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reports\paper\tex\tab\dataset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\paper\tex\tab\dataset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2812982535983"/>
          <c:y val="3.9447731755424063E-2"/>
          <c:w val="0.71786775721972984"/>
          <c:h val="0.67675347222222226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frequencies!$A$1:$ARV$1</c:f>
              <c:numCache>
                <c:formatCode>General</c:formatCode>
                <c:ptCount val="1166"/>
                <c:pt idx="0">
                  <c:v>807</c:v>
                </c:pt>
                <c:pt idx="1">
                  <c:v>693</c:v>
                </c:pt>
                <c:pt idx="2">
                  <c:v>687</c:v>
                </c:pt>
                <c:pt idx="3">
                  <c:v>683</c:v>
                </c:pt>
                <c:pt idx="4">
                  <c:v>456</c:v>
                </c:pt>
                <c:pt idx="5">
                  <c:v>455</c:v>
                </c:pt>
                <c:pt idx="6">
                  <c:v>434</c:v>
                </c:pt>
                <c:pt idx="7">
                  <c:v>433</c:v>
                </c:pt>
                <c:pt idx="8">
                  <c:v>425</c:v>
                </c:pt>
                <c:pt idx="9">
                  <c:v>413</c:v>
                </c:pt>
                <c:pt idx="10">
                  <c:v>394</c:v>
                </c:pt>
                <c:pt idx="11">
                  <c:v>387</c:v>
                </c:pt>
                <c:pt idx="12">
                  <c:v>375</c:v>
                </c:pt>
                <c:pt idx="13">
                  <c:v>334</c:v>
                </c:pt>
                <c:pt idx="14">
                  <c:v>310</c:v>
                </c:pt>
                <c:pt idx="15">
                  <c:v>310</c:v>
                </c:pt>
                <c:pt idx="16">
                  <c:v>299</c:v>
                </c:pt>
                <c:pt idx="17">
                  <c:v>290</c:v>
                </c:pt>
                <c:pt idx="18">
                  <c:v>271</c:v>
                </c:pt>
                <c:pt idx="19">
                  <c:v>270</c:v>
                </c:pt>
                <c:pt idx="20">
                  <c:v>258</c:v>
                </c:pt>
                <c:pt idx="21">
                  <c:v>237</c:v>
                </c:pt>
                <c:pt idx="22">
                  <c:v>232</c:v>
                </c:pt>
                <c:pt idx="23">
                  <c:v>225</c:v>
                </c:pt>
                <c:pt idx="24">
                  <c:v>223</c:v>
                </c:pt>
                <c:pt idx="25">
                  <c:v>212</c:v>
                </c:pt>
                <c:pt idx="26">
                  <c:v>208</c:v>
                </c:pt>
                <c:pt idx="27">
                  <c:v>206</c:v>
                </c:pt>
                <c:pt idx="28">
                  <c:v>192</c:v>
                </c:pt>
                <c:pt idx="29">
                  <c:v>179</c:v>
                </c:pt>
                <c:pt idx="30">
                  <c:v>167</c:v>
                </c:pt>
                <c:pt idx="31">
                  <c:v>161</c:v>
                </c:pt>
                <c:pt idx="32">
                  <c:v>158</c:v>
                </c:pt>
                <c:pt idx="33">
                  <c:v>154</c:v>
                </c:pt>
                <c:pt idx="34">
                  <c:v>153</c:v>
                </c:pt>
                <c:pt idx="35">
                  <c:v>147</c:v>
                </c:pt>
                <c:pt idx="36">
                  <c:v>145</c:v>
                </c:pt>
                <c:pt idx="37">
                  <c:v>140</c:v>
                </c:pt>
                <c:pt idx="38">
                  <c:v>138</c:v>
                </c:pt>
                <c:pt idx="39">
                  <c:v>116</c:v>
                </c:pt>
                <c:pt idx="40">
                  <c:v>113</c:v>
                </c:pt>
                <c:pt idx="41">
                  <c:v>108</c:v>
                </c:pt>
                <c:pt idx="42">
                  <c:v>99</c:v>
                </c:pt>
                <c:pt idx="43">
                  <c:v>98</c:v>
                </c:pt>
                <c:pt idx="44">
                  <c:v>94</c:v>
                </c:pt>
                <c:pt idx="45">
                  <c:v>91</c:v>
                </c:pt>
                <c:pt idx="46">
                  <c:v>87</c:v>
                </c:pt>
                <c:pt idx="47">
                  <c:v>85</c:v>
                </c:pt>
                <c:pt idx="48">
                  <c:v>84</c:v>
                </c:pt>
                <c:pt idx="49">
                  <c:v>83</c:v>
                </c:pt>
                <c:pt idx="50">
                  <c:v>82</c:v>
                </c:pt>
                <c:pt idx="51">
                  <c:v>77</c:v>
                </c:pt>
                <c:pt idx="52">
                  <c:v>76</c:v>
                </c:pt>
                <c:pt idx="53">
                  <c:v>70</c:v>
                </c:pt>
                <c:pt idx="54">
                  <c:v>68</c:v>
                </c:pt>
                <c:pt idx="55">
                  <c:v>68</c:v>
                </c:pt>
                <c:pt idx="56">
                  <c:v>65</c:v>
                </c:pt>
                <c:pt idx="57">
                  <c:v>62</c:v>
                </c:pt>
                <c:pt idx="58">
                  <c:v>62</c:v>
                </c:pt>
                <c:pt idx="59">
                  <c:v>61</c:v>
                </c:pt>
                <c:pt idx="60">
                  <c:v>59</c:v>
                </c:pt>
                <c:pt idx="61">
                  <c:v>58</c:v>
                </c:pt>
                <c:pt idx="62">
                  <c:v>57</c:v>
                </c:pt>
                <c:pt idx="63">
                  <c:v>56</c:v>
                </c:pt>
                <c:pt idx="64">
                  <c:v>56</c:v>
                </c:pt>
                <c:pt idx="65">
                  <c:v>54</c:v>
                </c:pt>
                <c:pt idx="66">
                  <c:v>52</c:v>
                </c:pt>
                <c:pt idx="67">
                  <c:v>51</c:v>
                </c:pt>
                <c:pt idx="68">
                  <c:v>51</c:v>
                </c:pt>
                <c:pt idx="69">
                  <c:v>50</c:v>
                </c:pt>
                <c:pt idx="70">
                  <c:v>50</c:v>
                </c:pt>
                <c:pt idx="71">
                  <c:v>49</c:v>
                </c:pt>
                <c:pt idx="72">
                  <c:v>48</c:v>
                </c:pt>
                <c:pt idx="73">
                  <c:v>47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45</c:v>
                </c:pt>
                <c:pt idx="78">
                  <c:v>44</c:v>
                </c:pt>
                <c:pt idx="79">
                  <c:v>42</c:v>
                </c:pt>
                <c:pt idx="80">
                  <c:v>41</c:v>
                </c:pt>
                <c:pt idx="81">
                  <c:v>40</c:v>
                </c:pt>
                <c:pt idx="82">
                  <c:v>39</c:v>
                </c:pt>
                <c:pt idx="83">
                  <c:v>39</c:v>
                </c:pt>
                <c:pt idx="84">
                  <c:v>38</c:v>
                </c:pt>
                <c:pt idx="85">
                  <c:v>38</c:v>
                </c:pt>
                <c:pt idx="86">
                  <c:v>37</c:v>
                </c:pt>
                <c:pt idx="87">
                  <c:v>37</c:v>
                </c:pt>
                <c:pt idx="88">
                  <c:v>36</c:v>
                </c:pt>
                <c:pt idx="89">
                  <c:v>36</c:v>
                </c:pt>
                <c:pt idx="90">
                  <c:v>35</c:v>
                </c:pt>
                <c:pt idx="91">
                  <c:v>34</c:v>
                </c:pt>
                <c:pt idx="92">
                  <c:v>33</c:v>
                </c:pt>
                <c:pt idx="93">
                  <c:v>32</c:v>
                </c:pt>
                <c:pt idx="94">
                  <c:v>31</c:v>
                </c:pt>
                <c:pt idx="95">
                  <c:v>30</c:v>
                </c:pt>
                <c:pt idx="96">
                  <c:v>30</c:v>
                </c:pt>
                <c:pt idx="97">
                  <c:v>29</c:v>
                </c:pt>
                <c:pt idx="98">
                  <c:v>29</c:v>
                </c:pt>
                <c:pt idx="99">
                  <c:v>28</c:v>
                </c:pt>
                <c:pt idx="100">
                  <c:v>27</c:v>
                </c:pt>
                <c:pt idx="101">
                  <c:v>27</c:v>
                </c:pt>
                <c:pt idx="102">
                  <c:v>27</c:v>
                </c:pt>
                <c:pt idx="103">
                  <c:v>26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25</c:v>
                </c:pt>
                <c:pt idx="108">
                  <c:v>24</c:v>
                </c:pt>
                <c:pt idx="109">
                  <c:v>24</c:v>
                </c:pt>
                <c:pt idx="110">
                  <c:v>22</c:v>
                </c:pt>
                <c:pt idx="111">
                  <c:v>22</c:v>
                </c:pt>
                <c:pt idx="112">
                  <c:v>22</c:v>
                </c:pt>
                <c:pt idx="113">
                  <c:v>21</c:v>
                </c:pt>
                <c:pt idx="114">
                  <c:v>21</c:v>
                </c:pt>
                <c:pt idx="115">
                  <c:v>21</c:v>
                </c:pt>
                <c:pt idx="116">
                  <c:v>21</c:v>
                </c:pt>
                <c:pt idx="117">
                  <c:v>20</c:v>
                </c:pt>
                <c:pt idx="118">
                  <c:v>19</c:v>
                </c:pt>
                <c:pt idx="119">
                  <c:v>18</c:v>
                </c:pt>
                <c:pt idx="120">
                  <c:v>18</c:v>
                </c:pt>
                <c:pt idx="121">
                  <c:v>17</c:v>
                </c:pt>
                <c:pt idx="122">
                  <c:v>17</c:v>
                </c:pt>
                <c:pt idx="123">
                  <c:v>17</c:v>
                </c:pt>
                <c:pt idx="124">
                  <c:v>16</c:v>
                </c:pt>
                <c:pt idx="125">
                  <c:v>15</c:v>
                </c:pt>
                <c:pt idx="126">
                  <c:v>15</c:v>
                </c:pt>
                <c:pt idx="127">
                  <c:v>15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13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11</c:v>
                </c:pt>
                <c:pt idx="145">
                  <c:v>11</c:v>
                </c:pt>
                <c:pt idx="146">
                  <c:v>11</c:v>
                </c:pt>
                <c:pt idx="147">
                  <c:v>11</c:v>
                </c:pt>
                <c:pt idx="148">
                  <c:v>10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5</c:v>
                </c:pt>
                <c:pt idx="210">
                  <c:v>5</c:v>
                </c:pt>
                <c:pt idx="211">
                  <c:v>5</c:v>
                </c:pt>
                <c:pt idx="212">
                  <c:v>5</c:v>
                </c:pt>
                <c:pt idx="213">
                  <c:v>5</c:v>
                </c:pt>
                <c:pt idx="214">
                  <c:v>5</c:v>
                </c:pt>
                <c:pt idx="215">
                  <c:v>5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328960"/>
        <c:axId val="6268608"/>
      </c:scatterChart>
      <c:valAx>
        <c:axId val="147328960"/>
        <c:scaling>
          <c:orientation val="minMax"/>
          <c:max val="6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brand</a:t>
                </a:r>
              </a:p>
            </c:rich>
          </c:tx>
          <c:layout>
            <c:manualLayout>
              <c:xMode val="edge"/>
              <c:yMode val="edge"/>
              <c:x val="0.47902256699381873"/>
              <c:y val="0.8737672583826430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6268608"/>
        <c:crossesAt val="1"/>
        <c:crossBetween val="midCat"/>
        <c:majorUnit val="100"/>
      </c:valAx>
      <c:valAx>
        <c:axId val="6268608"/>
        <c:scaling>
          <c:logBase val="10"/>
          <c:orientation val="minMax"/>
          <c:max val="20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en-US" b="0">
                    <a:latin typeface="cmr10" panose="020B0500000000000000" pitchFamily="34" charset="0"/>
                  </a:rPr>
                  <a:t>RoIs per brand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  <a:latin typeface="cmr10" panose="020B0500000000000000" pitchFamily="34" charset="0"/>
              </a:defRPr>
            </a:pPr>
            <a:endParaRPr lang="de-DE"/>
          </a:p>
        </c:txPr>
        <c:crossAx val="147328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2812982535983"/>
          <c:y val="3.9447731755424063E-2"/>
          <c:w val="0.71786775721972984"/>
          <c:h val="0.71203155818540431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66FF"/>
              </a:solidFill>
            </a:ln>
          </c:spPr>
          <c:marker>
            <c:symbol val="none"/>
          </c:marker>
          <c:yVal>
            <c:numRef>
              <c:f>frequencies!$A$1:$ARV$1</c:f>
              <c:numCache>
                <c:formatCode>General</c:formatCode>
                <c:ptCount val="1166"/>
                <c:pt idx="0">
                  <c:v>1266</c:v>
                </c:pt>
                <c:pt idx="1">
                  <c:v>728</c:v>
                </c:pt>
                <c:pt idx="2">
                  <c:v>650</c:v>
                </c:pt>
                <c:pt idx="3">
                  <c:v>647</c:v>
                </c:pt>
                <c:pt idx="4">
                  <c:v>602</c:v>
                </c:pt>
                <c:pt idx="5">
                  <c:v>529</c:v>
                </c:pt>
                <c:pt idx="6">
                  <c:v>517</c:v>
                </c:pt>
                <c:pt idx="7">
                  <c:v>454</c:v>
                </c:pt>
                <c:pt idx="8">
                  <c:v>440</c:v>
                </c:pt>
                <c:pt idx="9">
                  <c:v>429</c:v>
                </c:pt>
                <c:pt idx="10">
                  <c:v>407</c:v>
                </c:pt>
                <c:pt idx="11">
                  <c:v>384</c:v>
                </c:pt>
                <c:pt idx="12">
                  <c:v>377</c:v>
                </c:pt>
                <c:pt idx="13">
                  <c:v>368</c:v>
                </c:pt>
                <c:pt idx="14">
                  <c:v>360</c:v>
                </c:pt>
                <c:pt idx="15">
                  <c:v>345</c:v>
                </c:pt>
                <c:pt idx="16">
                  <c:v>313</c:v>
                </c:pt>
                <c:pt idx="17">
                  <c:v>307</c:v>
                </c:pt>
                <c:pt idx="18">
                  <c:v>292</c:v>
                </c:pt>
                <c:pt idx="19">
                  <c:v>288</c:v>
                </c:pt>
                <c:pt idx="20">
                  <c:v>285</c:v>
                </c:pt>
                <c:pt idx="21">
                  <c:v>284</c:v>
                </c:pt>
                <c:pt idx="22">
                  <c:v>281</c:v>
                </c:pt>
                <c:pt idx="23">
                  <c:v>280</c:v>
                </c:pt>
                <c:pt idx="24">
                  <c:v>265</c:v>
                </c:pt>
                <c:pt idx="25">
                  <c:v>264</c:v>
                </c:pt>
                <c:pt idx="26">
                  <c:v>255</c:v>
                </c:pt>
                <c:pt idx="27">
                  <c:v>248</c:v>
                </c:pt>
                <c:pt idx="28">
                  <c:v>245</c:v>
                </c:pt>
                <c:pt idx="29">
                  <c:v>240</c:v>
                </c:pt>
                <c:pt idx="30">
                  <c:v>238</c:v>
                </c:pt>
                <c:pt idx="31">
                  <c:v>237</c:v>
                </c:pt>
                <c:pt idx="32">
                  <c:v>229</c:v>
                </c:pt>
                <c:pt idx="33">
                  <c:v>225</c:v>
                </c:pt>
                <c:pt idx="34">
                  <c:v>225</c:v>
                </c:pt>
                <c:pt idx="35">
                  <c:v>223</c:v>
                </c:pt>
                <c:pt idx="36">
                  <c:v>223</c:v>
                </c:pt>
                <c:pt idx="37">
                  <c:v>200</c:v>
                </c:pt>
                <c:pt idx="38">
                  <c:v>194</c:v>
                </c:pt>
                <c:pt idx="39">
                  <c:v>191</c:v>
                </c:pt>
                <c:pt idx="40">
                  <c:v>190</c:v>
                </c:pt>
                <c:pt idx="41">
                  <c:v>184</c:v>
                </c:pt>
                <c:pt idx="42">
                  <c:v>175</c:v>
                </c:pt>
                <c:pt idx="43">
                  <c:v>168</c:v>
                </c:pt>
                <c:pt idx="44">
                  <c:v>166</c:v>
                </c:pt>
                <c:pt idx="45">
                  <c:v>163</c:v>
                </c:pt>
                <c:pt idx="46">
                  <c:v>161</c:v>
                </c:pt>
                <c:pt idx="47">
                  <c:v>161</c:v>
                </c:pt>
                <c:pt idx="48">
                  <c:v>159</c:v>
                </c:pt>
                <c:pt idx="49">
                  <c:v>157</c:v>
                </c:pt>
                <c:pt idx="50">
                  <c:v>156</c:v>
                </c:pt>
                <c:pt idx="51">
                  <c:v>155</c:v>
                </c:pt>
                <c:pt idx="52">
                  <c:v>155</c:v>
                </c:pt>
                <c:pt idx="53">
                  <c:v>153</c:v>
                </c:pt>
                <c:pt idx="54">
                  <c:v>152</c:v>
                </c:pt>
                <c:pt idx="55">
                  <c:v>149</c:v>
                </c:pt>
                <c:pt idx="56">
                  <c:v>145</c:v>
                </c:pt>
                <c:pt idx="57">
                  <c:v>142</c:v>
                </c:pt>
                <c:pt idx="58">
                  <c:v>139</c:v>
                </c:pt>
                <c:pt idx="59">
                  <c:v>138</c:v>
                </c:pt>
                <c:pt idx="60">
                  <c:v>137</c:v>
                </c:pt>
                <c:pt idx="61">
                  <c:v>136</c:v>
                </c:pt>
                <c:pt idx="62">
                  <c:v>132</c:v>
                </c:pt>
                <c:pt idx="63">
                  <c:v>130</c:v>
                </c:pt>
                <c:pt idx="64">
                  <c:v>129</c:v>
                </c:pt>
                <c:pt idx="65">
                  <c:v>125</c:v>
                </c:pt>
                <c:pt idx="66">
                  <c:v>125</c:v>
                </c:pt>
                <c:pt idx="67">
                  <c:v>115</c:v>
                </c:pt>
                <c:pt idx="68">
                  <c:v>113</c:v>
                </c:pt>
                <c:pt idx="69">
                  <c:v>112</c:v>
                </c:pt>
                <c:pt idx="70">
                  <c:v>110</c:v>
                </c:pt>
                <c:pt idx="71">
                  <c:v>110</c:v>
                </c:pt>
                <c:pt idx="72">
                  <c:v>108</c:v>
                </c:pt>
                <c:pt idx="73">
                  <c:v>104</c:v>
                </c:pt>
                <c:pt idx="74">
                  <c:v>99</c:v>
                </c:pt>
                <c:pt idx="75">
                  <c:v>98</c:v>
                </c:pt>
                <c:pt idx="76">
                  <c:v>97</c:v>
                </c:pt>
                <c:pt idx="77">
                  <c:v>95</c:v>
                </c:pt>
                <c:pt idx="78">
                  <c:v>91</c:v>
                </c:pt>
                <c:pt idx="79">
                  <c:v>90</c:v>
                </c:pt>
                <c:pt idx="80">
                  <c:v>88</c:v>
                </c:pt>
                <c:pt idx="81">
                  <c:v>87</c:v>
                </c:pt>
                <c:pt idx="82">
                  <c:v>84</c:v>
                </c:pt>
                <c:pt idx="83">
                  <c:v>83</c:v>
                </c:pt>
                <c:pt idx="84">
                  <c:v>82</c:v>
                </c:pt>
                <c:pt idx="85">
                  <c:v>81</c:v>
                </c:pt>
                <c:pt idx="86">
                  <c:v>80</c:v>
                </c:pt>
                <c:pt idx="87">
                  <c:v>79</c:v>
                </c:pt>
                <c:pt idx="88">
                  <c:v>78</c:v>
                </c:pt>
                <c:pt idx="89">
                  <c:v>77</c:v>
                </c:pt>
                <c:pt idx="90">
                  <c:v>76</c:v>
                </c:pt>
                <c:pt idx="91">
                  <c:v>75</c:v>
                </c:pt>
                <c:pt idx="92">
                  <c:v>74</c:v>
                </c:pt>
                <c:pt idx="93">
                  <c:v>74</c:v>
                </c:pt>
                <c:pt idx="94">
                  <c:v>71</c:v>
                </c:pt>
                <c:pt idx="95">
                  <c:v>71</c:v>
                </c:pt>
                <c:pt idx="96">
                  <c:v>71</c:v>
                </c:pt>
                <c:pt idx="97">
                  <c:v>69</c:v>
                </c:pt>
                <c:pt idx="98">
                  <c:v>67</c:v>
                </c:pt>
                <c:pt idx="99">
                  <c:v>66</c:v>
                </c:pt>
                <c:pt idx="100">
                  <c:v>66</c:v>
                </c:pt>
                <c:pt idx="101">
                  <c:v>65</c:v>
                </c:pt>
                <c:pt idx="102">
                  <c:v>64</c:v>
                </c:pt>
                <c:pt idx="103">
                  <c:v>64</c:v>
                </c:pt>
                <c:pt idx="104">
                  <c:v>62</c:v>
                </c:pt>
                <c:pt idx="105">
                  <c:v>59</c:v>
                </c:pt>
                <c:pt idx="106">
                  <c:v>58</c:v>
                </c:pt>
                <c:pt idx="107">
                  <c:v>57</c:v>
                </c:pt>
                <c:pt idx="108">
                  <c:v>57</c:v>
                </c:pt>
                <c:pt idx="109">
                  <c:v>57</c:v>
                </c:pt>
                <c:pt idx="110">
                  <c:v>56</c:v>
                </c:pt>
                <c:pt idx="111">
                  <c:v>55</c:v>
                </c:pt>
                <c:pt idx="112">
                  <c:v>55</c:v>
                </c:pt>
                <c:pt idx="113">
                  <c:v>55</c:v>
                </c:pt>
                <c:pt idx="114">
                  <c:v>53</c:v>
                </c:pt>
                <c:pt idx="115">
                  <c:v>53</c:v>
                </c:pt>
                <c:pt idx="116">
                  <c:v>52</c:v>
                </c:pt>
                <c:pt idx="117">
                  <c:v>52</c:v>
                </c:pt>
                <c:pt idx="118">
                  <c:v>52</c:v>
                </c:pt>
                <c:pt idx="119">
                  <c:v>51</c:v>
                </c:pt>
                <c:pt idx="120">
                  <c:v>51</c:v>
                </c:pt>
                <c:pt idx="121">
                  <c:v>51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49</c:v>
                </c:pt>
                <c:pt idx="126">
                  <c:v>48</c:v>
                </c:pt>
                <c:pt idx="127">
                  <c:v>47</c:v>
                </c:pt>
                <c:pt idx="128">
                  <c:v>47</c:v>
                </c:pt>
                <c:pt idx="129">
                  <c:v>46</c:v>
                </c:pt>
                <c:pt idx="130">
                  <c:v>46</c:v>
                </c:pt>
                <c:pt idx="131">
                  <c:v>45</c:v>
                </c:pt>
                <c:pt idx="132">
                  <c:v>44</c:v>
                </c:pt>
                <c:pt idx="133">
                  <c:v>44</c:v>
                </c:pt>
                <c:pt idx="134">
                  <c:v>44</c:v>
                </c:pt>
                <c:pt idx="135">
                  <c:v>44</c:v>
                </c:pt>
                <c:pt idx="136">
                  <c:v>43</c:v>
                </c:pt>
                <c:pt idx="137">
                  <c:v>43</c:v>
                </c:pt>
                <c:pt idx="138">
                  <c:v>43</c:v>
                </c:pt>
                <c:pt idx="139">
                  <c:v>42</c:v>
                </c:pt>
                <c:pt idx="140">
                  <c:v>41</c:v>
                </c:pt>
                <c:pt idx="141">
                  <c:v>40</c:v>
                </c:pt>
                <c:pt idx="142">
                  <c:v>40</c:v>
                </c:pt>
                <c:pt idx="143">
                  <c:v>39</c:v>
                </c:pt>
                <c:pt idx="144">
                  <c:v>39</c:v>
                </c:pt>
                <c:pt idx="145">
                  <c:v>38</c:v>
                </c:pt>
                <c:pt idx="146">
                  <c:v>38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36</c:v>
                </c:pt>
                <c:pt idx="152">
                  <c:v>36</c:v>
                </c:pt>
                <c:pt idx="153">
                  <c:v>36</c:v>
                </c:pt>
                <c:pt idx="154">
                  <c:v>35</c:v>
                </c:pt>
                <c:pt idx="155">
                  <c:v>35</c:v>
                </c:pt>
                <c:pt idx="156">
                  <c:v>35</c:v>
                </c:pt>
                <c:pt idx="157">
                  <c:v>34</c:v>
                </c:pt>
                <c:pt idx="158">
                  <c:v>34</c:v>
                </c:pt>
                <c:pt idx="159">
                  <c:v>34</c:v>
                </c:pt>
                <c:pt idx="160">
                  <c:v>34</c:v>
                </c:pt>
                <c:pt idx="161">
                  <c:v>33</c:v>
                </c:pt>
                <c:pt idx="162">
                  <c:v>33</c:v>
                </c:pt>
                <c:pt idx="163">
                  <c:v>33</c:v>
                </c:pt>
                <c:pt idx="164">
                  <c:v>33</c:v>
                </c:pt>
                <c:pt idx="165">
                  <c:v>32</c:v>
                </c:pt>
                <c:pt idx="166">
                  <c:v>32</c:v>
                </c:pt>
                <c:pt idx="167">
                  <c:v>32</c:v>
                </c:pt>
                <c:pt idx="168">
                  <c:v>32</c:v>
                </c:pt>
                <c:pt idx="169">
                  <c:v>32</c:v>
                </c:pt>
                <c:pt idx="170">
                  <c:v>31</c:v>
                </c:pt>
                <c:pt idx="171">
                  <c:v>31</c:v>
                </c:pt>
                <c:pt idx="172">
                  <c:v>31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29</c:v>
                </c:pt>
                <c:pt idx="177">
                  <c:v>29</c:v>
                </c:pt>
                <c:pt idx="178">
                  <c:v>28</c:v>
                </c:pt>
                <c:pt idx="179">
                  <c:v>28</c:v>
                </c:pt>
                <c:pt idx="180">
                  <c:v>28</c:v>
                </c:pt>
                <c:pt idx="181">
                  <c:v>27</c:v>
                </c:pt>
                <c:pt idx="182">
                  <c:v>27</c:v>
                </c:pt>
                <c:pt idx="183">
                  <c:v>27</c:v>
                </c:pt>
                <c:pt idx="184">
                  <c:v>27</c:v>
                </c:pt>
                <c:pt idx="185">
                  <c:v>27</c:v>
                </c:pt>
                <c:pt idx="186">
                  <c:v>27</c:v>
                </c:pt>
                <c:pt idx="187">
                  <c:v>27</c:v>
                </c:pt>
                <c:pt idx="188">
                  <c:v>26</c:v>
                </c:pt>
                <c:pt idx="189">
                  <c:v>25</c:v>
                </c:pt>
                <c:pt idx="190">
                  <c:v>25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22</c:v>
                </c:pt>
                <c:pt idx="199">
                  <c:v>22</c:v>
                </c:pt>
                <c:pt idx="200">
                  <c:v>22</c:v>
                </c:pt>
                <c:pt idx="201">
                  <c:v>22</c:v>
                </c:pt>
                <c:pt idx="202">
                  <c:v>22</c:v>
                </c:pt>
                <c:pt idx="203">
                  <c:v>22</c:v>
                </c:pt>
                <c:pt idx="204">
                  <c:v>21</c:v>
                </c:pt>
                <c:pt idx="205">
                  <c:v>21</c:v>
                </c:pt>
                <c:pt idx="206">
                  <c:v>21</c:v>
                </c:pt>
                <c:pt idx="207">
                  <c:v>21</c:v>
                </c:pt>
                <c:pt idx="208">
                  <c:v>21</c:v>
                </c:pt>
                <c:pt idx="209">
                  <c:v>21</c:v>
                </c:pt>
                <c:pt idx="210">
                  <c:v>21</c:v>
                </c:pt>
                <c:pt idx="211">
                  <c:v>21</c:v>
                </c:pt>
                <c:pt idx="212">
                  <c:v>21</c:v>
                </c:pt>
                <c:pt idx="213">
                  <c:v>21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19</c:v>
                </c:pt>
                <c:pt idx="225">
                  <c:v>19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18</c:v>
                </c:pt>
                <c:pt idx="230">
                  <c:v>18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16</c:v>
                </c:pt>
                <c:pt idx="237">
                  <c:v>16</c:v>
                </c:pt>
                <c:pt idx="238">
                  <c:v>16</c:v>
                </c:pt>
                <c:pt idx="239">
                  <c:v>16</c:v>
                </c:pt>
                <c:pt idx="240">
                  <c:v>16</c:v>
                </c:pt>
                <c:pt idx="241">
                  <c:v>16</c:v>
                </c:pt>
                <c:pt idx="242">
                  <c:v>16</c:v>
                </c:pt>
                <c:pt idx="243">
                  <c:v>16</c:v>
                </c:pt>
                <c:pt idx="244">
                  <c:v>16</c:v>
                </c:pt>
                <c:pt idx="245">
                  <c:v>15</c:v>
                </c:pt>
                <c:pt idx="246">
                  <c:v>15</c:v>
                </c:pt>
                <c:pt idx="247">
                  <c:v>15</c:v>
                </c:pt>
                <c:pt idx="248">
                  <c:v>15</c:v>
                </c:pt>
                <c:pt idx="249">
                  <c:v>15</c:v>
                </c:pt>
                <c:pt idx="250">
                  <c:v>15</c:v>
                </c:pt>
                <c:pt idx="251">
                  <c:v>15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13</c:v>
                </c:pt>
                <c:pt idx="256">
                  <c:v>13</c:v>
                </c:pt>
                <c:pt idx="257">
                  <c:v>13</c:v>
                </c:pt>
                <c:pt idx="258">
                  <c:v>13</c:v>
                </c:pt>
                <c:pt idx="259">
                  <c:v>13</c:v>
                </c:pt>
                <c:pt idx="260">
                  <c:v>13</c:v>
                </c:pt>
                <c:pt idx="261">
                  <c:v>13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12</c:v>
                </c:pt>
                <c:pt idx="270">
                  <c:v>12</c:v>
                </c:pt>
                <c:pt idx="271">
                  <c:v>12</c:v>
                </c:pt>
                <c:pt idx="272">
                  <c:v>12</c:v>
                </c:pt>
                <c:pt idx="273">
                  <c:v>12</c:v>
                </c:pt>
                <c:pt idx="274">
                  <c:v>12</c:v>
                </c:pt>
                <c:pt idx="275">
                  <c:v>12</c:v>
                </c:pt>
                <c:pt idx="276">
                  <c:v>12</c:v>
                </c:pt>
                <c:pt idx="277">
                  <c:v>12</c:v>
                </c:pt>
                <c:pt idx="278">
                  <c:v>11</c:v>
                </c:pt>
                <c:pt idx="279">
                  <c:v>11</c:v>
                </c:pt>
                <c:pt idx="280">
                  <c:v>11</c:v>
                </c:pt>
                <c:pt idx="281">
                  <c:v>11</c:v>
                </c:pt>
                <c:pt idx="282">
                  <c:v>11</c:v>
                </c:pt>
                <c:pt idx="283">
                  <c:v>11</c:v>
                </c:pt>
                <c:pt idx="284">
                  <c:v>11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11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10</c:v>
                </c:pt>
                <c:pt idx="303">
                  <c:v>10</c:v>
                </c:pt>
                <c:pt idx="304">
                  <c:v>10</c:v>
                </c:pt>
                <c:pt idx="305">
                  <c:v>10</c:v>
                </c:pt>
                <c:pt idx="306">
                  <c:v>10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6</c:v>
                </c:pt>
                <c:pt idx="396">
                  <c:v>6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5</c:v>
                </c:pt>
                <c:pt idx="401">
                  <c:v>5</c:v>
                </c:pt>
                <c:pt idx="402">
                  <c:v>5</c:v>
                </c:pt>
                <c:pt idx="403">
                  <c:v>5</c:v>
                </c:pt>
                <c:pt idx="404">
                  <c:v>5</c:v>
                </c:pt>
                <c:pt idx="405">
                  <c:v>5</c:v>
                </c:pt>
                <c:pt idx="406">
                  <c:v>5</c:v>
                </c:pt>
                <c:pt idx="407">
                  <c:v>5</c:v>
                </c:pt>
                <c:pt idx="408">
                  <c:v>5</c:v>
                </c:pt>
                <c:pt idx="409">
                  <c:v>5</c:v>
                </c:pt>
                <c:pt idx="410">
                  <c:v>5</c:v>
                </c:pt>
                <c:pt idx="411">
                  <c:v>5</c:v>
                </c:pt>
                <c:pt idx="412">
                  <c:v>5</c:v>
                </c:pt>
                <c:pt idx="413">
                  <c:v>5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5</c:v>
                </c:pt>
                <c:pt idx="418">
                  <c:v>5</c:v>
                </c:pt>
                <c:pt idx="419">
                  <c:v>5</c:v>
                </c:pt>
                <c:pt idx="420">
                  <c:v>5</c:v>
                </c:pt>
                <c:pt idx="421">
                  <c:v>5</c:v>
                </c:pt>
                <c:pt idx="422">
                  <c:v>5</c:v>
                </c:pt>
                <c:pt idx="423">
                  <c:v>5</c:v>
                </c:pt>
                <c:pt idx="424">
                  <c:v>5</c:v>
                </c:pt>
                <c:pt idx="425">
                  <c:v>5</c:v>
                </c:pt>
                <c:pt idx="426">
                  <c:v>5</c:v>
                </c:pt>
                <c:pt idx="427">
                  <c:v>5</c:v>
                </c:pt>
                <c:pt idx="428">
                  <c:v>5</c:v>
                </c:pt>
                <c:pt idx="429">
                  <c:v>5</c:v>
                </c:pt>
                <c:pt idx="430">
                  <c:v>5</c:v>
                </c:pt>
                <c:pt idx="431">
                  <c:v>5</c:v>
                </c:pt>
                <c:pt idx="432">
                  <c:v>5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2</c:v>
                </c:pt>
                <c:pt idx="601">
                  <c:v>2</c:v>
                </c:pt>
                <c:pt idx="602">
                  <c:v>2</c:v>
                </c:pt>
                <c:pt idx="603">
                  <c:v>2</c:v>
                </c:pt>
                <c:pt idx="604">
                  <c:v>2</c:v>
                </c:pt>
                <c:pt idx="605">
                  <c:v>2</c:v>
                </c:pt>
                <c:pt idx="606">
                  <c:v>2</c:v>
                </c:pt>
                <c:pt idx="607">
                  <c:v>2</c:v>
                </c:pt>
                <c:pt idx="608">
                  <c:v>2</c:v>
                </c:pt>
                <c:pt idx="609">
                  <c:v>2</c:v>
                </c:pt>
                <c:pt idx="610">
                  <c:v>2</c:v>
                </c:pt>
                <c:pt idx="611">
                  <c:v>2</c:v>
                </c:pt>
                <c:pt idx="612">
                  <c:v>2</c:v>
                </c:pt>
                <c:pt idx="613">
                  <c:v>2</c:v>
                </c:pt>
                <c:pt idx="614">
                  <c:v>2</c:v>
                </c:pt>
                <c:pt idx="615">
                  <c:v>2</c:v>
                </c:pt>
                <c:pt idx="616">
                  <c:v>2</c:v>
                </c:pt>
                <c:pt idx="617">
                  <c:v>2</c:v>
                </c:pt>
                <c:pt idx="618">
                  <c:v>2</c:v>
                </c:pt>
                <c:pt idx="619">
                  <c:v>2</c:v>
                </c:pt>
                <c:pt idx="620">
                  <c:v>2</c:v>
                </c:pt>
                <c:pt idx="621">
                  <c:v>2</c:v>
                </c:pt>
                <c:pt idx="622">
                  <c:v>2</c:v>
                </c:pt>
                <c:pt idx="623">
                  <c:v>2</c:v>
                </c:pt>
                <c:pt idx="624">
                  <c:v>2</c:v>
                </c:pt>
                <c:pt idx="625">
                  <c:v>2</c:v>
                </c:pt>
                <c:pt idx="626">
                  <c:v>2</c:v>
                </c:pt>
                <c:pt idx="627">
                  <c:v>2</c:v>
                </c:pt>
                <c:pt idx="628">
                  <c:v>2</c:v>
                </c:pt>
                <c:pt idx="629">
                  <c:v>2</c:v>
                </c:pt>
                <c:pt idx="630">
                  <c:v>2</c:v>
                </c:pt>
                <c:pt idx="631">
                  <c:v>2</c:v>
                </c:pt>
                <c:pt idx="632">
                  <c:v>2</c:v>
                </c:pt>
                <c:pt idx="633">
                  <c:v>2</c:v>
                </c:pt>
                <c:pt idx="634">
                  <c:v>2</c:v>
                </c:pt>
                <c:pt idx="635">
                  <c:v>2</c:v>
                </c:pt>
                <c:pt idx="636">
                  <c:v>2</c:v>
                </c:pt>
                <c:pt idx="637">
                  <c:v>2</c:v>
                </c:pt>
                <c:pt idx="638">
                  <c:v>2</c:v>
                </c:pt>
                <c:pt idx="639">
                  <c:v>2</c:v>
                </c:pt>
                <c:pt idx="640">
                  <c:v>2</c:v>
                </c:pt>
                <c:pt idx="641">
                  <c:v>2</c:v>
                </c:pt>
                <c:pt idx="642">
                  <c:v>2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2</c:v>
                </c:pt>
                <c:pt idx="648">
                  <c:v>2</c:v>
                </c:pt>
                <c:pt idx="649">
                  <c:v>2</c:v>
                </c:pt>
                <c:pt idx="650">
                  <c:v>2</c:v>
                </c:pt>
                <c:pt idx="651">
                  <c:v>2</c:v>
                </c:pt>
                <c:pt idx="652">
                  <c:v>2</c:v>
                </c:pt>
                <c:pt idx="653">
                  <c:v>2</c:v>
                </c:pt>
                <c:pt idx="654">
                  <c:v>2</c:v>
                </c:pt>
                <c:pt idx="655">
                  <c:v>2</c:v>
                </c:pt>
                <c:pt idx="656">
                  <c:v>2</c:v>
                </c:pt>
                <c:pt idx="657">
                  <c:v>2</c:v>
                </c:pt>
                <c:pt idx="658">
                  <c:v>2</c:v>
                </c:pt>
                <c:pt idx="659">
                  <c:v>2</c:v>
                </c:pt>
                <c:pt idx="660">
                  <c:v>2</c:v>
                </c:pt>
                <c:pt idx="661">
                  <c:v>2</c:v>
                </c:pt>
                <c:pt idx="662">
                  <c:v>2</c:v>
                </c:pt>
                <c:pt idx="663">
                  <c:v>2</c:v>
                </c:pt>
                <c:pt idx="664">
                  <c:v>2</c:v>
                </c:pt>
                <c:pt idx="665">
                  <c:v>2</c:v>
                </c:pt>
                <c:pt idx="666">
                  <c:v>2</c:v>
                </c:pt>
                <c:pt idx="667">
                  <c:v>2</c:v>
                </c:pt>
                <c:pt idx="668">
                  <c:v>2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2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2</c:v>
                </c:pt>
                <c:pt idx="678">
                  <c:v>2</c:v>
                </c:pt>
                <c:pt idx="679">
                  <c:v>2</c:v>
                </c:pt>
                <c:pt idx="680">
                  <c:v>2</c:v>
                </c:pt>
                <c:pt idx="681">
                  <c:v>2</c:v>
                </c:pt>
                <c:pt idx="682">
                  <c:v>2</c:v>
                </c:pt>
                <c:pt idx="683">
                  <c:v>2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</c:v>
                </c:pt>
                <c:pt idx="691">
                  <c:v>2</c:v>
                </c:pt>
                <c:pt idx="692">
                  <c:v>2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2</c:v>
                </c:pt>
                <c:pt idx="699">
                  <c:v>2</c:v>
                </c:pt>
                <c:pt idx="700">
                  <c:v>2</c:v>
                </c:pt>
                <c:pt idx="701">
                  <c:v>2</c:v>
                </c:pt>
                <c:pt idx="702">
                  <c:v>2</c:v>
                </c:pt>
                <c:pt idx="703">
                  <c:v>2</c:v>
                </c:pt>
                <c:pt idx="704">
                  <c:v>2</c:v>
                </c:pt>
                <c:pt idx="705">
                  <c:v>2</c:v>
                </c:pt>
                <c:pt idx="706">
                  <c:v>2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2</c:v>
                </c:pt>
                <c:pt idx="712">
                  <c:v>2</c:v>
                </c:pt>
                <c:pt idx="713">
                  <c:v>2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2</c:v>
                </c:pt>
                <c:pt idx="727">
                  <c:v>2</c:v>
                </c:pt>
                <c:pt idx="728">
                  <c:v>2</c:v>
                </c:pt>
                <c:pt idx="729">
                  <c:v>2</c:v>
                </c:pt>
                <c:pt idx="730">
                  <c:v>2</c:v>
                </c:pt>
                <c:pt idx="731">
                  <c:v>2</c:v>
                </c:pt>
                <c:pt idx="732">
                  <c:v>2</c:v>
                </c:pt>
                <c:pt idx="733">
                  <c:v>2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2</c:v>
                </c:pt>
                <c:pt idx="738">
                  <c:v>2</c:v>
                </c:pt>
                <c:pt idx="739">
                  <c:v>2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2</c:v>
                </c:pt>
                <c:pt idx="750">
                  <c:v>2</c:v>
                </c:pt>
                <c:pt idx="751">
                  <c:v>2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1200"/>
        <c:axId val="41611776"/>
      </c:scatterChart>
      <c:valAx>
        <c:axId val="41611200"/>
        <c:scaling>
          <c:orientation val="minMax"/>
          <c:max val="117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b="0">
                    <a:latin typeface="cmr10" panose="020B0500000000000000" pitchFamily="34" charset="0"/>
                  </a:rPr>
                  <a:t>brand</a:t>
                </a:r>
              </a:p>
            </c:rich>
          </c:tx>
          <c:layout>
            <c:manualLayout>
              <c:xMode val="edge"/>
              <c:yMode val="edge"/>
              <c:x val="0.47902256699381873"/>
              <c:y val="0.87376725838264302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41611776"/>
        <c:crossesAt val="1"/>
        <c:crossBetween val="midCat"/>
        <c:majorUnit val="200"/>
      </c:valAx>
      <c:valAx>
        <c:axId val="41611776"/>
        <c:scaling>
          <c:logBase val="10"/>
          <c:orientation val="minMax"/>
          <c:max val="2000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latin typeface="cmr10" panose="020B0500000000000000" pitchFamily="34" charset="0"/>
                  </a:defRPr>
                </a:pPr>
                <a:r>
                  <a:rPr lang="en-US" b="0">
                    <a:latin typeface="cmr10" panose="020B0500000000000000" pitchFamily="34" charset="0"/>
                  </a:rPr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mr10" panose="020B0500000000000000" pitchFamily="34" charset="0"/>
              </a:defRPr>
            </a:pPr>
            <a:endParaRPr lang="de-DE"/>
          </a:p>
        </c:txPr>
        <c:crossAx val="4161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159602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05864"/>
              </p:ext>
            </p:extLst>
          </p:nvPr>
        </p:nvGraphicFramePr>
        <p:xfrm>
          <a:off x="-137" y="0"/>
          <a:ext cx="28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385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6</cp:revision>
  <dcterms:created xsi:type="dcterms:W3CDTF">2017-08-23T15:53:40Z</dcterms:created>
  <dcterms:modified xsi:type="dcterms:W3CDTF">2017-08-25T14:22:04Z</dcterms:modified>
</cp:coreProperties>
</file>