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2879725" cy="5400675"/>
  <p:notesSz cx="6858000" cy="9144000"/>
  <p:defaultTextStyle>
    <a:defPPr>
      <a:defRPr lang="de-DE"/>
    </a:defPPr>
    <a:lvl1pPr marL="0" algn="l" defTabSz="47311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236555" algn="l" defTabSz="47311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473111" algn="l" defTabSz="47311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709666" algn="l" defTabSz="47311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946221" algn="l" defTabSz="47311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182776" algn="l" defTabSz="47311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1419332" algn="l" defTabSz="47311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1655887" algn="l" defTabSz="47311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1892442" algn="l" defTabSz="47311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8" d="100"/>
          <a:sy n="138" d="100"/>
        </p:scale>
        <p:origin x="-2298" y="-102"/>
      </p:cViewPr>
      <p:guideLst>
        <p:guide orient="horz" pos="1701"/>
        <p:guide pos="90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\\fs6b.iosb.fraunhofer.de\home10\home\herrma\MisPel\Doc\2016-12-15%20Masterarbeit%20Andras\Git\LogoRetrieval\reports\paper\tex\tab\detectionEval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8961805555555555"/>
          <c:y val="6.4675925925925928E-2"/>
          <c:w val="0.72880208333333329"/>
          <c:h val="0.73835648148148147"/>
        </c:manualLayout>
      </c:layout>
      <c:scatterChart>
        <c:scatterStyle val="lineMarker"/>
        <c:varyColors val="0"/>
        <c:ser>
          <c:idx val="2"/>
          <c:order val="0"/>
          <c:tx>
            <c:v>2FRCNN - public+LitW</c:v>
          </c:tx>
          <c:spPr>
            <a:ln w="19050" cap="rnd">
              <a:solidFill>
                <a:srgbClr val="0066FF"/>
              </a:solidFill>
              <a:round/>
            </a:ln>
            <a:effectLst/>
          </c:spPr>
          <c:marker>
            <c:symbol val="none"/>
          </c:marker>
          <c:xVal>
            <c:numRef>
              <c:f>Sheet3!$N$3:$N$101</c:f>
              <c:numCache>
                <c:formatCode>0.000</c:formatCode>
                <c:ptCount val="99"/>
                <c:pt idx="0">
                  <c:v>1.5909090909100001E-2</c:v>
                </c:pt>
                <c:pt idx="1">
                  <c:v>5.2020202020200003E-2</c:v>
                </c:pt>
                <c:pt idx="2">
                  <c:v>0.11489898989900001</c:v>
                </c:pt>
                <c:pt idx="3">
                  <c:v>0.174494949495</c:v>
                </c:pt>
                <c:pt idx="4">
                  <c:v>0.23762626262600001</c:v>
                </c:pt>
                <c:pt idx="5">
                  <c:v>0.29343434343399999</c:v>
                </c:pt>
                <c:pt idx="6">
                  <c:v>0.35479797979799998</c:v>
                </c:pt>
                <c:pt idx="7">
                  <c:v>0.41641414141400002</c:v>
                </c:pt>
                <c:pt idx="8">
                  <c:v>0.47297979798000001</c:v>
                </c:pt>
                <c:pt idx="9">
                  <c:v>0.52626262626300002</c:v>
                </c:pt>
                <c:pt idx="10">
                  <c:v>0.58080808080799995</c:v>
                </c:pt>
                <c:pt idx="11">
                  <c:v>0.63661616161599999</c:v>
                </c:pt>
                <c:pt idx="12">
                  <c:v>0.69242424242400002</c:v>
                </c:pt>
                <c:pt idx="13">
                  <c:v>0.74848484848499997</c:v>
                </c:pt>
                <c:pt idx="14">
                  <c:v>0.80454545454500004</c:v>
                </c:pt>
                <c:pt idx="15">
                  <c:v>0.85883838383800004</c:v>
                </c:pt>
                <c:pt idx="16">
                  <c:v>0.91010101010099997</c:v>
                </c:pt>
                <c:pt idx="17">
                  <c:v>0.966919191919</c:v>
                </c:pt>
                <c:pt idx="18">
                  <c:v>1.0196969697</c:v>
                </c:pt>
                <c:pt idx="19">
                  <c:v>1.07727272727</c:v>
                </c:pt>
                <c:pt idx="20">
                  <c:v>1.1280303030300001</c:v>
                </c:pt>
                <c:pt idx="21">
                  <c:v>1.18409090909</c:v>
                </c:pt>
                <c:pt idx="22">
                  <c:v>1.2363636363599999</c:v>
                </c:pt>
                <c:pt idx="23">
                  <c:v>1.2916666666700001</c:v>
                </c:pt>
                <c:pt idx="24">
                  <c:v>1.34545454545</c:v>
                </c:pt>
                <c:pt idx="25">
                  <c:v>1.41085858586</c:v>
                </c:pt>
                <c:pt idx="26">
                  <c:v>1.4671717171700001</c:v>
                </c:pt>
                <c:pt idx="27">
                  <c:v>1.53080808081</c:v>
                </c:pt>
                <c:pt idx="28">
                  <c:v>1.5803030303000001</c:v>
                </c:pt>
                <c:pt idx="29">
                  <c:v>1.6343434343400001</c:v>
                </c:pt>
                <c:pt idx="30">
                  <c:v>1.6946969697000001</c:v>
                </c:pt>
                <c:pt idx="31">
                  <c:v>1.7608585858600001</c:v>
                </c:pt>
                <c:pt idx="32">
                  <c:v>1.81666666667</c:v>
                </c:pt>
                <c:pt idx="33">
                  <c:v>1.8732323232300001</c:v>
                </c:pt>
                <c:pt idx="34">
                  <c:v>1.9356060606100001</c:v>
                </c:pt>
                <c:pt idx="35">
                  <c:v>1.9994949494900001</c:v>
                </c:pt>
                <c:pt idx="36">
                  <c:v>2.0512626262600002</c:v>
                </c:pt>
                <c:pt idx="37">
                  <c:v>2.1164141414099999</c:v>
                </c:pt>
                <c:pt idx="38">
                  <c:v>2.1744949494900001</c:v>
                </c:pt>
                <c:pt idx="39">
                  <c:v>2.2439393939399999</c:v>
                </c:pt>
                <c:pt idx="40">
                  <c:v>2.3169191919199998</c:v>
                </c:pt>
                <c:pt idx="41">
                  <c:v>2.3823232323200001</c:v>
                </c:pt>
                <c:pt idx="42">
                  <c:v>2.4532828282799999</c:v>
                </c:pt>
                <c:pt idx="43">
                  <c:v>2.5275252525299998</c:v>
                </c:pt>
                <c:pt idx="44">
                  <c:v>2.6078282828299999</c:v>
                </c:pt>
                <c:pt idx="45">
                  <c:v>2.6820707070699998</c:v>
                </c:pt>
                <c:pt idx="46">
                  <c:v>2.7608585858599999</c:v>
                </c:pt>
                <c:pt idx="47">
                  <c:v>2.8363636363600002</c:v>
                </c:pt>
                <c:pt idx="48">
                  <c:v>2.9191919191900002</c:v>
                </c:pt>
                <c:pt idx="49">
                  <c:v>2.9856060606099999</c:v>
                </c:pt>
                <c:pt idx="50">
                  <c:v>3.0742424242399999</c:v>
                </c:pt>
                <c:pt idx="51">
                  <c:v>3.1492424242400001</c:v>
                </c:pt>
                <c:pt idx="52">
                  <c:v>3.22752525253</c:v>
                </c:pt>
                <c:pt idx="53">
                  <c:v>3.31590909091</c:v>
                </c:pt>
                <c:pt idx="54">
                  <c:v>3.3952020202000002</c:v>
                </c:pt>
                <c:pt idx="55">
                  <c:v>3.48611111111</c:v>
                </c:pt>
                <c:pt idx="56">
                  <c:v>3.5868686868699999</c:v>
                </c:pt>
                <c:pt idx="57">
                  <c:v>3.6848484848499998</c:v>
                </c:pt>
                <c:pt idx="58">
                  <c:v>3.78358585859</c:v>
                </c:pt>
                <c:pt idx="59">
                  <c:v>3.8893939393900001</c:v>
                </c:pt>
                <c:pt idx="60">
                  <c:v>3.9820707070700001</c:v>
                </c:pt>
                <c:pt idx="61">
                  <c:v>4.0931818181799997</c:v>
                </c:pt>
                <c:pt idx="62">
                  <c:v>4.2055555555600002</c:v>
                </c:pt>
                <c:pt idx="63">
                  <c:v>4.3393939393899998</c:v>
                </c:pt>
                <c:pt idx="64">
                  <c:v>4.4580808080800001</c:v>
                </c:pt>
                <c:pt idx="65">
                  <c:v>4.58863636364</c:v>
                </c:pt>
                <c:pt idx="66">
                  <c:v>4.7156565656599998</c:v>
                </c:pt>
                <c:pt idx="67">
                  <c:v>4.8643939393900002</c:v>
                </c:pt>
                <c:pt idx="68">
                  <c:v>4.9979797979800002</c:v>
                </c:pt>
                <c:pt idx="69">
                  <c:v>5.1583333333299999</c:v>
                </c:pt>
                <c:pt idx="70">
                  <c:v>5.31464646465</c:v>
                </c:pt>
                <c:pt idx="71">
                  <c:v>5.4755050505099998</c:v>
                </c:pt>
                <c:pt idx="72">
                  <c:v>5.6426767676800003</c:v>
                </c:pt>
                <c:pt idx="73">
                  <c:v>5.8154040403999998</c:v>
                </c:pt>
                <c:pt idx="74">
                  <c:v>6.0199494949499996</c:v>
                </c:pt>
                <c:pt idx="75">
                  <c:v>6.2171717171700003</c:v>
                </c:pt>
                <c:pt idx="76">
                  <c:v>6.4366161616199999</c:v>
                </c:pt>
                <c:pt idx="77">
                  <c:v>6.6555555555600003</c:v>
                </c:pt>
                <c:pt idx="78">
                  <c:v>6.9025252525300003</c:v>
                </c:pt>
                <c:pt idx="79">
                  <c:v>7.1694444444399998</c:v>
                </c:pt>
                <c:pt idx="80">
                  <c:v>7.4570707070699997</c:v>
                </c:pt>
                <c:pt idx="81">
                  <c:v>7.7202020202000003</c:v>
                </c:pt>
                <c:pt idx="82">
                  <c:v>8.0277777777800008</c:v>
                </c:pt>
                <c:pt idx="83">
                  <c:v>8.3808080808100005</c:v>
                </c:pt>
                <c:pt idx="84">
                  <c:v>8.7320707070699992</c:v>
                </c:pt>
                <c:pt idx="85">
                  <c:v>9.1446969697</c:v>
                </c:pt>
                <c:pt idx="86">
                  <c:v>9.6007575757599994</c:v>
                </c:pt>
                <c:pt idx="87">
                  <c:v>10.1080808081</c:v>
                </c:pt>
                <c:pt idx="88">
                  <c:v>10.673484848499999</c:v>
                </c:pt>
                <c:pt idx="89">
                  <c:v>11.295959595999999</c:v>
                </c:pt>
                <c:pt idx="90">
                  <c:v>12.0454545455</c:v>
                </c:pt>
                <c:pt idx="91">
                  <c:v>12.885858585899999</c:v>
                </c:pt>
                <c:pt idx="92">
                  <c:v>13.8606060606</c:v>
                </c:pt>
                <c:pt idx="93">
                  <c:v>15.0856060606</c:v>
                </c:pt>
                <c:pt idx="94">
                  <c:v>16.615909090900001</c:v>
                </c:pt>
                <c:pt idx="95">
                  <c:v>18.5967171717</c:v>
                </c:pt>
                <c:pt idx="96">
                  <c:v>21.2893939394</c:v>
                </c:pt>
                <c:pt idx="97">
                  <c:v>25.443686868699999</c:v>
                </c:pt>
                <c:pt idx="98">
                  <c:v>33.124747474700001</c:v>
                </c:pt>
              </c:numCache>
            </c:numRef>
          </c:xVal>
          <c:yVal>
            <c:numRef>
              <c:f>Sheet3!$O$3:$O$101</c:f>
              <c:numCache>
                <c:formatCode>0.000</c:formatCode>
                <c:ptCount val="99"/>
                <c:pt idx="0">
                  <c:v>5.4931335830199997E-2</c:v>
                </c:pt>
                <c:pt idx="1">
                  <c:v>0.14419475655399999</c:v>
                </c:pt>
                <c:pt idx="2">
                  <c:v>0.21473158551800001</c:v>
                </c:pt>
                <c:pt idx="3">
                  <c:v>0.27528089887599999</c:v>
                </c:pt>
                <c:pt idx="4">
                  <c:v>0.31023720349599998</c:v>
                </c:pt>
                <c:pt idx="5">
                  <c:v>0.342072409488</c:v>
                </c:pt>
                <c:pt idx="6">
                  <c:v>0.36267166042400001</c:v>
                </c:pt>
                <c:pt idx="7">
                  <c:v>0.37515605493100002</c:v>
                </c:pt>
                <c:pt idx="8">
                  <c:v>0.39076154806500002</c:v>
                </c:pt>
                <c:pt idx="9">
                  <c:v>0.397627965044</c:v>
                </c:pt>
                <c:pt idx="10">
                  <c:v>0.41136079900099998</c:v>
                </c:pt>
                <c:pt idx="11">
                  <c:v>0.42384519350799998</c:v>
                </c:pt>
                <c:pt idx="12">
                  <c:v>0.43508114856399999</c:v>
                </c:pt>
                <c:pt idx="13">
                  <c:v>0.445692883895</c:v>
                </c:pt>
                <c:pt idx="14">
                  <c:v>0.45131086142299998</c:v>
                </c:pt>
                <c:pt idx="15">
                  <c:v>0.45942571785300002</c:v>
                </c:pt>
                <c:pt idx="16">
                  <c:v>0.46441947565500002</c:v>
                </c:pt>
                <c:pt idx="17">
                  <c:v>0.47066167290900007</c:v>
                </c:pt>
                <c:pt idx="18">
                  <c:v>0.47503121098599999</c:v>
                </c:pt>
                <c:pt idx="19">
                  <c:v>0.48314606741600002</c:v>
                </c:pt>
                <c:pt idx="20">
                  <c:v>0.48938826466899998</c:v>
                </c:pt>
                <c:pt idx="21">
                  <c:v>0.49563046192299998</c:v>
                </c:pt>
                <c:pt idx="22">
                  <c:v>0.50062421972500004</c:v>
                </c:pt>
                <c:pt idx="23">
                  <c:v>0.50686641697900003</c:v>
                </c:pt>
                <c:pt idx="24">
                  <c:v>0.51248439450700001</c:v>
                </c:pt>
                <c:pt idx="25">
                  <c:v>0.514357053683</c:v>
                </c:pt>
                <c:pt idx="26">
                  <c:v>0.51935081148600004</c:v>
                </c:pt>
                <c:pt idx="27">
                  <c:v>0.52059925093600001</c:v>
                </c:pt>
                <c:pt idx="28">
                  <c:v>0.52559300873899994</c:v>
                </c:pt>
                <c:pt idx="29">
                  <c:v>0.53121098626700003</c:v>
                </c:pt>
                <c:pt idx="30">
                  <c:v>0.53807740324599995</c:v>
                </c:pt>
                <c:pt idx="31">
                  <c:v>0.54182272159800005</c:v>
                </c:pt>
                <c:pt idx="32">
                  <c:v>0.54494382022499999</c:v>
                </c:pt>
                <c:pt idx="33">
                  <c:v>0.54556803995000003</c:v>
                </c:pt>
                <c:pt idx="34">
                  <c:v>0.54681647940099998</c:v>
                </c:pt>
                <c:pt idx="35">
                  <c:v>0.55305867665399999</c:v>
                </c:pt>
                <c:pt idx="36">
                  <c:v>0.55617977528100004</c:v>
                </c:pt>
                <c:pt idx="37">
                  <c:v>0.55742821473199999</c:v>
                </c:pt>
                <c:pt idx="38">
                  <c:v>0.56367041198500001</c:v>
                </c:pt>
                <c:pt idx="39">
                  <c:v>0.55805243445700004</c:v>
                </c:pt>
                <c:pt idx="40">
                  <c:v>0.56616729088600004</c:v>
                </c:pt>
                <c:pt idx="41">
                  <c:v>0.56928838951299998</c:v>
                </c:pt>
                <c:pt idx="42">
                  <c:v>0.57303370786499996</c:v>
                </c:pt>
                <c:pt idx="43">
                  <c:v>0.57615480649200002</c:v>
                </c:pt>
                <c:pt idx="44">
                  <c:v>0.57865168539300005</c:v>
                </c:pt>
                <c:pt idx="45">
                  <c:v>0.58114856429499995</c:v>
                </c:pt>
                <c:pt idx="46">
                  <c:v>0.58364544319599998</c:v>
                </c:pt>
                <c:pt idx="47">
                  <c:v>0.58926342072399995</c:v>
                </c:pt>
                <c:pt idx="48">
                  <c:v>0.58614232209700001</c:v>
                </c:pt>
                <c:pt idx="49">
                  <c:v>0.59113607990000006</c:v>
                </c:pt>
                <c:pt idx="50">
                  <c:v>0.59238451935100001</c:v>
                </c:pt>
                <c:pt idx="51">
                  <c:v>0.59550561797799995</c:v>
                </c:pt>
                <c:pt idx="52">
                  <c:v>0.59737827715400005</c:v>
                </c:pt>
                <c:pt idx="53">
                  <c:v>0.59675405742800003</c:v>
                </c:pt>
                <c:pt idx="54">
                  <c:v>0.60112359550600003</c:v>
                </c:pt>
                <c:pt idx="55">
                  <c:v>0.602372034956</c:v>
                </c:pt>
                <c:pt idx="56">
                  <c:v>0.60424469413199999</c:v>
                </c:pt>
                <c:pt idx="57">
                  <c:v>0.60174781523099996</c:v>
                </c:pt>
                <c:pt idx="58">
                  <c:v>0.606741573034</c:v>
                </c:pt>
                <c:pt idx="59">
                  <c:v>0.60923845193500004</c:v>
                </c:pt>
                <c:pt idx="60">
                  <c:v>0.61235955056199998</c:v>
                </c:pt>
                <c:pt idx="61">
                  <c:v>0.61111111111100003</c:v>
                </c:pt>
                <c:pt idx="62">
                  <c:v>0.61423220973799997</c:v>
                </c:pt>
                <c:pt idx="63">
                  <c:v>0.61860174781499999</c:v>
                </c:pt>
                <c:pt idx="64">
                  <c:v>0.621098626717</c:v>
                </c:pt>
                <c:pt idx="65">
                  <c:v>0.62172284644200004</c:v>
                </c:pt>
                <c:pt idx="66">
                  <c:v>0.62546816479400003</c:v>
                </c:pt>
                <c:pt idx="67">
                  <c:v>0.631086142322</c:v>
                </c:pt>
                <c:pt idx="68">
                  <c:v>0.62609238451899996</c:v>
                </c:pt>
                <c:pt idx="69">
                  <c:v>0.62421972534299996</c:v>
                </c:pt>
                <c:pt idx="70">
                  <c:v>0.62546816479400003</c:v>
                </c:pt>
                <c:pt idx="71">
                  <c:v>0.62858926342099997</c:v>
                </c:pt>
                <c:pt idx="72">
                  <c:v>0.63358302122300003</c:v>
                </c:pt>
                <c:pt idx="73">
                  <c:v>0.63295880149799999</c:v>
                </c:pt>
                <c:pt idx="74">
                  <c:v>0.63295880149799999</c:v>
                </c:pt>
                <c:pt idx="75">
                  <c:v>0.64044943820199984</c:v>
                </c:pt>
                <c:pt idx="76">
                  <c:v>0.64232209737799995</c:v>
                </c:pt>
                <c:pt idx="77">
                  <c:v>0.6473158551810001</c:v>
                </c:pt>
                <c:pt idx="78">
                  <c:v>0.64856429463200005</c:v>
                </c:pt>
                <c:pt idx="79">
                  <c:v>0.64794007490600014</c:v>
                </c:pt>
                <c:pt idx="80">
                  <c:v>0.64794007490600014</c:v>
                </c:pt>
                <c:pt idx="81">
                  <c:v>0.64856429463200005</c:v>
                </c:pt>
                <c:pt idx="82">
                  <c:v>0.64981273408199991</c:v>
                </c:pt>
                <c:pt idx="83">
                  <c:v>0.65293383270899996</c:v>
                </c:pt>
                <c:pt idx="84">
                  <c:v>0.65230961298400003</c:v>
                </c:pt>
                <c:pt idx="85">
                  <c:v>0.65792759051199989</c:v>
                </c:pt>
                <c:pt idx="86">
                  <c:v>0.65855181023699993</c:v>
                </c:pt>
                <c:pt idx="87">
                  <c:v>0.66354556803999998</c:v>
                </c:pt>
                <c:pt idx="88">
                  <c:v>0.66479400749100004</c:v>
                </c:pt>
                <c:pt idx="89">
                  <c:v>0.66666666666699992</c:v>
                </c:pt>
                <c:pt idx="90">
                  <c:v>0.6697877652930001</c:v>
                </c:pt>
                <c:pt idx="91">
                  <c:v>0.67353308364499997</c:v>
                </c:pt>
                <c:pt idx="92">
                  <c:v>0.67103620474400005</c:v>
                </c:pt>
                <c:pt idx="93">
                  <c:v>0.67166042446899998</c:v>
                </c:pt>
                <c:pt idx="94">
                  <c:v>0.67103620474400005</c:v>
                </c:pt>
                <c:pt idx="95">
                  <c:v>0.67915106117400004</c:v>
                </c:pt>
                <c:pt idx="96">
                  <c:v>0.68352059925099995</c:v>
                </c:pt>
                <c:pt idx="97">
                  <c:v>0.68289637952600002</c:v>
                </c:pt>
                <c:pt idx="98">
                  <c:v>0.67977528089899986</c:v>
                </c:pt>
              </c:numCache>
            </c:numRef>
          </c:yVal>
          <c:smooth val="0"/>
        </c:ser>
        <c:ser>
          <c:idx val="1"/>
          <c:order val="1"/>
          <c:tx>
            <c:v>2FRCNN - public</c:v>
          </c:tx>
          <c:spPr>
            <a:ln w="19050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xVal>
            <c:numRef>
              <c:f>Sheet3!$H$3:$H$101</c:f>
              <c:numCache>
                <c:formatCode>0.000</c:formatCode>
                <c:ptCount val="99"/>
                <c:pt idx="0">
                  <c:v>1.7424242424200001E-2</c:v>
                </c:pt>
                <c:pt idx="1">
                  <c:v>0.05</c:v>
                </c:pt>
                <c:pt idx="2">
                  <c:v>9.0151515151499995E-2</c:v>
                </c:pt>
                <c:pt idx="3">
                  <c:v>0.12525252525300001</c:v>
                </c:pt>
                <c:pt idx="4">
                  <c:v>0.160101010101</c:v>
                </c:pt>
                <c:pt idx="5">
                  <c:v>0.197222222222</c:v>
                </c:pt>
                <c:pt idx="6">
                  <c:v>0.230050505051</c:v>
                </c:pt>
                <c:pt idx="7">
                  <c:v>0.26666666666700001</c:v>
                </c:pt>
                <c:pt idx="8">
                  <c:v>0.298232323232</c:v>
                </c:pt>
                <c:pt idx="9">
                  <c:v>0.32954545454500001</c:v>
                </c:pt>
                <c:pt idx="10">
                  <c:v>0.36111111111100003</c:v>
                </c:pt>
                <c:pt idx="11">
                  <c:v>0.38914141414100001</c:v>
                </c:pt>
                <c:pt idx="12">
                  <c:v>0.41666666666699997</c:v>
                </c:pt>
                <c:pt idx="13">
                  <c:v>0.450505050505</c:v>
                </c:pt>
                <c:pt idx="14">
                  <c:v>0.47979797979799998</c:v>
                </c:pt>
                <c:pt idx="15">
                  <c:v>0.50707070707099999</c:v>
                </c:pt>
                <c:pt idx="16">
                  <c:v>0.54191919191899995</c:v>
                </c:pt>
                <c:pt idx="17">
                  <c:v>0.57702020202000004</c:v>
                </c:pt>
                <c:pt idx="18">
                  <c:v>0.60353535353499999</c:v>
                </c:pt>
                <c:pt idx="19">
                  <c:v>0.63106060606100001</c:v>
                </c:pt>
                <c:pt idx="20">
                  <c:v>0.66060606060600002</c:v>
                </c:pt>
                <c:pt idx="21">
                  <c:v>0.68686868686900004</c:v>
                </c:pt>
                <c:pt idx="22">
                  <c:v>0.71489898989900003</c:v>
                </c:pt>
                <c:pt idx="23">
                  <c:v>0.740656565657</c:v>
                </c:pt>
                <c:pt idx="24">
                  <c:v>0.76944444444399995</c:v>
                </c:pt>
                <c:pt idx="25">
                  <c:v>0.79772727272699995</c:v>
                </c:pt>
                <c:pt idx="26">
                  <c:v>0.82853535353499996</c:v>
                </c:pt>
                <c:pt idx="27">
                  <c:v>0.85176767676800003</c:v>
                </c:pt>
                <c:pt idx="28">
                  <c:v>0.87575757575799995</c:v>
                </c:pt>
                <c:pt idx="29">
                  <c:v>0.90479797979800003</c:v>
                </c:pt>
                <c:pt idx="30">
                  <c:v>0.93484848484799998</c:v>
                </c:pt>
                <c:pt idx="31">
                  <c:v>0.96439393939399998</c:v>
                </c:pt>
                <c:pt idx="32">
                  <c:v>0.99419191919200001</c:v>
                </c:pt>
                <c:pt idx="33">
                  <c:v>1.02398989899</c:v>
                </c:pt>
                <c:pt idx="34">
                  <c:v>1.05328282828</c:v>
                </c:pt>
                <c:pt idx="35">
                  <c:v>1.0845959596000001</c:v>
                </c:pt>
                <c:pt idx="36">
                  <c:v>1.11161616162</c:v>
                </c:pt>
                <c:pt idx="37">
                  <c:v>1.1436868686899999</c:v>
                </c:pt>
                <c:pt idx="38">
                  <c:v>1.17474747475</c:v>
                </c:pt>
                <c:pt idx="39">
                  <c:v>1.20934343434</c:v>
                </c:pt>
                <c:pt idx="40">
                  <c:v>1.2340909090900001</c:v>
                </c:pt>
                <c:pt idx="41">
                  <c:v>1.2651515151499999</c:v>
                </c:pt>
                <c:pt idx="42">
                  <c:v>1.3030303030299999</c:v>
                </c:pt>
                <c:pt idx="43">
                  <c:v>1.3381313131300001</c:v>
                </c:pt>
                <c:pt idx="44">
                  <c:v>1.36868686869</c:v>
                </c:pt>
                <c:pt idx="45">
                  <c:v>1.40303030303</c:v>
                </c:pt>
                <c:pt idx="46">
                  <c:v>1.4386363636399999</c:v>
                </c:pt>
                <c:pt idx="47">
                  <c:v>1.47247474747</c:v>
                </c:pt>
                <c:pt idx="48">
                  <c:v>1.50277777778</c:v>
                </c:pt>
                <c:pt idx="49">
                  <c:v>1.5426767676799999</c:v>
                </c:pt>
                <c:pt idx="50">
                  <c:v>1.58005050505</c:v>
                </c:pt>
                <c:pt idx="51">
                  <c:v>1.6181818181800001</c:v>
                </c:pt>
                <c:pt idx="52">
                  <c:v>1.65656565657</c:v>
                </c:pt>
                <c:pt idx="53">
                  <c:v>1.69393939394</c:v>
                </c:pt>
                <c:pt idx="54">
                  <c:v>1.7404040404000001</c:v>
                </c:pt>
                <c:pt idx="55">
                  <c:v>1.77878787879</c:v>
                </c:pt>
                <c:pt idx="56">
                  <c:v>1.8270202020199999</c:v>
                </c:pt>
                <c:pt idx="57">
                  <c:v>1.8702020202</c:v>
                </c:pt>
                <c:pt idx="58">
                  <c:v>1.91843434343</c:v>
                </c:pt>
                <c:pt idx="59">
                  <c:v>1.9696969697</c:v>
                </c:pt>
                <c:pt idx="60">
                  <c:v>2.0214646464600001</c:v>
                </c:pt>
                <c:pt idx="61">
                  <c:v>2.0739898989899999</c:v>
                </c:pt>
                <c:pt idx="62">
                  <c:v>2.125</c:v>
                </c:pt>
                <c:pt idx="63">
                  <c:v>2.1765151515199999</c:v>
                </c:pt>
                <c:pt idx="64">
                  <c:v>2.2282828282799998</c:v>
                </c:pt>
                <c:pt idx="65">
                  <c:v>2.2775252525299998</c:v>
                </c:pt>
                <c:pt idx="66">
                  <c:v>2.3340909090899999</c:v>
                </c:pt>
                <c:pt idx="67">
                  <c:v>2.3871212121199998</c:v>
                </c:pt>
                <c:pt idx="68">
                  <c:v>2.4434343434299999</c:v>
                </c:pt>
                <c:pt idx="69">
                  <c:v>2.5053030302999999</c:v>
                </c:pt>
                <c:pt idx="70">
                  <c:v>2.5684343434299999</c:v>
                </c:pt>
                <c:pt idx="71">
                  <c:v>2.6356060606099998</c:v>
                </c:pt>
                <c:pt idx="72">
                  <c:v>2.7068181818200001</c:v>
                </c:pt>
                <c:pt idx="73">
                  <c:v>2.7825757575800001</c:v>
                </c:pt>
                <c:pt idx="74">
                  <c:v>2.8641414141400001</c:v>
                </c:pt>
                <c:pt idx="75">
                  <c:v>2.9419191919199998</c:v>
                </c:pt>
                <c:pt idx="76">
                  <c:v>3.0265151515199999</c:v>
                </c:pt>
                <c:pt idx="77">
                  <c:v>3.1128787878800002</c:v>
                </c:pt>
                <c:pt idx="78">
                  <c:v>3.2103535353499999</c:v>
                </c:pt>
                <c:pt idx="79">
                  <c:v>3.3037878787900001</c:v>
                </c:pt>
                <c:pt idx="80">
                  <c:v>3.4090909090900001</c:v>
                </c:pt>
                <c:pt idx="81">
                  <c:v>3.5217171717200002</c:v>
                </c:pt>
                <c:pt idx="82">
                  <c:v>3.63333333333</c:v>
                </c:pt>
                <c:pt idx="83">
                  <c:v>3.7674242424200002</c:v>
                </c:pt>
                <c:pt idx="84">
                  <c:v>3.9138888888899999</c:v>
                </c:pt>
                <c:pt idx="85">
                  <c:v>4.0714646464599999</c:v>
                </c:pt>
                <c:pt idx="86">
                  <c:v>4.2467171717200003</c:v>
                </c:pt>
                <c:pt idx="87">
                  <c:v>4.42550505051</c:v>
                </c:pt>
                <c:pt idx="88">
                  <c:v>4.6272727272700003</c:v>
                </c:pt>
                <c:pt idx="89">
                  <c:v>4.8613636363600001</c:v>
                </c:pt>
                <c:pt idx="90">
                  <c:v>5.1075757575800003</c:v>
                </c:pt>
                <c:pt idx="91">
                  <c:v>5.4098484848500004</c:v>
                </c:pt>
                <c:pt idx="92">
                  <c:v>5.7434343434299997</c:v>
                </c:pt>
                <c:pt idx="93">
                  <c:v>6.1676767676799997</c:v>
                </c:pt>
                <c:pt idx="94">
                  <c:v>6.7040404040399997</c:v>
                </c:pt>
                <c:pt idx="95">
                  <c:v>7.3563131313100003</c:v>
                </c:pt>
                <c:pt idx="96">
                  <c:v>8.2729797979799997</c:v>
                </c:pt>
                <c:pt idx="97">
                  <c:v>9.6808080808099994</c:v>
                </c:pt>
                <c:pt idx="98">
                  <c:v>12.4073232323</c:v>
                </c:pt>
              </c:numCache>
            </c:numRef>
          </c:xVal>
          <c:yVal>
            <c:numRef>
              <c:f>Sheet3!$I$3:$I$101</c:f>
              <c:numCache>
                <c:formatCode>0.000</c:formatCode>
                <c:ptCount val="99"/>
                <c:pt idx="0">
                  <c:v>3.4332084893900001E-2</c:v>
                </c:pt>
                <c:pt idx="1">
                  <c:v>9.5505617977499999E-2</c:v>
                </c:pt>
                <c:pt idx="2">
                  <c:v>0.139825218477</c:v>
                </c:pt>
                <c:pt idx="3">
                  <c:v>0.17166042446900001</c:v>
                </c:pt>
                <c:pt idx="4">
                  <c:v>0.19413233458199999</c:v>
                </c:pt>
                <c:pt idx="5">
                  <c:v>0.21722846441900001</c:v>
                </c:pt>
                <c:pt idx="6">
                  <c:v>0.23720349563000004</c:v>
                </c:pt>
                <c:pt idx="7">
                  <c:v>0.24968789013699999</c:v>
                </c:pt>
                <c:pt idx="8">
                  <c:v>0.26092384519400003</c:v>
                </c:pt>
                <c:pt idx="9">
                  <c:v>0.274656679151</c:v>
                </c:pt>
                <c:pt idx="10">
                  <c:v>0.28401997503100002</c:v>
                </c:pt>
                <c:pt idx="11">
                  <c:v>0.29151061173499998</c:v>
                </c:pt>
                <c:pt idx="12">
                  <c:v>0.30087390761499999</c:v>
                </c:pt>
                <c:pt idx="13">
                  <c:v>0.30898876404499998</c:v>
                </c:pt>
                <c:pt idx="14">
                  <c:v>0.31647940074899999</c:v>
                </c:pt>
                <c:pt idx="15">
                  <c:v>0.32209737827700002</c:v>
                </c:pt>
                <c:pt idx="16">
                  <c:v>0.32584269662900001</c:v>
                </c:pt>
                <c:pt idx="17">
                  <c:v>0.327715355805</c:v>
                </c:pt>
                <c:pt idx="18">
                  <c:v>0.33146067415699998</c:v>
                </c:pt>
                <c:pt idx="19">
                  <c:v>0.33583021223499998</c:v>
                </c:pt>
                <c:pt idx="20">
                  <c:v>0.33707865168500001</c:v>
                </c:pt>
                <c:pt idx="21">
                  <c:v>0.34144818976300001</c:v>
                </c:pt>
                <c:pt idx="22">
                  <c:v>0.34456928839000001</c:v>
                </c:pt>
                <c:pt idx="23">
                  <c:v>0.34706616729099998</c:v>
                </c:pt>
                <c:pt idx="24">
                  <c:v>0.35205992509400003</c:v>
                </c:pt>
                <c:pt idx="25">
                  <c:v>0.35955056179799993</c:v>
                </c:pt>
                <c:pt idx="26">
                  <c:v>0.36204744069900002</c:v>
                </c:pt>
                <c:pt idx="27">
                  <c:v>0.36392009987500001</c:v>
                </c:pt>
                <c:pt idx="28">
                  <c:v>0.36704119850200001</c:v>
                </c:pt>
                <c:pt idx="29">
                  <c:v>0.372034956305</c:v>
                </c:pt>
                <c:pt idx="30">
                  <c:v>0.37578027465699998</c:v>
                </c:pt>
                <c:pt idx="31">
                  <c:v>0.37640449438200002</c:v>
                </c:pt>
                <c:pt idx="32">
                  <c:v>0.38014981273400006</c:v>
                </c:pt>
                <c:pt idx="33">
                  <c:v>0.378901373283</c:v>
                </c:pt>
                <c:pt idx="34">
                  <c:v>0.383270911361</c:v>
                </c:pt>
                <c:pt idx="35">
                  <c:v>0.38514357053699994</c:v>
                </c:pt>
                <c:pt idx="36">
                  <c:v>0.38888888888899997</c:v>
                </c:pt>
                <c:pt idx="37">
                  <c:v>0.394506866417</c:v>
                </c:pt>
                <c:pt idx="38">
                  <c:v>0.39637952559299999</c:v>
                </c:pt>
                <c:pt idx="39">
                  <c:v>0.39700374531799992</c:v>
                </c:pt>
                <c:pt idx="40">
                  <c:v>0.40012484394499997</c:v>
                </c:pt>
                <c:pt idx="41">
                  <c:v>0.40324594257200003</c:v>
                </c:pt>
                <c:pt idx="42">
                  <c:v>0.40574282147300006</c:v>
                </c:pt>
                <c:pt idx="43">
                  <c:v>0.4088639201</c:v>
                </c:pt>
                <c:pt idx="44">
                  <c:v>0.41573033707899998</c:v>
                </c:pt>
                <c:pt idx="45">
                  <c:v>0.418851435705</c:v>
                </c:pt>
                <c:pt idx="46">
                  <c:v>0.41947565543100007</c:v>
                </c:pt>
                <c:pt idx="47">
                  <c:v>0.42446941323300003</c:v>
                </c:pt>
                <c:pt idx="48">
                  <c:v>0.42634207240900002</c:v>
                </c:pt>
                <c:pt idx="49">
                  <c:v>0.42821473158599999</c:v>
                </c:pt>
                <c:pt idx="50">
                  <c:v>0.42946317103600001</c:v>
                </c:pt>
                <c:pt idx="51">
                  <c:v>0.43133583021200006</c:v>
                </c:pt>
                <c:pt idx="52">
                  <c:v>0.43383270911400001</c:v>
                </c:pt>
                <c:pt idx="53">
                  <c:v>0.43570536829000001</c:v>
                </c:pt>
                <c:pt idx="54">
                  <c:v>0.437578027466</c:v>
                </c:pt>
                <c:pt idx="55">
                  <c:v>0.44007490636699997</c:v>
                </c:pt>
                <c:pt idx="56">
                  <c:v>0.44382022471900001</c:v>
                </c:pt>
                <c:pt idx="57">
                  <c:v>0.44631710361999999</c:v>
                </c:pt>
                <c:pt idx="58">
                  <c:v>0.44943820224699998</c:v>
                </c:pt>
                <c:pt idx="59">
                  <c:v>0.45505617977500001</c:v>
                </c:pt>
                <c:pt idx="60">
                  <c:v>0.45755305867700002</c:v>
                </c:pt>
                <c:pt idx="61">
                  <c:v>0.460049937578</c:v>
                </c:pt>
                <c:pt idx="62">
                  <c:v>0.463171036205</c:v>
                </c:pt>
                <c:pt idx="63">
                  <c:v>0.46629213483100002</c:v>
                </c:pt>
                <c:pt idx="64">
                  <c:v>0.46878901373300003</c:v>
                </c:pt>
                <c:pt idx="65">
                  <c:v>0.474406991261</c:v>
                </c:pt>
                <c:pt idx="66">
                  <c:v>0.47690387016199998</c:v>
                </c:pt>
                <c:pt idx="67">
                  <c:v>0.47815230961299998</c:v>
                </c:pt>
                <c:pt idx="68">
                  <c:v>0.48064918851400001</c:v>
                </c:pt>
                <c:pt idx="69">
                  <c:v>0.48314606741600002</c:v>
                </c:pt>
                <c:pt idx="70">
                  <c:v>0.48501872659200002</c:v>
                </c:pt>
                <c:pt idx="71">
                  <c:v>0.49063670411999999</c:v>
                </c:pt>
                <c:pt idx="72">
                  <c:v>0.49438202247200003</c:v>
                </c:pt>
                <c:pt idx="73">
                  <c:v>0.496878901373</c:v>
                </c:pt>
                <c:pt idx="74">
                  <c:v>0.50124843945099995</c:v>
                </c:pt>
                <c:pt idx="75">
                  <c:v>0.50187265917599999</c:v>
                </c:pt>
                <c:pt idx="76">
                  <c:v>0.50561797752799997</c:v>
                </c:pt>
                <c:pt idx="77">
                  <c:v>0.50749063670399996</c:v>
                </c:pt>
                <c:pt idx="78">
                  <c:v>0.50811485642900001</c:v>
                </c:pt>
                <c:pt idx="79">
                  <c:v>0.51186017478199997</c:v>
                </c:pt>
                <c:pt idx="80">
                  <c:v>0.51622971285899999</c:v>
                </c:pt>
                <c:pt idx="81">
                  <c:v>0.51872659176000002</c:v>
                </c:pt>
                <c:pt idx="82">
                  <c:v>0.52309612983800002</c:v>
                </c:pt>
                <c:pt idx="83">
                  <c:v>0.52621722846399999</c:v>
                </c:pt>
                <c:pt idx="84">
                  <c:v>0.53121098626700003</c:v>
                </c:pt>
                <c:pt idx="85">
                  <c:v>0.53558052434500003</c:v>
                </c:pt>
                <c:pt idx="86">
                  <c:v>0.53807740324599995</c:v>
                </c:pt>
                <c:pt idx="87">
                  <c:v>0.54244694132299998</c:v>
                </c:pt>
                <c:pt idx="88">
                  <c:v>0.54868913857699997</c:v>
                </c:pt>
                <c:pt idx="89">
                  <c:v>0.55056179775299996</c:v>
                </c:pt>
                <c:pt idx="90">
                  <c:v>0.55056179775299996</c:v>
                </c:pt>
                <c:pt idx="91">
                  <c:v>0.55930087390799998</c:v>
                </c:pt>
                <c:pt idx="92">
                  <c:v>0.56367041198500001</c:v>
                </c:pt>
                <c:pt idx="93">
                  <c:v>0.56741573033699999</c:v>
                </c:pt>
                <c:pt idx="94">
                  <c:v>0.57178526841400001</c:v>
                </c:pt>
                <c:pt idx="95">
                  <c:v>0.58052434456900004</c:v>
                </c:pt>
                <c:pt idx="96">
                  <c:v>0.58551810237199997</c:v>
                </c:pt>
                <c:pt idx="97">
                  <c:v>0.59176029962499999</c:v>
                </c:pt>
                <c:pt idx="98">
                  <c:v>0.59862671660400002</c:v>
                </c:pt>
              </c:numCache>
            </c:numRef>
          </c:yVal>
          <c:smooth val="0"/>
        </c:ser>
        <c:ser>
          <c:idx val="0"/>
          <c:order val="2"/>
          <c:tx>
            <c:v>baseline - public</c:v>
          </c:tx>
          <c:spPr>
            <a:ln w="19050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xVal>
            <c:numRef>
              <c:f>Sheet3!$B$3:$B$101</c:f>
              <c:numCache>
                <c:formatCode>0.000</c:formatCode>
                <c:ptCount val="99"/>
                <c:pt idx="0">
                  <c:v>6.6161616161600004E-2</c:v>
                </c:pt>
                <c:pt idx="1">
                  <c:v>0.11717171717200001</c:v>
                </c:pt>
                <c:pt idx="2">
                  <c:v>0.15909090909099999</c:v>
                </c:pt>
                <c:pt idx="3">
                  <c:v>0.193939393939</c:v>
                </c:pt>
                <c:pt idx="4">
                  <c:v>0.230808080808</c:v>
                </c:pt>
                <c:pt idx="5">
                  <c:v>0.25782828282800002</c:v>
                </c:pt>
                <c:pt idx="6">
                  <c:v>0.28989898989899998</c:v>
                </c:pt>
                <c:pt idx="7">
                  <c:v>0.31590909090899999</c:v>
                </c:pt>
                <c:pt idx="8">
                  <c:v>0.34090909090900001</c:v>
                </c:pt>
                <c:pt idx="9">
                  <c:v>0.36212121212100001</c:v>
                </c:pt>
                <c:pt idx="10">
                  <c:v>0.38383838383800001</c:v>
                </c:pt>
                <c:pt idx="11">
                  <c:v>0.407323232323</c:v>
                </c:pt>
                <c:pt idx="12">
                  <c:v>0.42676767676799998</c:v>
                </c:pt>
                <c:pt idx="13">
                  <c:v>0.44797979797999998</c:v>
                </c:pt>
                <c:pt idx="14">
                  <c:v>0.46464646464600001</c:v>
                </c:pt>
                <c:pt idx="15">
                  <c:v>0.48762626262600001</c:v>
                </c:pt>
                <c:pt idx="16">
                  <c:v>0.50883838383799995</c:v>
                </c:pt>
                <c:pt idx="17">
                  <c:v>0.52853535353500003</c:v>
                </c:pt>
                <c:pt idx="18">
                  <c:v>0.54621212121200002</c:v>
                </c:pt>
                <c:pt idx="19">
                  <c:v>0.56287878787900003</c:v>
                </c:pt>
                <c:pt idx="20">
                  <c:v>0.58156565656600001</c:v>
                </c:pt>
                <c:pt idx="21">
                  <c:v>0.60025252525299999</c:v>
                </c:pt>
                <c:pt idx="22">
                  <c:v>0.62070707070700004</c:v>
                </c:pt>
                <c:pt idx="23">
                  <c:v>0.63813131313100002</c:v>
                </c:pt>
                <c:pt idx="24">
                  <c:v>0.65328282828299999</c:v>
                </c:pt>
                <c:pt idx="25">
                  <c:v>0.67196969696999997</c:v>
                </c:pt>
                <c:pt idx="26">
                  <c:v>0.686363636364</c:v>
                </c:pt>
                <c:pt idx="27">
                  <c:v>0.70606060606099996</c:v>
                </c:pt>
                <c:pt idx="28">
                  <c:v>0.72070707070700002</c:v>
                </c:pt>
                <c:pt idx="29">
                  <c:v>0.73560606060599998</c:v>
                </c:pt>
                <c:pt idx="30">
                  <c:v>0.75252525252500002</c:v>
                </c:pt>
                <c:pt idx="31">
                  <c:v>0.76969696969699997</c:v>
                </c:pt>
                <c:pt idx="32">
                  <c:v>0.78358585858600005</c:v>
                </c:pt>
                <c:pt idx="33">
                  <c:v>0.79797979797999996</c:v>
                </c:pt>
                <c:pt idx="34">
                  <c:v>0.81590909090899999</c:v>
                </c:pt>
                <c:pt idx="35">
                  <c:v>0.83409090909100003</c:v>
                </c:pt>
                <c:pt idx="36">
                  <c:v>0.84924242424200003</c:v>
                </c:pt>
                <c:pt idx="37">
                  <c:v>0.864393939394</c:v>
                </c:pt>
                <c:pt idx="38">
                  <c:v>0.88484848484800005</c:v>
                </c:pt>
                <c:pt idx="39">
                  <c:v>0.90378787878800004</c:v>
                </c:pt>
                <c:pt idx="40">
                  <c:v>0.91792929292900005</c:v>
                </c:pt>
                <c:pt idx="41">
                  <c:v>0.93585858585899995</c:v>
                </c:pt>
                <c:pt idx="42">
                  <c:v>0.95303030303000003</c:v>
                </c:pt>
                <c:pt idx="43">
                  <c:v>0.96919191919199998</c:v>
                </c:pt>
                <c:pt idx="44">
                  <c:v>0.98409090909100005</c:v>
                </c:pt>
                <c:pt idx="45">
                  <c:v>0.99974747474699999</c:v>
                </c:pt>
                <c:pt idx="46">
                  <c:v>1.02095959596</c:v>
                </c:pt>
                <c:pt idx="47">
                  <c:v>1.0368686868699999</c:v>
                </c:pt>
                <c:pt idx="48">
                  <c:v>1.05328282828</c:v>
                </c:pt>
                <c:pt idx="49">
                  <c:v>1.075</c:v>
                </c:pt>
                <c:pt idx="50">
                  <c:v>1.09545454545</c:v>
                </c:pt>
                <c:pt idx="51">
                  <c:v>1.1118686868700001</c:v>
                </c:pt>
                <c:pt idx="52">
                  <c:v>1.13257575758</c:v>
                </c:pt>
                <c:pt idx="53">
                  <c:v>1.15883838384</c:v>
                </c:pt>
                <c:pt idx="54">
                  <c:v>1.18181818182</c:v>
                </c:pt>
                <c:pt idx="55">
                  <c:v>1.2020202020199999</c:v>
                </c:pt>
                <c:pt idx="56">
                  <c:v>1.22323232323</c:v>
                </c:pt>
                <c:pt idx="57">
                  <c:v>1.2452020202</c:v>
                </c:pt>
                <c:pt idx="58">
                  <c:v>1.2616161616199999</c:v>
                </c:pt>
                <c:pt idx="59">
                  <c:v>1.28585858586</c:v>
                </c:pt>
                <c:pt idx="60">
                  <c:v>1.3073232323199999</c:v>
                </c:pt>
                <c:pt idx="61">
                  <c:v>1.3366161616200001</c:v>
                </c:pt>
                <c:pt idx="62">
                  <c:v>1.36388888889</c:v>
                </c:pt>
                <c:pt idx="63">
                  <c:v>1.39191919192</c:v>
                </c:pt>
                <c:pt idx="64">
                  <c:v>1.4166666666700001</c:v>
                </c:pt>
                <c:pt idx="65">
                  <c:v>1.4454545454500001</c:v>
                </c:pt>
                <c:pt idx="66">
                  <c:v>1.47752525253</c:v>
                </c:pt>
                <c:pt idx="67">
                  <c:v>1.5116161616199999</c:v>
                </c:pt>
                <c:pt idx="68">
                  <c:v>1.5426767676799999</c:v>
                </c:pt>
                <c:pt idx="69">
                  <c:v>1.5810606060600001</c:v>
                </c:pt>
                <c:pt idx="70">
                  <c:v>1.6181818181800001</c:v>
                </c:pt>
                <c:pt idx="71">
                  <c:v>1.6595959596000001</c:v>
                </c:pt>
                <c:pt idx="72">
                  <c:v>1.6906565656600001</c:v>
                </c:pt>
                <c:pt idx="73">
                  <c:v>1.73106060606</c:v>
                </c:pt>
                <c:pt idx="74">
                  <c:v>1.7707070707100001</c:v>
                </c:pt>
                <c:pt idx="75">
                  <c:v>1.82095959596</c:v>
                </c:pt>
                <c:pt idx="76">
                  <c:v>1.87070707071</c:v>
                </c:pt>
                <c:pt idx="77">
                  <c:v>1.92777777778</c:v>
                </c:pt>
                <c:pt idx="78">
                  <c:v>1.98813131313</c:v>
                </c:pt>
                <c:pt idx="79">
                  <c:v>2.0547979798</c:v>
                </c:pt>
                <c:pt idx="80">
                  <c:v>2.12651515152</c:v>
                </c:pt>
                <c:pt idx="81">
                  <c:v>2.2025252525300001</c:v>
                </c:pt>
                <c:pt idx="82">
                  <c:v>2.28383838384</c:v>
                </c:pt>
                <c:pt idx="83">
                  <c:v>2.3757575757599998</c:v>
                </c:pt>
                <c:pt idx="84">
                  <c:v>2.4878787878800002</c:v>
                </c:pt>
                <c:pt idx="85">
                  <c:v>2.5987373737400001</c:v>
                </c:pt>
                <c:pt idx="86">
                  <c:v>2.7295454545500002</c:v>
                </c:pt>
                <c:pt idx="87">
                  <c:v>2.89595959596</c:v>
                </c:pt>
                <c:pt idx="88">
                  <c:v>3.0707070707100002</c:v>
                </c:pt>
                <c:pt idx="89">
                  <c:v>3.2989898989899999</c:v>
                </c:pt>
                <c:pt idx="90">
                  <c:v>3.5707070707100002</c:v>
                </c:pt>
                <c:pt idx="91">
                  <c:v>3.91717171717</c:v>
                </c:pt>
                <c:pt idx="92">
                  <c:v>4.3734848484800004</c:v>
                </c:pt>
                <c:pt idx="93">
                  <c:v>4.9386363636399997</c:v>
                </c:pt>
                <c:pt idx="94">
                  <c:v>5.6570707070699999</c:v>
                </c:pt>
                <c:pt idx="95">
                  <c:v>6.69949494949</c:v>
                </c:pt>
                <c:pt idx="96">
                  <c:v>8.2239898989900002</c:v>
                </c:pt>
                <c:pt idx="97">
                  <c:v>11.3285353535</c:v>
                </c:pt>
                <c:pt idx="98">
                  <c:v>19.8356060606</c:v>
                </c:pt>
              </c:numCache>
            </c:numRef>
          </c:xVal>
          <c:yVal>
            <c:numRef>
              <c:f>Sheet3!$C$3:$C$101</c:f>
              <c:numCache>
                <c:formatCode>0.000</c:formatCode>
                <c:ptCount val="99"/>
                <c:pt idx="0">
                  <c:v>4.5568039950100003E-2</c:v>
                </c:pt>
                <c:pt idx="1">
                  <c:v>6.117353308359999E-2</c:v>
                </c:pt>
                <c:pt idx="2">
                  <c:v>7.3033707865199998E-2</c:v>
                </c:pt>
                <c:pt idx="3">
                  <c:v>8.3021223470699998E-2</c:v>
                </c:pt>
                <c:pt idx="4">
                  <c:v>9.1136079900100017E-2</c:v>
                </c:pt>
                <c:pt idx="5">
                  <c:v>0.10299625468199998</c:v>
                </c:pt>
                <c:pt idx="6">
                  <c:v>0.110486891386</c:v>
                </c:pt>
                <c:pt idx="7">
                  <c:v>0.11485642946299998</c:v>
                </c:pt>
                <c:pt idx="8">
                  <c:v>0.11860174781500002</c:v>
                </c:pt>
                <c:pt idx="9">
                  <c:v>0.122347066167</c:v>
                </c:pt>
                <c:pt idx="10">
                  <c:v>0.124843945069</c:v>
                </c:pt>
                <c:pt idx="11">
                  <c:v>0.13046192259700001</c:v>
                </c:pt>
                <c:pt idx="12">
                  <c:v>0.13483146067400001</c:v>
                </c:pt>
                <c:pt idx="13">
                  <c:v>0.139825218477</c:v>
                </c:pt>
                <c:pt idx="14">
                  <c:v>0.14357053682900001</c:v>
                </c:pt>
                <c:pt idx="15">
                  <c:v>0.147940074906</c:v>
                </c:pt>
                <c:pt idx="16">
                  <c:v>0.15043695380800001</c:v>
                </c:pt>
                <c:pt idx="17">
                  <c:v>0.15418227215999999</c:v>
                </c:pt>
                <c:pt idx="18">
                  <c:v>0.15855181023699999</c:v>
                </c:pt>
                <c:pt idx="19">
                  <c:v>0.16042446941300001</c:v>
                </c:pt>
                <c:pt idx="20">
                  <c:v>0.16416978776499999</c:v>
                </c:pt>
                <c:pt idx="21">
                  <c:v>0.167915106117</c:v>
                </c:pt>
                <c:pt idx="22">
                  <c:v>0.17166042446900001</c:v>
                </c:pt>
                <c:pt idx="23">
                  <c:v>0.172284644195</c:v>
                </c:pt>
                <c:pt idx="24">
                  <c:v>0.17415730337100002</c:v>
                </c:pt>
                <c:pt idx="25">
                  <c:v>0.17602996254700001</c:v>
                </c:pt>
                <c:pt idx="26">
                  <c:v>0.17977528089899997</c:v>
                </c:pt>
                <c:pt idx="27">
                  <c:v>0.18039950062400004</c:v>
                </c:pt>
                <c:pt idx="28">
                  <c:v>0.18352059925100001</c:v>
                </c:pt>
                <c:pt idx="29">
                  <c:v>0.18601747815199998</c:v>
                </c:pt>
                <c:pt idx="30">
                  <c:v>0.18726591760299999</c:v>
                </c:pt>
                <c:pt idx="31">
                  <c:v>0.19038701623000001</c:v>
                </c:pt>
                <c:pt idx="32">
                  <c:v>0.192259675406</c:v>
                </c:pt>
                <c:pt idx="33">
                  <c:v>0.19413233458199999</c:v>
                </c:pt>
                <c:pt idx="34">
                  <c:v>0.196629213483</c:v>
                </c:pt>
                <c:pt idx="35">
                  <c:v>0.197877652934</c:v>
                </c:pt>
                <c:pt idx="36">
                  <c:v>0.19975031211000002</c:v>
                </c:pt>
                <c:pt idx="37">
                  <c:v>0.202247191011</c:v>
                </c:pt>
                <c:pt idx="38">
                  <c:v>0.20474406991300001</c:v>
                </c:pt>
                <c:pt idx="39">
                  <c:v>0.207865168539</c:v>
                </c:pt>
                <c:pt idx="40">
                  <c:v>0.20911360799000001</c:v>
                </c:pt>
                <c:pt idx="41">
                  <c:v>0.21036204744100001</c:v>
                </c:pt>
                <c:pt idx="42">
                  <c:v>0.21223470661699997</c:v>
                </c:pt>
                <c:pt idx="43">
                  <c:v>0.21285892634199999</c:v>
                </c:pt>
                <c:pt idx="44">
                  <c:v>0.213483146067</c:v>
                </c:pt>
                <c:pt idx="45">
                  <c:v>0.21535580524299999</c:v>
                </c:pt>
                <c:pt idx="46">
                  <c:v>0.21722846441900001</c:v>
                </c:pt>
                <c:pt idx="47">
                  <c:v>0.21847690386999999</c:v>
                </c:pt>
                <c:pt idx="48">
                  <c:v>0.222222222222</c:v>
                </c:pt>
                <c:pt idx="49">
                  <c:v>0.22471910112400001</c:v>
                </c:pt>
                <c:pt idx="50">
                  <c:v>0.229088639201</c:v>
                </c:pt>
                <c:pt idx="51">
                  <c:v>0.23033707865200001</c:v>
                </c:pt>
                <c:pt idx="52">
                  <c:v>0.23096129837700002</c:v>
                </c:pt>
                <c:pt idx="53">
                  <c:v>0.23470661672900001</c:v>
                </c:pt>
                <c:pt idx="54">
                  <c:v>0.23533083645399999</c:v>
                </c:pt>
                <c:pt idx="55">
                  <c:v>0.23845193508099999</c:v>
                </c:pt>
                <c:pt idx="56">
                  <c:v>0.24032459425700001</c:v>
                </c:pt>
                <c:pt idx="57">
                  <c:v>0.24157303370800001</c:v>
                </c:pt>
                <c:pt idx="58">
                  <c:v>0.242197253433</c:v>
                </c:pt>
                <c:pt idx="59">
                  <c:v>0.24594257178500001</c:v>
                </c:pt>
                <c:pt idx="60">
                  <c:v>0.24719101123600001</c:v>
                </c:pt>
                <c:pt idx="61">
                  <c:v>0.249063670412</c:v>
                </c:pt>
                <c:pt idx="62">
                  <c:v>0.250936329588</c:v>
                </c:pt>
                <c:pt idx="63">
                  <c:v>0.25468164793999998</c:v>
                </c:pt>
                <c:pt idx="64">
                  <c:v>0.25593008739099998</c:v>
                </c:pt>
                <c:pt idx="65">
                  <c:v>0.25842696629200002</c:v>
                </c:pt>
                <c:pt idx="66">
                  <c:v>0.25967540574300002</c:v>
                </c:pt>
                <c:pt idx="67">
                  <c:v>0.25967540574300002</c:v>
                </c:pt>
                <c:pt idx="68">
                  <c:v>0.26154806491900001</c:v>
                </c:pt>
                <c:pt idx="69">
                  <c:v>0.26529338327099999</c:v>
                </c:pt>
                <c:pt idx="70">
                  <c:v>0.26591760299599998</c:v>
                </c:pt>
                <c:pt idx="71">
                  <c:v>0.27091136079900002</c:v>
                </c:pt>
                <c:pt idx="72">
                  <c:v>0.27278401997500001</c:v>
                </c:pt>
                <c:pt idx="73">
                  <c:v>0.27403245942600002</c:v>
                </c:pt>
                <c:pt idx="74">
                  <c:v>0.276529338327</c:v>
                </c:pt>
                <c:pt idx="75">
                  <c:v>0.27965043695399999</c:v>
                </c:pt>
                <c:pt idx="76">
                  <c:v>0.28152309612999998</c:v>
                </c:pt>
                <c:pt idx="77">
                  <c:v>0.28401997503100002</c:v>
                </c:pt>
                <c:pt idx="78">
                  <c:v>0.28589263420700001</c:v>
                </c:pt>
                <c:pt idx="79">
                  <c:v>0.29151061173499998</c:v>
                </c:pt>
                <c:pt idx="80">
                  <c:v>0.29400749063699999</c:v>
                </c:pt>
                <c:pt idx="81">
                  <c:v>0.29463171036199998</c:v>
                </c:pt>
                <c:pt idx="82">
                  <c:v>0.29588014981299998</c:v>
                </c:pt>
                <c:pt idx="83">
                  <c:v>0.299001248439</c:v>
                </c:pt>
                <c:pt idx="84">
                  <c:v>0.30149812734100001</c:v>
                </c:pt>
                <c:pt idx="85">
                  <c:v>0.30399500624199999</c:v>
                </c:pt>
                <c:pt idx="86">
                  <c:v>0.30836454431999999</c:v>
                </c:pt>
                <c:pt idx="87">
                  <c:v>0.31148564294600001</c:v>
                </c:pt>
                <c:pt idx="88">
                  <c:v>0.31710362047399998</c:v>
                </c:pt>
                <c:pt idx="89">
                  <c:v>0.32272159800200001</c:v>
                </c:pt>
                <c:pt idx="90">
                  <c:v>0.33270911360799998</c:v>
                </c:pt>
                <c:pt idx="91">
                  <c:v>0.340199750312</c:v>
                </c:pt>
                <c:pt idx="92">
                  <c:v>0.34893882646699997</c:v>
                </c:pt>
                <c:pt idx="93">
                  <c:v>0.35642946317099999</c:v>
                </c:pt>
                <c:pt idx="94">
                  <c:v>0.3645443196</c:v>
                </c:pt>
                <c:pt idx="95">
                  <c:v>0.37640449438200002</c:v>
                </c:pt>
                <c:pt idx="96">
                  <c:v>0.38451935081100003</c:v>
                </c:pt>
                <c:pt idx="97">
                  <c:v>0.40511860174799996</c:v>
                </c:pt>
                <c:pt idx="98">
                  <c:v>0.43508114856399999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3752192"/>
        <c:axId val="43752768"/>
      </c:scatterChart>
      <c:valAx>
        <c:axId val="43752192"/>
        <c:scaling>
          <c:logBase val="10"/>
          <c:orientation val="minMax"/>
          <c:max val="100"/>
          <c:min val="1.0000000000000002E-2"/>
        </c:scaling>
        <c:delete val="0"/>
        <c:axPos val="b"/>
        <c:title>
          <c:tx>
            <c:rich>
              <a:bodyPr/>
              <a:lstStyle/>
              <a:p>
                <a:pPr>
                  <a:defRPr>
                    <a:latin typeface="cmr10" panose="020B0500000000000000" pitchFamily="34" charset="0"/>
                  </a:defRPr>
                </a:pPr>
                <a:r>
                  <a:rPr lang="de-DE" b="0">
                    <a:latin typeface="cmr10" panose="020B0500000000000000" pitchFamily="34" charset="0"/>
                  </a:rPr>
                  <a:t>average false detections</a:t>
                </a:r>
                <a:r>
                  <a:rPr lang="de-DE" b="0" baseline="0">
                    <a:latin typeface="cmr10" panose="020B0500000000000000" pitchFamily="34" charset="0"/>
                  </a:rPr>
                  <a:t> per image</a:t>
                </a:r>
                <a:endParaRPr lang="de-DE" b="0">
                  <a:latin typeface="cmr10" panose="020B0500000000000000" pitchFamily="34" charset="0"/>
                </a:endParaRPr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mr10" panose="020B0500000000000000" pitchFamily="34" charset="0"/>
                <a:ea typeface="+mn-ea"/>
                <a:cs typeface="+mn-cs"/>
              </a:defRPr>
            </a:pPr>
            <a:endParaRPr lang="de-DE"/>
          </a:p>
        </c:txPr>
        <c:crossAx val="43752768"/>
        <c:crosses val="autoZero"/>
        <c:crossBetween val="midCat"/>
      </c:valAx>
      <c:valAx>
        <c:axId val="43752768"/>
        <c:scaling>
          <c:orientation val="minMax"/>
          <c:max val="0.8"/>
          <c:min val="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de-DE" b="0">
                    <a:latin typeface="cmr10" panose="020B0500000000000000" pitchFamily="34" charset="0"/>
                  </a:rPr>
                  <a:t>detection rate</a:t>
                </a:r>
              </a:p>
            </c:rich>
          </c:tx>
          <c:layout>
            <c:manualLayout>
              <c:xMode val="edge"/>
              <c:yMode val="edge"/>
              <c:x val="2.6458333333333334E-2"/>
              <c:y val="0.25596574074074069"/>
            </c:manualLayout>
          </c:layout>
          <c:overlay val="0"/>
        </c:title>
        <c:numFmt formatCode="General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mr10" panose="020B0500000000000000" pitchFamily="34" charset="0"/>
                <a:ea typeface="+mn-ea"/>
                <a:cs typeface="+mn-cs"/>
              </a:defRPr>
            </a:pPr>
            <a:endParaRPr lang="de-DE"/>
          </a:p>
        </c:txPr>
        <c:crossAx val="43752192"/>
        <c:crossesAt val="1.0000000000000002E-2"/>
        <c:crossBetween val="midCat"/>
      </c:valAx>
      <c:spPr>
        <a:noFill/>
        <a:ln>
          <a:noFill/>
        </a:ln>
        <a:effectLst/>
      </c:spPr>
    </c:plotArea>
    <c:legend>
      <c:legendPos val="l"/>
      <c:layout>
        <c:manualLayout>
          <c:xMode val="edge"/>
          <c:yMode val="edge"/>
          <c:x val="0.19843749999999999"/>
          <c:y val="3.4046759259259263E-2"/>
          <c:w val="0.55344340277777782"/>
          <c:h val="0.22635092592592593"/>
        </c:manualLayout>
      </c:layout>
      <c:overlay val="1"/>
      <c:txPr>
        <a:bodyPr/>
        <a:lstStyle/>
        <a:p>
          <a:pPr>
            <a:defRPr sz="900">
              <a:latin typeface="cmr10" panose="020B0500000000000000" pitchFamily="34" charset="0"/>
            </a:defRPr>
          </a:pPr>
          <a:endParaRPr lang="de-DE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de-DE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15980" y="1677710"/>
            <a:ext cx="2447766" cy="115764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31959" y="3060382"/>
            <a:ext cx="2015808" cy="138017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365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731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096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462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827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4193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6558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8924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25.08.2017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25.08.2017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2087801" y="216278"/>
            <a:ext cx="647938" cy="4608076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43986" y="216278"/>
            <a:ext cx="1895819" cy="4608076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25.08.2017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25.08.2017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7479" y="3470434"/>
            <a:ext cx="2447766" cy="1072634"/>
          </a:xfrm>
        </p:spPr>
        <p:txBody>
          <a:bodyPr anchor="t"/>
          <a:lstStyle>
            <a:lvl1pPr algn="l">
              <a:defRPr sz="21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27479" y="2289037"/>
            <a:ext cx="2447766" cy="1181397"/>
          </a:xfrm>
        </p:spPr>
        <p:txBody>
          <a:bodyPr anchor="b"/>
          <a:lstStyle>
            <a:lvl1pPr marL="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1pPr>
            <a:lvl2pPr marL="23655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2pPr>
            <a:lvl3pPr marL="47311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3pPr>
            <a:lvl4pPr marL="709666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4pPr>
            <a:lvl5pPr marL="946221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5pPr>
            <a:lvl6pPr marL="1182776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6pPr>
            <a:lvl7pPr marL="1419332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7pPr>
            <a:lvl8pPr marL="1655887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8pPr>
            <a:lvl9pPr marL="1892442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25.08.2017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43986" y="1260158"/>
            <a:ext cx="1271879" cy="3564196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463860" y="1260158"/>
            <a:ext cx="1271879" cy="3564196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25.08.2017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43986" y="1208901"/>
            <a:ext cx="1272379" cy="503813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36555" indent="0">
              <a:buNone/>
              <a:defRPr sz="1000" b="1"/>
            </a:lvl2pPr>
            <a:lvl3pPr marL="473111" indent="0">
              <a:buNone/>
              <a:defRPr sz="900" b="1"/>
            </a:lvl3pPr>
            <a:lvl4pPr marL="709666" indent="0">
              <a:buNone/>
              <a:defRPr sz="800" b="1"/>
            </a:lvl4pPr>
            <a:lvl5pPr marL="946221" indent="0">
              <a:buNone/>
              <a:defRPr sz="800" b="1"/>
            </a:lvl5pPr>
            <a:lvl6pPr marL="1182776" indent="0">
              <a:buNone/>
              <a:defRPr sz="800" b="1"/>
            </a:lvl6pPr>
            <a:lvl7pPr marL="1419332" indent="0">
              <a:buNone/>
              <a:defRPr sz="800" b="1"/>
            </a:lvl7pPr>
            <a:lvl8pPr marL="1655887" indent="0">
              <a:buNone/>
              <a:defRPr sz="800" b="1"/>
            </a:lvl8pPr>
            <a:lvl9pPr marL="1892442" indent="0">
              <a:buNone/>
              <a:defRPr sz="8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43986" y="1712714"/>
            <a:ext cx="1272379" cy="3111639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1462861" y="1208901"/>
            <a:ext cx="1272878" cy="503813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36555" indent="0">
              <a:buNone/>
              <a:defRPr sz="1000" b="1"/>
            </a:lvl2pPr>
            <a:lvl3pPr marL="473111" indent="0">
              <a:buNone/>
              <a:defRPr sz="900" b="1"/>
            </a:lvl3pPr>
            <a:lvl4pPr marL="709666" indent="0">
              <a:buNone/>
              <a:defRPr sz="800" b="1"/>
            </a:lvl4pPr>
            <a:lvl5pPr marL="946221" indent="0">
              <a:buNone/>
              <a:defRPr sz="800" b="1"/>
            </a:lvl5pPr>
            <a:lvl6pPr marL="1182776" indent="0">
              <a:buNone/>
              <a:defRPr sz="800" b="1"/>
            </a:lvl6pPr>
            <a:lvl7pPr marL="1419332" indent="0">
              <a:buNone/>
              <a:defRPr sz="800" b="1"/>
            </a:lvl7pPr>
            <a:lvl8pPr marL="1655887" indent="0">
              <a:buNone/>
              <a:defRPr sz="800" b="1"/>
            </a:lvl8pPr>
            <a:lvl9pPr marL="1892442" indent="0">
              <a:buNone/>
              <a:defRPr sz="8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1462861" y="1712714"/>
            <a:ext cx="1272878" cy="3111639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25.08.2017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25.08.2017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25.08.2017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3986" y="215027"/>
            <a:ext cx="947410" cy="915114"/>
          </a:xfrm>
        </p:spPr>
        <p:txBody>
          <a:bodyPr anchor="b"/>
          <a:lstStyle>
            <a:lvl1pPr algn="l">
              <a:defRPr sz="1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25893" y="215028"/>
            <a:ext cx="1609846" cy="4609326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43986" y="1130142"/>
            <a:ext cx="947410" cy="3694212"/>
          </a:xfrm>
        </p:spPr>
        <p:txBody>
          <a:bodyPr/>
          <a:lstStyle>
            <a:lvl1pPr marL="0" indent="0">
              <a:buNone/>
              <a:defRPr sz="700"/>
            </a:lvl1pPr>
            <a:lvl2pPr marL="236555" indent="0">
              <a:buNone/>
              <a:defRPr sz="600"/>
            </a:lvl2pPr>
            <a:lvl3pPr marL="473111" indent="0">
              <a:buNone/>
              <a:defRPr sz="500"/>
            </a:lvl3pPr>
            <a:lvl4pPr marL="709666" indent="0">
              <a:buNone/>
              <a:defRPr sz="500"/>
            </a:lvl4pPr>
            <a:lvl5pPr marL="946221" indent="0">
              <a:buNone/>
              <a:defRPr sz="500"/>
            </a:lvl5pPr>
            <a:lvl6pPr marL="1182776" indent="0">
              <a:buNone/>
              <a:defRPr sz="500"/>
            </a:lvl6pPr>
            <a:lvl7pPr marL="1419332" indent="0">
              <a:buNone/>
              <a:defRPr sz="500"/>
            </a:lvl7pPr>
            <a:lvl8pPr marL="1655887" indent="0">
              <a:buNone/>
              <a:defRPr sz="500"/>
            </a:lvl8pPr>
            <a:lvl9pPr marL="1892442" indent="0">
              <a:buNone/>
              <a:defRPr sz="5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25.08.2017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64446" y="3780473"/>
            <a:ext cx="1727835" cy="446306"/>
          </a:xfrm>
        </p:spPr>
        <p:txBody>
          <a:bodyPr anchor="b"/>
          <a:lstStyle>
            <a:lvl1pPr algn="l">
              <a:defRPr sz="1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64446" y="482560"/>
            <a:ext cx="1727835" cy="3240405"/>
          </a:xfrm>
        </p:spPr>
        <p:txBody>
          <a:bodyPr/>
          <a:lstStyle>
            <a:lvl1pPr marL="0" indent="0">
              <a:buNone/>
              <a:defRPr sz="1700"/>
            </a:lvl1pPr>
            <a:lvl2pPr marL="236555" indent="0">
              <a:buNone/>
              <a:defRPr sz="1400"/>
            </a:lvl2pPr>
            <a:lvl3pPr marL="473111" indent="0">
              <a:buNone/>
              <a:defRPr sz="1200"/>
            </a:lvl3pPr>
            <a:lvl4pPr marL="709666" indent="0">
              <a:buNone/>
              <a:defRPr sz="1000"/>
            </a:lvl4pPr>
            <a:lvl5pPr marL="946221" indent="0">
              <a:buNone/>
              <a:defRPr sz="1000"/>
            </a:lvl5pPr>
            <a:lvl6pPr marL="1182776" indent="0">
              <a:buNone/>
              <a:defRPr sz="1000"/>
            </a:lvl6pPr>
            <a:lvl7pPr marL="1419332" indent="0">
              <a:buNone/>
              <a:defRPr sz="1000"/>
            </a:lvl7pPr>
            <a:lvl8pPr marL="1655887" indent="0">
              <a:buNone/>
              <a:defRPr sz="1000"/>
            </a:lvl8pPr>
            <a:lvl9pPr marL="1892442" indent="0">
              <a:buNone/>
              <a:defRPr sz="1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64446" y="4226779"/>
            <a:ext cx="1727835" cy="633829"/>
          </a:xfrm>
        </p:spPr>
        <p:txBody>
          <a:bodyPr/>
          <a:lstStyle>
            <a:lvl1pPr marL="0" indent="0">
              <a:buNone/>
              <a:defRPr sz="700"/>
            </a:lvl1pPr>
            <a:lvl2pPr marL="236555" indent="0">
              <a:buNone/>
              <a:defRPr sz="600"/>
            </a:lvl2pPr>
            <a:lvl3pPr marL="473111" indent="0">
              <a:buNone/>
              <a:defRPr sz="500"/>
            </a:lvl3pPr>
            <a:lvl4pPr marL="709666" indent="0">
              <a:buNone/>
              <a:defRPr sz="500"/>
            </a:lvl4pPr>
            <a:lvl5pPr marL="946221" indent="0">
              <a:buNone/>
              <a:defRPr sz="500"/>
            </a:lvl5pPr>
            <a:lvl6pPr marL="1182776" indent="0">
              <a:buNone/>
              <a:defRPr sz="500"/>
            </a:lvl6pPr>
            <a:lvl7pPr marL="1419332" indent="0">
              <a:buNone/>
              <a:defRPr sz="500"/>
            </a:lvl7pPr>
            <a:lvl8pPr marL="1655887" indent="0">
              <a:buNone/>
              <a:defRPr sz="500"/>
            </a:lvl8pPr>
            <a:lvl9pPr marL="1892442" indent="0">
              <a:buNone/>
              <a:defRPr sz="5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25.08.2017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43986" y="216277"/>
            <a:ext cx="2591753" cy="900113"/>
          </a:xfrm>
          <a:prstGeom prst="rect">
            <a:avLst/>
          </a:prstGeom>
        </p:spPr>
        <p:txBody>
          <a:bodyPr vert="horz" lIns="47311" tIns="23656" rIns="47311" bIns="23656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43986" y="1260158"/>
            <a:ext cx="2591753" cy="3564196"/>
          </a:xfrm>
          <a:prstGeom prst="rect">
            <a:avLst/>
          </a:prstGeom>
        </p:spPr>
        <p:txBody>
          <a:bodyPr vert="horz" lIns="47311" tIns="23656" rIns="47311" bIns="23656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43986" y="5005626"/>
            <a:ext cx="671936" cy="287536"/>
          </a:xfrm>
          <a:prstGeom prst="rect">
            <a:avLst/>
          </a:prstGeom>
        </p:spPr>
        <p:txBody>
          <a:bodyPr vert="horz" lIns="47311" tIns="23656" rIns="47311" bIns="23656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25.08.2017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83906" y="5005626"/>
            <a:ext cx="911913" cy="287536"/>
          </a:xfrm>
          <a:prstGeom prst="rect">
            <a:avLst/>
          </a:prstGeom>
        </p:spPr>
        <p:txBody>
          <a:bodyPr vert="horz" lIns="47311" tIns="23656" rIns="47311" bIns="23656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2063803" y="5005626"/>
            <a:ext cx="671936" cy="287536"/>
          </a:xfrm>
          <a:prstGeom prst="rect">
            <a:avLst/>
          </a:prstGeom>
        </p:spPr>
        <p:txBody>
          <a:bodyPr vert="horz" lIns="47311" tIns="23656" rIns="47311" bIns="23656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73111" rtl="0" eaLnBrk="1" latinLnBrk="0" hangingPunct="1">
        <a:spcBef>
          <a:spcPct val="0"/>
        </a:spcBef>
        <a:buNone/>
        <a:defRPr sz="2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7416" indent="-177416" algn="l" defTabSz="473111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384402" indent="-147847" algn="l" defTabSz="473111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91388" indent="-118278" algn="l" defTabSz="473111" rtl="0" eaLnBrk="1" latinLnBrk="0" hangingPunct="1">
        <a:spcBef>
          <a:spcPct val="20000"/>
        </a:spcBef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827943" indent="-118278" algn="l" defTabSz="473111" rtl="0" eaLnBrk="1" latinLnBrk="0" hangingPunct="1">
        <a:spcBef>
          <a:spcPct val="20000"/>
        </a:spcBef>
        <a:buFont typeface="Arial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064499" indent="-118278" algn="l" defTabSz="473111" rtl="0" eaLnBrk="1" latinLnBrk="0" hangingPunct="1">
        <a:spcBef>
          <a:spcPct val="20000"/>
        </a:spcBef>
        <a:buFont typeface="Arial" pitchFamily="34" charset="0"/>
        <a:buChar char="»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301054" indent="-118278" algn="l" defTabSz="473111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537609" indent="-118278" algn="l" defTabSz="473111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774165" indent="-118278" algn="l" defTabSz="473111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2010720" indent="-118278" algn="l" defTabSz="473111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7311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36555" algn="l" defTabSz="47311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73111" algn="l" defTabSz="47311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709666" algn="l" defTabSz="47311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46221" algn="l" defTabSz="47311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82776" algn="l" defTabSz="47311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419332" algn="l" defTabSz="47311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55887" algn="l" defTabSz="47311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92442" algn="l" defTabSz="47311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11085365"/>
              </p:ext>
            </p:extLst>
          </p:nvPr>
        </p:nvGraphicFramePr>
        <p:xfrm>
          <a:off x="-137" y="0"/>
          <a:ext cx="2880000" cy="21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23101925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Benutzerdefiniert</PresentationFormat>
  <Paragraphs>2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Larissa-Design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Herrmann, Christian</dc:creator>
  <cp:lastModifiedBy>Herrmann, Christian</cp:lastModifiedBy>
  <cp:revision>4</cp:revision>
  <dcterms:created xsi:type="dcterms:W3CDTF">2017-08-23T15:53:40Z</dcterms:created>
  <dcterms:modified xsi:type="dcterms:W3CDTF">2017-08-25T11:04:15Z</dcterms:modified>
</cp:coreProperties>
</file>