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classifica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1696138932881879"/>
        </c:manualLayout>
      </c:layout>
      <c:scatterChart>
        <c:scatterStyle val="lineMarker"/>
        <c:varyColors val="0"/>
        <c:ser>
          <c:idx val="18"/>
          <c:order val="0"/>
          <c:tx>
            <c:strRef>
              <c:f>Schalke!$G$15</c:f>
              <c:strCache>
                <c:ptCount val="1"/>
                <c:pt idx="0">
                  <c:v>DenseNet161 - public+LitW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</c:numCache>
            </c:numRef>
          </c:xVal>
          <c:yVal>
            <c:numRef>
              <c:f>Schalke!$I$16:$NTY$16</c:f>
              <c:numCache>
                <c:formatCode>0.000</c:formatCode>
                <c:ptCount val="10001"/>
              </c:numCache>
            </c:numRef>
          </c:yVal>
          <c:smooth val="0"/>
        </c:ser>
        <c:ser>
          <c:idx val="15"/>
          <c:order val="1"/>
          <c:tx>
            <c:strRef>
              <c:f>Schalke!$G$13</c:f>
              <c:strCache>
                <c:ptCount val="1"/>
                <c:pt idx="0">
                  <c:v>DenseNet161 - public</c:v>
                </c:pt>
              </c:strCache>
            </c:strRef>
          </c:tx>
          <c:spPr>
            <a:ln w="12700">
              <a:solidFill>
                <a:srgbClr val="BFDE5C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</c:numCache>
            </c:numRef>
          </c:xVal>
          <c:yVal>
            <c:numRef>
              <c:f>Schalke!$I$14:$NTY$14</c:f>
              <c:numCache>
                <c:formatCode>0.000</c:formatCode>
                <c:ptCount val="10001"/>
              </c:numCache>
            </c:numRef>
          </c:yVal>
          <c:smooth val="0"/>
        </c:ser>
        <c:ser>
          <c:idx val="12"/>
          <c:order val="2"/>
          <c:tx>
            <c:strRef>
              <c:f>Schalke!$G$11</c:f>
              <c:strCache>
                <c:ptCount val="1"/>
                <c:pt idx="0">
                  <c:v>ResNet101 - public+LitW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</c:numCache>
            </c:numRef>
          </c:xVal>
          <c:yVal>
            <c:numRef>
              <c:f>Schalke!$I$12:$NTY$12</c:f>
              <c:numCache>
                <c:formatCode>0.000</c:formatCode>
                <c:ptCount val="10001"/>
              </c:numCache>
            </c:numRef>
          </c:yVal>
          <c:smooth val="0"/>
        </c:ser>
        <c:ser>
          <c:idx val="9"/>
          <c:order val="3"/>
          <c:tx>
            <c:strRef>
              <c:f>Schalke!$G$9</c:f>
              <c:strCache>
                <c:ptCount val="1"/>
                <c:pt idx="0">
                  <c:v>ResNet101 - public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</c:numCache>
            </c:numRef>
          </c:xVal>
          <c:yVal>
            <c:numRef>
              <c:f>Schalke!$I$10:$NTY$10</c:f>
              <c:numCache>
                <c:formatCode>0.000</c:formatCode>
                <c:ptCount val="10001"/>
              </c:numCache>
            </c:numRef>
          </c:yVal>
          <c:smooth val="0"/>
        </c:ser>
        <c:ser>
          <c:idx val="6"/>
          <c:order val="4"/>
          <c:tx>
            <c:strRef>
              <c:f>Schalke!$G$7</c:f>
              <c:strCache>
                <c:ptCount val="1"/>
                <c:pt idx="0">
                  <c:v>VGG16 - public+LitW (0.238)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Schalke!$I$7:$NTY$7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6.7114093959699996E-3</c:v>
                </c:pt>
                <c:pt idx="8" formatCode="General">
                  <c:v>1.34228187919E-2</c:v>
                </c:pt>
                <c:pt idx="9" formatCode="General">
                  <c:v>2.0134228187900002E-2</c:v>
                </c:pt>
                <c:pt idx="10" formatCode="General">
                  <c:v>2.68456375839E-2</c:v>
                </c:pt>
                <c:pt idx="11" formatCode="General">
                  <c:v>5.0335570469800001E-2</c:v>
                </c:pt>
                <c:pt idx="12" formatCode="General">
                  <c:v>8.7248322147699994E-2</c:v>
                </c:pt>
                <c:pt idx="13" formatCode="General">
                  <c:v>0.10402684563800001</c:v>
                </c:pt>
                <c:pt idx="14" formatCode="General">
                  <c:v>0.14765100671100001</c:v>
                </c:pt>
                <c:pt idx="15" formatCode="General">
                  <c:v>0.19127516778500001</c:v>
                </c:pt>
                <c:pt idx="16" formatCode="General">
                  <c:v>0.265100671141</c:v>
                </c:pt>
                <c:pt idx="17" formatCode="General">
                  <c:v>0.31208053691299997</c:v>
                </c:pt>
                <c:pt idx="18" formatCode="General">
                  <c:v>0.35234899328899999</c:v>
                </c:pt>
                <c:pt idx="19" formatCode="General">
                  <c:v>0.45302013422800003</c:v>
                </c:pt>
                <c:pt idx="20" formatCode="General">
                  <c:v>0.58389261744999998</c:v>
                </c:pt>
                <c:pt idx="21" formatCode="General">
                  <c:v>0.72483221476500004</c:v>
                </c:pt>
                <c:pt idx="22" formatCode="General">
                  <c:v>0.90268456375799999</c:v>
                </c:pt>
                <c:pt idx="23" formatCode="General">
                  <c:v>1.0771812080500001</c:v>
                </c:pt>
                <c:pt idx="24" formatCode="General">
                  <c:v>1.2751677852300001</c:v>
                </c:pt>
                <c:pt idx="25" formatCode="General">
                  <c:v>1.4966442953000001</c:v>
                </c:pt>
                <c:pt idx="26" formatCode="General">
                  <c:v>1.6677852349</c:v>
                </c:pt>
                <c:pt idx="27" formatCode="General">
                  <c:v>1.9026845637600001</c:v>
                </c:pt>
                <c:pt idx="28" formatCode="General">
                  <c:v>2.07046979866</c:v>
                </c:pt>
                <c:pt idx="29" formatCode="General">
                  <c:v>2.2986577181199999</c:v>
                </c:pt>
                <c:pt idx="30" formatCode="General">
                  <c:v>2.4932885906000002</c:v>
                </c:pt>
                <c:pt idx="31" formatCode="General">
                  <c:v>2.6677852349000002</c:v>
                </c:pt>
                <c:pt idx="32" formatCode="General">
                  <c:v>2.8624161073800001</c:v>
                </c:pt>
                <c:pt idx="33" formatCode="General">
                  <c:v>3.0369127516800001</c:v>
                </c:pt>
                <c:pt idx="34" formatCode="General">
                  <c:v>3.2147651006700002</c:v>
                </c:pt>
                <c:pt idx="35" formatCode="General">
                  <c:v>3.4395973154399999</c:v>
                </c:pt>
                <c:pt idx="36" formatCode="General">
                  <c:v>3.6107382550299998</c:v>
                </c:pt>
                <c:pt idx="37" formatCode="General">
                  <c:v>3.7818791946300001</c:v>
                </c:pt>
                <c:pt idx="38" formatCode="General">
                  <c:v>3.9731543624199999</c:v>
                </c:pt>
                <c:pt idx="39" formatCode="General">
                  <c:v>4.1677852349000002</c:v>
                </c:pt>
                <c:pt idx="40" formatCode="General">
                  <c:v>4.3355704698000004</c:v>
                </c:pt>
                <c:pt idx="41" formatCode="General">
                  <c:v>4.4328859060400001</c:v>
                </c:pt>
                <c:pt idx="42" formatCode="General">
                  <c:v>4.5738255033600002</c:v>
                </c:pt>
                <c:pt idx="43" formatCode="General">
                  <c:v>4.7416107382600003</c:v>
                </c:pt>
                <c:pt idx="44" formatCode="General">
                  <c:v>4.8825503355700004</c:v>
                </c:pt>
                <c:pt idx="45" formatCode="General">
                  <c:v>5.0503355704699997</c:v>
                </c:pt>
                <c:pt idx="46" formatCode="General">
                  <c:v>5.2416107382600003</c:v>
                </c:pt>
                <c:pt idx="47" formatCode="General">
                  <c:v>5.4395973154400004</c:v>
                </c:pt>
                <c:pt idx="48" formatCode="General">
                  <c:v>5.5503355704699997</c:v>
                </c:pt>
                <c:pt idx="49" formatCode="General">
                  <c:v>5.7382550335599998</c:v>
                </c:pt>
                <c:pt idx="50" formatCode="General">
                  <c:v>5.9194630872499996</c:v>
                </c:pt>
                <c:pt idx="51" formatCode="General">
                  <c:v>6.0973154362399997</c:v>
                </c:pt>
                <c:pt idx="52" formatCode="General">
                  <c:v>6.2315436241600004</c:v>
                </c:pt>
                <c:pt idx="53" formatCode="General">
                  <c:v>6.3993288590599997</c:v>
                </c:pt>
                <c:pt idx="54" formatCode="General">
                  <c:v>6.6073825503399997</c:v>
                </c:pt>
                <c:pt idx="55" formatCode="General">
                  <c:v>6.7651006711399999</c:v>
                </c:pt>
                <c:pt idx="56" formatCode="General">
                  <c:v>6.9463087248299997</c:v>
                </c:pt>
                <c:pt idx="57" formatCode="General">
                  <c:v>7.1241610738299999</c:v>
                </c:pt>
                <c:pt idx="58" formatCode="General">
                  <c:v>7.2751677852299999</c:v>
                </c:pt>
                <c:pt idx="59" formatCode="General">
                  <c:v>7.3859060402700001</c:v>
                </c:pt>
                <c:pt idx="60" formatCode="General">
                  <c:v>7.5906040268500004</c:v>
                </c:pt>
                <c:pt idx="61" formatCode="General">
                  <c:v>7.7852348993299998</c:v>
                </c:pt>
                <c:pt idx="62" formatCode="General">
                  <c:v>7.9362416107399998</c:v>
                </c:pt>
                <c:pt idx="63" formatCode="General">
                  <c:v>8.1543624161100006</c:v>
                </c:pt>
                <c:pt idx="64" formatCode="General">
                  <c:v>8.3624161073799996</c:v>
                </c:pt>
                <c:pt idx="65" formatCode="General">
                  <c:v>8.5671140939600008</c:v>
                </c:pt>
                <c:pt idx="66" formatCode="General">
                  <c:v>8.7986577181199994</c:v>
                </c:pt>
                <c:pt idx="67" formatCode="General">
                  <c:v>9.0234899328899996</c:v>
                </c:pt>
                <c:pt idx="68" formatCode="General">
                  <c:v>9.3053691275200006</c:v>
                </c:pt>
                <c:pt idx="69" formatCode="General">
                  <c:v>9.5369127516799992</c:v>
                </c:pt>
                <c:pt idx="70" formatCode="General">
                  <c:v>9.8389261744999992</c:v>
                </c:pt>
                <c:pt idx="71" formatCode="General">
                  <c:v>10.0939597315</c:v>
                </c:pt>
                <c:pt idx="72" formatCode="General">
                  <c:v>10.359060402700001</c:v>
                </c:pt>
                <c:pt idx="73" formatCode="General">
                  <c:v>10.6577181208</c:v>
                </c:pt>
                <c:pt idx="74" formatCode="General">
                  <c:v>10.986577181199999</c:v>
                </c:pt>
                <c:pt idx="75" formatCode="General">
                  <c:v>11.298657718099999</c:v>
                </c:pt>
                <c:pt idx="76" formatCode="General">
                  <c:v>11.711409396000001</c:v>
                </c:pt>
                <c:pt idx="77" formatCode="General">
                  <c:v>12.0939597315</c:v>
                </c:pt>
                <c:pt idx="78" formatCode="General">
                  <c:v>12.496644295299999</c:v>
                </c:pt>
                <c:pt idx="79" formatCode="General">
                  <c:v>12.963087248300001</c:v>
                </c:pt>
                <c:pt idx="80" formatCode="General">
                  <c:v>13.3959731544</c:v>
                </c:pt>
                <c:pt idx="81" formatCode="General">
                  <c:v>13.909395973200001</c:v>
                </c:pt>
                <c:pt idx="82" formatCode="General">
                  <c:v>14.4261744966</c:v>
                </c:pt>
                <c:pt idx="83" formatCode="General">
                  <c:v>14.9765100671</c:v>
                </c:pt>
                <c:pt idx="84" formatCode="General">
                  <c:v>15.6677852349</c:v>
                </c:pt>
                <c:pt idx="85" formatCode="General">
                  <c:v>16.389261744999999</c:v>
                </c:pt>
                <c:pt idx="86" formatCode="General">
                  <c:v>17.077181208100001</c:v>
                </c:pt>
                <c:pt idx="87" formatCode="General">
                  <c:v>17.8355704698</c:v>
                </c:pt>
                <c:pt idx="88" formatCode="General">
                  <c:v>18.6040268456</c:v>
                </c:pt>
                <c:pt idx="89" formatCode="General">
                  <c:v>19.577181208100001</c:v>
                </c:pt>
                <c:pt idx="90" formatCode="General">
                  <c:v>20.671140939600001</c:v>
                </c:pt>
                <c:pt idx="91" formatCode="General">
                  <c:v>21.751677852299999</c:v>
                </c:pt>
                <c:pt idx="92" formatCode="General">
                  <c:v>22.137583892599999</c:v>
                </c:pt>
                <c:pt idx="93" formatCode="General">
                  <c:v>22.211409396000001</c:v>
                </c:pt>
                <c:pt idx="94" formatCode="General">
                  <c:v>22.228187919500002</c:v>
                </c:pt>
                <c:pt idx="95" formatCode="General">
                  <c:v>22.234899328899999</c:v>
                </c:pt>
                <c:pt idx="96" formatCode="General">
                  <c:v>22.234899328899999</c:v>
                </c:pt>
                <c:pt idx="97" formatCode="General">
                  <c:v>22.234899328899999</c:v>
                </c:pt>
                <c:pt idx="98" formatCode="General">
                  <c:v>22.234899328899999</c:v>
                </c:pt>
              </c:numCache>
            </c:numRef>
          </c:xVal>
          <c:yVal>
            <c:numRef>
              <c:f>Schalke!$I$8:$NTY$8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2.55536626917E-3</c:v>
                </c:pt>
                <c:pt idx="4">
                  <c:v>4.6848381601400004E-3</c:v>
                </c:pt>
                <c:pt idx="5">
                  <c:v>8.0919931856900003E-3</c:v>
                </c:pt>
                <c:pt idx="6">
                  <c:v>1.23509369676E-2</c:v>
                </c:pt>
                <c:pt idx="7">
                  <c:v>1.57580919932E-2</c:v>
                </c:pt>
                <c:pt idx="8" formatCode="General">
                  <c:v>2.2146507666100001E-2</c:v>
                </c:pt>
                <c:pt idx="9" formatCode="General">
                  <c:v>3.36456558773E-2</c:v>
                </c:pt>
                <c:pt idx="10" formatCode="General">
                  <c:v>3.91822827939E-2</c:v>
                </c:pt>
                <c:pt idx="11" formatCode="General">
                  <c:v>4.8977853492300001E-2</c:v>
                </c:pt>
                <c:pt idx="12" formatCode="General">
                  <c:v>6.3458262350900005E-2</c:v>
                </c:pt>
                <c:pt idx="13" formatCode="General">
                  <c:v>7.9216354344100001E-2</c:v>
                </c:pt>
                <c:pt idx="14" formatCode="General">
                  <c:v>9.2844974446299994E-2</c:v>
                </c:pt>
                <c:pt idx="15" formatCode="General">
                  <c:v>0.11073253833</c:v>
                </c:pt>
                <c:pt idx="16" formatCode="General">
                  <c:v>0.12223168654200001</c:v>
                </c:pt>
                <c:pt idx="17" formatCode="General">
                  <c:v>0.13202725724</c:v>
                </c:pt>
                <c:pt idx="18" formatCode="General">
                  <c:v>0.14437819420799999</c:v>
                </c:pt>
                <c:pt idx="19" formatCode="General">
                  <c:v>0.15459965928399999</c:v>
                </c:pt>
                <c:pt idx="20" formatCode="General">
                  <c:v>0.16780238500899999</c:v>
                </c:pt>
                <c:pt idx="21" formatCode="General">
                  <c:v>0.17930153322</c:v>
                </c:pt>
                <c:pt idx="22" formatCode="General">
                  <c:v>0.192078364566</c:v>
                </c:pt>
                <c:pt idx="23" formatCode="General">
                  <c:v>0.20783645655899999</c:v>
                </c:pt>
                <c:pt idx="24" formatCode="General">
                  <c:v>0.21848381601399999</c:v>
                </c:pt>
                <c:pt idx="25" formatCode="General">
                  <c:v>0.22870528108999999</c:v>
                </c:pt>
                <c:pt idx="26" formatCode="General">
                  <c:v>0.23850085178899999</c:v>
                </c:pt>
                <c:pt idx="27" formatCode="General">
                  <c:v>0.246592844974</c:v>
                </c:pt>
                <c:pt idx="28" formatCode="General">
                  <c:v>0.25127768313499999</c:v>
                </c:pt>
                <c:pt idx="29" formatCode="General">
                  <c:v>0.25638841567300003</c:v>
                </c:pt>
                <c:pt idx="30" formatCode="General">
                  <c:v>0.26064735945500001</c:v>
                </c:pt>
                <c:pt idx="31" formatCode="General">
                  <c:v>0.26490630323699998</c:v>
                </c:pt>
                <c:pt idx="32" formatCode="General">
                  <c:v>0.27044293015300003</c:v>
                </c:pt>
                <c:pt idx="33" formatCode="General">
                  <c:v>0.274275979557</c:v>
                </c:pt>
                <c:pt idx="34" formatCode="General">
                  <c:v>0.27896081771699999</c:v>
                </c:pt>
                <c:pt idx="35" formatCode="General">
                  <c:v>0.28449744463400001</c:v>
                </c:pt>
                <c:pt idx="36" formatCode="General">
                  <c:v>0.290459965928</c:v>
                </c:pt>
                <c:pt idx="37" formatCode="General">
                  <c:v>0.29557069846700001</c:v>
                </c:pt>
                <c:pt idx="38" formatCode="General">
                  <c:v>0.29855195911400001</c:v>
                </c:pt>
                <c:pt idx="39" formatCode="General">
                  <c:v>0.301533219761</c:v>
                </c:pt>
                <c:pt idx="40" formatCode="General">
                  <c:v>0.30366269165199999</c:v>
                </c:pt>
                <c:pt idx="41" formatCode="General">
                  <c:v>0.30706984667800002</c:v>
                </c:pt>
                <c:pt idx="42" formatCode="General">
                  <c:v>0.31132879046</c:v>
                </c:pt>
                <c:pt idx="43" formatCode="General">
                  <c:v>0.31473594548599998</c:v>
                </c:pt>
                <c:pt idx="44" formatCode="General">
                  <c:v>0.31643952299799999</c:v>
                </c:pt>
                <c:pt idx="45" formatCode="General">
                  <c:v>0.31771720613299997</c:v>
                </c:pt>
                <c:pt idx="46" formatCode="General">
                  <c:v>0.32282793867100001</c:v>
                </c:pt>
                <c:pt idx="47" formatCode="General">
                  <c:v>0.32580919931899999</c:v>
                </c:pt>
                <c:pt idx="48" formatCode="General">
                  <c:v>0.32793867120999998</c:v>
                </c:pt>
                <c:pt idx="49" formatCode="General">
                  <c:v>0.32879045996599998</c:v>
                </c:pt>
                <c:pt idx="50" formatCode="General">
                  <c:v>0.33304940374800002</c:v>
                </c:pt>
                <c:pt idx="51" formatCode="General">
                  <c:v>0.33517887563900001</c:v>
                </c:pt>
                <c:pt idx="52" formatCode="General">
                  <c:v>0.337734241908</c:v>
                </c:pt>
                <c:pt idx="53" formatCode="General">
                  <c:v>0.34028960817699999</c:v>
                </c:pt>
                <c:pt idx="54" formatCode="General">
                  <c:v>0.34199318568999998</c:v>
                </c:pt>
                <c:pt idx="55" formatCode="General">
                  <c:v>0.34454855195900003</c:v>
                </c:pt>
                <c:pt idx="56" formatCode="General">
                  <c:v>0.34667802385000002</c:v>
                </c:pt>
                <c:pt idx="57" formatCode="General">
                  <c:v>0.34923339011900001</c:v>
                </c:pt>
                <c:pt idx="58" formatCode="General">
                  <c:v>0.35136286201</c:v>
                </c:pt>
                <c:pt idx="59" formatCode="General">
                  <c:v>0.35391822827899999</c:v>
                </c:pt>
                <c:pt idx="60" formatCode="General">
                  <c:v>0.35434412265800003</c:v>
                </c:pt>
                <c:pt idx="61" formatCode="General">
                  <c:v>0.35604770016999998</c:v>
                </c:pt>
                <c:pt idx="62" formatCode="General">
                  <c:v>0.35860306644000001</c:v>
                </c:pt>
                <c:pt idx="63" formatCode="General">
                  <c:v>0.361584327087</c:v>
                </c:pt>
                <c:pt idx="64" formatCode="General">
                  <c:v>0.36286201022100001</c:v>
                </c:pt>
                <c:pt idx="65" formatCode="General">
                  <c:v>0.364991482112</c:v>
                </c:pt>
                <c:pt idx="66" formatCode="General">
                  <c:v>0.364991482112</c:v>
                </c:pt>
                <c:pt idx="67" formatCode="General">
                  <c:v>0.36669505962499999</c:v>
                </c:pt>
                <c:pt idx="68" formatCode="General">
                  <c:v>0.36839863713799997</c:v>
                </c:pt>
                <c:pt idx="69" formatCode="General">
                  <c:v>0.37010221465100002</c:v>
                </c:pt>
                <c:pt idx="70" formatCode="General">
                  <c:v>0.37095400340700002</c:v>
                </c:pt>
                <c:pt idx="71" formatCode="General">
                  <c:v>0.37350936967600001</c:v>
                </c:pt>
                <c:pt idx="72" formatCode="General">
                  <c:v>0.37649063032399999</c:v>
                </c:pt>
                <c:pt idx="73" formatCode="General">
                  <c:v>0.378194207836</c:v>
                </c:pt>
                <c:pt idx="74" formatCode="General">
                  <c:v>0.37904599659299998</c:v>
                </c:pt>
                <c:pt idx="75" formatCode="General">
                  <c:v>0.37989778534899998</c:v>
                </c:pt>
                <c:pt idx="76" formatCode="General">
                  <c:v>0.38245315161799998</c:v>
                </c:pt>
                <c:pt idx="77" formatCode="General">
                  <c:v>0.38458262350900002</c:v>
                </c:pt>
                <c:pt idx="78" formatCode="General">
                  <c:v>0.38671209540000001</c:v>
                </c:pt>
                <c:pt idx="79" formatCode="General">
                  <c:v>0.38969335604799998</c:v>
                </c:pt>
                <c:pt idx="80" formatCode="General">
                  <c:v>0.39182282793899997</c:v>
                </c:pt>
                <c:pt idx="81" formatCode="General">
                  <c:v>0.39480408858600002</c:v>
                </c:pt>
                <c:pt idx="82" formatCode="General">
                  <c:v>0.39650766609900001</c:v>
                </c:pt>
                <c:pt idx="83" formatCode="General">
                  <c:v>0.39735945485500002</c:v>
                </c:pt>
                <c:pt idx="84" formatCode="General">
                  <c:v>0.39778534923300002</c:v>
                </c:pt>
                <c:pt idx="85" formatCode="General">
                  <c:v>0.399063032368</c:v>
                </c:pt>
                <c:pt idx="86" formatCode="General">
                  <c:v>0.39991482112400001</c:v>
                </c:pt>
                <c:pt idx="87" formatCode="General">
                  <c:v>0.40076660988099999</c:v>
                </c:pt>
                <c:pt idx="88" formatCode="General">
                  <c:v>0.40289608177199998</c:v>
                </c:pt>
                <c:pt idx="89" formatCode="General">
                  <c:v>0.40459965928399999</c:v>
                </c:pt>
                <c:pt idx="90" formatCode="General">
                  <c:v>0.40587734241899998</c:v>
                </c:pt>
                <c:pt idx="91" formatCode="General">
                  <c:v>0.40630323679699998</c:v>
                </c:pt>
                <c:pt idx="92" formatCode="General">
                  <c:v>0.40630323679699998</c:v>
                </c:pt>
                <c:pt idx="93" formatCode="General">
                  <c:v>0.40630323679699998</c:v>
                </c:pt>
                <c:pt idx="94" formatCode="General">
                  <c:v>0.40630323679699998</c:v>
                </c:pt>
                <c:pt idx="95" formatCode="General">
                  <c:v>0.40630323679699998</c:v>
                </c:pt>
                <c:pt idx="96" formatCode="General">
                  <c:v>0.40630323679699998</c:v>
                </c:pt>
                <c:pt idx="97" formatCode="General">
                  <c:v>0.40630323679699998</c:v>
                </c:pt>
                <c:pt idx="98" formatCode="General">
                  <c:v>0.40630323679699998</c:v>
                </c:pt>
              </c:numCache>
            </c:numRef>
          </c:yVal>
          <c:smooth val="0"/>
        </c:ser>
        <c:ser>
          <c:idx val="3"/>
          <c:order val="5"/>
          <c:tx>
            <c:strRef>
              <c:f>Schalke!$G$5</c:f>
              <c:strCache>
                <c:ptCount val="1"/>
                <c:pt idx="0">
                  <c:v>VGG16 - public (0.184)</c:v>
                </c:pt>
              </c:strCache>
            </c:strRef>
          </c:tx>
          <c:spPr>
            <a:ln w="12700">
              <a:solidFill>
                <a:srgbClr val="FFB40B"/>
              </a:solidFill>
            </a:ln>
          </c:spPr>
          <c:marker>
            <c:symbol val="none"/>
          </c:marker>
          <c:xVal>
            <c:numRef>
              <c:f>Schalke!$I$5:$NTY$5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3.3557046979900002E-3</c:v>
                </c:pt>
                <c:pt idx="3">
                  <c:v>3.3557046979900002E-3</c:v>
                </c:pt>
                <c:pt idx="4">
                  <c:v>3.3557046979900002E-3</c:v>
                </c:pt>
                <c:pt idx="5">
                  <c:v>6.7114093959699996E-3</c:v>
                </c:pt>
                <c:pt idx="6">
                  <c:v>1.6778523489899999E-2</c:v>
                </c:pt>
                <c:pt idx="7">
                  <c:v>5.36912751678E-2</c:v>
                </c:pt>
                <c:pt idx="8" formatCode="General">
                  <c:v>7.7181208053700004E-2</c:v>
                </c:pt>
                <c:pt idx="9" formatCode="General">
                  <c:v>0.110738255034</c:v>
                </c:pt>
                <c:pt idx="10" formatCode="General">
                  <c:v>0.157718120805</c:v>
                </c:pt>
                <c:pt idx="11" formatCode="General">
                  <c:v>0.23825503355700001</c:v>
                </c:pt>
                <c:pt idx="12" formatCode="General">
                  <c:v>0.38926174496600002</c:v>
                </c:pt>
                <c:pt idx="13" formatCode="General">
                  <c:v>0.55704697986600005</c:v>
                </c:pt>
                <c:pt idx="14" formatCode="General">
                  <c:v>0.74832214765100002</c:v>
                </c:pt>
                <c:pt idx="15" formatCode="General">
                  <c:v>0.93288590603999999</c:v>
                </c:pt>
                <c:pt idx="16" formatCode="General">
                  <c:v>1.09395973154</c:v>
                </c:pt>
                <c:pt idx="17" formatCode="General">
                  <c:v>1.2516778523500001</c:v>
                </c:pt>
                <c:pt idx="18" formatCode="General">
                  <c:v>1.4395973154399999</c:v>
                </c:pt>
                <c:pt idx="19" formatCode="General">
                  <c:v>1.6610738254999999</c:v>
                </c:pt>
                <c:pt idx="20" formatCode="General">
                  <c:v>1.8355704697999999</c:v>
                </c:pt>
                <c:pt idx="21" formatCode="General">
                  <c:v>2.0302013422799998</c:v>
                </c:pt>
                <c:pt idx="22" formatCode="General">
                  <c:v>2.2147651006700002</c:v>
                </c:pt>
                <c:pt idx="23" formatCode="General">
                  <c:v>2.3926174496599999</c:v>
                </c:pt>
                <c:pt idx="24" formatCode="General">
                  <c:v>2.55704697987</c:v>
                </c:pt>
                <c:pt idx="25" formatCode="General">
                  <c:v>2.7617449664399998</c:v>
                </c:pt>
                <c:pt idx="26" formatCode="General">
                  <c:v>2.9731543624199999</c:v>
                </c:pt>
                <c:pt idx="27" formatCode="General">
                  <c:v>3.1610738254999999</c:v>
                </c:pt>
                <c:pt idx="28" formatCode="General">
                  <c:v>3.3255033557</c:v>
                </c:pt>
                <c:pt idx="29" formatCode="General">
                  <c:v>3.5671140939599999</c:v>
                </c:pt>
                <c:pt idx="30" formatCode="General">
                  <c:v>3.7248322147700001</c:v>
                </c:pt>
                <c:pt idx="31" formatCode="General">
                  <c:v>3.8892617449700002</c:v>
                </c:pt>
                <c:pt idx="32" formatCode="General">
                  <c:v>4.0771812080499998</c:v>
                </c:pt>
                <c:pt idx="33" formatCode="General">
                  <c:v>4.2147651006700002</c:v>
                </c:pt>
                <c:pt idx="34" formatCode="General">
                  <c:v>4.3791946308699998</c:v>
                </c:pt>
                <c:pt idx="35" formatCode="General">
                  <c:v>4.54697986577</c:v>
                </c:pt>
                <c:pt idx="36" formatCode="General">
                  <c:v>4.6946308724800003</c:v>
                </c:pt>
                <c:pt idx="37" formatCode="General">
                  <c:v>4.84899328859</c:v>
                </c:pt>
                <c:pt idx="38" formatCode="General">
                  <c:v>5</c:v>
                </c:pt>
                <c:pt idx="39" formatCode="General">
                  <c:v>5.1140939597299999</c:v>
                </c:pt>
                <c:pt idx="40" formatCode="General">
                  <c:v>5.2382550335599998</c:v>
                </c:pt>
                <c:pt idx="41" formatCode="General">
                  <c:v>5.3926174496600003</c:v>
                </c:pt>
                <c:pt idx="42" formatCode="General">
                  <c:v>5.5302013422799998</c:v>
                </c:pt>
                <c:pt idx="43" formatCode="General">
                  <c:v>5.6778523489900001</c:v>
                </c:pt>
                <c:pt idx="44" formatCode="General">
                  <c:v>5.8053691275199997</c:v>
                </c:pt>
                <c:pt idx="45" formatCode="General">
                  <c:v>5.9932885905999997</c:v>
                </c:pt>
                <c:pt idx="46" formatCode="General">
                  <c:v>6.1610738254999999</c:v>
                </c:pt>
                <c:pt idx="47" formatCode="General">
                  <c:v>6.2885906040300004</c:v>
                </c:pt>
                <c:pt idx="48" formatCode="General">
                  <c:v>6.4597315436200002</c:v>
                </c:pt>
                <c:pt idx="49" formatCode="General">
                  <c:v>6.6107382550300002</c:v>
                </c:pt>
                <c:pt idx="50" formatCode="General">
                  <c:v>6.7852348993299998</c:v>
                </c:pt>
                <c:pt idx="51" formatCode="General">
                  <c:v>6.9563758389299997</c:v>
                </c:pt>
                <c:pt idx="52" formatCode="General">
                  <c:v>7.1342281879199998</c:v>
                </c:pt>
                <c:pt idx="53" formatCode="General">
                  <c:v>7.2583892617399997</c:v>
                </c:pt>
                <c:pt idx="54" formatCode="General">
                  <c:v>7.4563758389299997</c:v>
                </c:pt>
                <c:pt idx="55" formatCode="General">
                  <c:v>7.6241610738299999</c:v>
                </c:pt>
                <c:pt idx="56" formatCode="General">
                  <c:v>7.79194630872</c:v>
                </c:pt>
                <c:pt idx="57" formatCode="General">
                  <c:v>7.9328859060400001</c:v>
                </c:pt>
                <c:pt idx="58" formatCode="General">
                  <c:v>8.1208053691300002</c:v>
                </c:pt>
                <c:pt idx="59" formatCode="General">
                  <c:v>8.2953020134200006</c:v>
                </c:pt>
                <c:pt idx="60" formatCode="General">
                  <c:v>8.4630872483200008</c:v>
                </c:pt>
                <c:pt idx="61" formatCode="General">
                  <c:v>8.6174496644299996</c:v>
                </c:pt>
                <c:pt idx="62" formatCode="General">
                  <c:v>8.7986577181199994</c:v>
                </c:pt>
                <c:pt idx="63" formatCode="General">
                  <c:v>9.0134228187899996</c:v>
                </c:pt>
                <c:pt idx="64" formatCode="General">
                  <c:v>9.2483221476500006</c:v>
                </c:pt>
                <c:pt idx="65" formatCode="General">
                  <c:v>9.4597315436200002</c:v>
                </c:pt>
                <c:pt idx="66" formatCode="General">
                  <c:v>9.69798657718</c:v>
                </c:pt>
                <c:pt idx="67" formatCode="General">
                  <c:v>9.9295302013400004</c:v>
                </c:pt>
                <c:pt idx="68" formatCode="General">
                  <c:v>10.204697986599999</c:v>
                </c:pt>
                <c:pt idx="69" formatCode="General">
                  <c:v>10.4295302013</c:v>
                </c:pt>
                <c:pt idx="70" formatCode="General">
                  <c:v>10.6644295302</c:v>
                </c:pt>
                <c:pt idx="71" formatCode="General">
                  <c:v>10.9563758389</c:v>
                </c:pt>
                <c:pt idx="72" formatCode="General">
                  <c:v>11.1979865772</c:v>
                </c:pt>
                <c:pt idx="73" formatCode="General">
                  <c:v>11.516778523499999</c:v>
                </c:pt>
                <c:pt idx="74" formatCode="General">
                  <c:v>11.869127516800001</c:v>
                </c:pt>
                <c:pt idx="75" formatCode="General">
                  <c:v>12.2382550336</c:v>
                </c:pt>
                <c:pt idx="76" formatCode="General">
                  <c:v>12.5536912752</c:v>
                </c:pt>
                <c:pt idx="77" formatCode="General">
                  <c:v>12.9697986577</c:v>
                </c:pt>
                <c:pt idx="78" formatCode="General">
                  <c:v>13.4261744966</c:v>
                </c:pt>
                <c:pt idx="79" formatCode="General">
                  <c:v>13.8456375839</c:v>
                </c:pt>
                <c:pt idx="80" formatCode="General">
                  <c:v>14.2382550336</c:v>
                </c:pt>
                <c:pt idx="81" formatCode="General">
                  <c:v>14.704697986599999</c:v>
                </c:pt>
                <c:pt idx="82" formatCode="General">
                  <c:v>15.2684563758</c:v>
                </c:pt>
                <c:pt idx="83" formatCode="General">
                  <c:v>15.9161073826</c:v>
                </c:pt>
                <c:pt idx="84" formatCode="General">
                  <c:v>16.5704697987</c:v>
                </c:pt>
                <c:pt idx="85" formatCode="General">
                  <c:v>17.2315436242</c:v>
                </c:pt>
                <c:pt idx="86" formatCode="General">
                  <c:v>17.909395973199999</c:v>
                </c:pt>
                <c:pt idx="87" formatCode="General">
                  <c:v>18.661073825500001</c:v>
                </c:pt>
                <c:pt idx="88" formatCode="General">
                  <c:v>19.553691275199999</c:v>
                </c:pt>
                <c:pt idx="89" formatCode="General">
                  <c:v>20.506711409400001</c:v>
                </c:pt>
                <c:pt idx="90" formatCode="General">
                  <c:v>21.590604026800001</c:v>
                </c:pt>
                <c:pt idx="91" formatCode="General">
                  <c:v>22.3859060403</c:v>
                </c:pt>
                <c:pt idx="92" formatCode="General">
                  <c:v>22.775167785200001</c:v>
                </c:pt>
                <c:pt idx="93" formatCode="General">
                  <c:v>22.912751677900001</c:v>
                </c:pt>
                <c:pt idx="94" formatCode="General">
                  <c:v>22.953020134199999</c:v>
                </c:pt>
                <c:pt idx="95" formatCode="General">
                  <c:v>22.9798657718</c:v>
                </c:pt>
                <c:pt idx="96" formatCode="General">
                  <c:v>22.986577181200001</c:v>
                </c:pt>
                <c:pt idx="97" formatCode="General">
                  <c:v>22.9899328859</c:v>
                </c:pt>
                <c:pt idx="98" formatCode="General">
                  <c:v>22.993288590599999</c:v>
                </c:pt>
              </c:numCache>
            </c:numRef>
          </c:xVal>
          <c:yVal>
            <c:numRef>
              <c:f>Schalke!$I$6:$NTY$6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3.4071550255499999E-3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1.23509369676E-2</c:v>
                </c:pt>
                <c:pt idx="7">
                  <c:v>1.78875638842E-2</c:v>
                </c:pt>
                <c:pt idx="8" formatCode="General">
                  <c:v>2.2998296422500002E-2</c:v>
                </c:pt>
                <c:pt idx="9" formatCode="General">
                  <c:v>2.5553662691700001E-2</c:v>
                </c:pt>
                <c:pt idx="10" formatCode="General">
                  <c:v>3.4497444633699997E-2</c:v>
                </c:pt>
                <c:pt idx="11" formatCode="General">
                  <c:v>4.3015332197600002E-2</c:v>
                </c:pt>
                <c:pt idx="12" formatCode="General">
                  <c:v>5.5366269165200002E-2</c:v>
                </c:pt>
                <c:pt idx="13" formatCode="General">
                  <c:v>6.5587734241899995E-2</c:v>
                </c:pt>
                <c:pt idx="14" formatCode="General">
                  <c:v>7.7938671209500002E-2</c:v>
                </c:pt>
                <c:pt idx="15" formatCode="General">
                  <c:v>8.9011925042599999E-2</c:v>
                </c:pt>
                <c:pt idx="16" formatCode="General">
                  <c:v>0.10136286201</c:v>
                </c:pt>
                <c:pt idx="17" formatCode="General">
                  <c:v>0.111158432709</c:v>
                </c:pt>
                <c:pt idx="18" formatCode="General">
                  <c:v>0.118398637138</c:v>
                </c:pt>
                <c:pt idx="19" formatCode="General">
                  <c:v>0.12734241907999999</c:v>
                </c:pt>
                <c:pt idx="20" formatCode="General">
                  <c:v>0.135434412266</c:v>
                </c:pt>
                <c:pt idx="21" formatCode="General">
                  <c:v>0.14352640545100001</c:v>
                </c:pt>
                <c:pt idx="22" formatCode="General">
                  <c:v>0.15417376490599999</c:v>
                </c:pt>
                <c:pt idx="23" formatCode="General">
                  <c:v>0.15971039182300001</c:v>
                </c:pt>
                <c:pt idx="24" formatCode="General">
                  <c:v>0.16652470187400001</c:v>
                </c:pt>
                <c:pt idx="25" formatCode="General">
                  <c:v>0.169505962521</c:v>
                </c:pt>
                <c:pt idx="26" formatCode="General">
                  <c:v>0.17376490630300001</c:v>
                </c:pt>
                <c:pt idx="27" formatCode="General">
                  <c:v>0.17674616695100001</c:v>
                </c:pt>
                <c:pt idx="28" formatCode="General">
                  <c:v>0.18015332197600001</c:v>
                </c:pt>
                <c:pt idx="29" formatCode="General">
                  <c:v>0.18483816013599999</c:v>
                </c:pt>
                <c:pt idx="30" formatCode="General">
                  <c:v>0.18696763202700001</c:v>
                </c:pt>
                <c:pt idx="31" formatCode="General">
                  <c:v>0.19122657580899999</c:v>
                </c:pt>
                <c:pt idx="32" formatCode="General">
                  <c:v>0.192504258944</c:v>
                </c:pt>
                <c:pt idx="33" formatCode="General">
                  <c:v>0.198466780239</c:v>
                </c:pt>
                <c:pt idx="34" formatCode="General">
                  <c:v>0.20187393526399999</c:v>
                </c:pt>
                <c:pt idx="35" formatCode="General">
                  <c:v>0.20528109029</c:v>
                </c:pt>
                <c:pt idx="36" formatCode="General">
                  <c:v>0.20996592845000001</c:v>
                </c:pt>
                <c:pt idx="37" formatCode="General">
                  <c:v>0.21422487223200001</c:v>
                </c:pt>
                <c:pt idx="38" formatCode="General">
                  <c:v>0.215928449744</c:v>
                </c:pt>
                <c:pt idx="39" formatCode="General">
                  <c:v>0.21805792163500001</c:v>
                </c:pt>
                <c:pt idx="40" formatCode="General">
                  <c:v>0.22061328790500001</c:v>
                </c:pt>
                <c:pt idx="41" formatCode="General">
                  <c:v>0.222742759796</c:v>
                </c:pt>
                <c:pt idx="42" formatCode="General">
                  <c:v>0.22444633730800001</c:v>
                </c:pt>
                <c:pt idx="43" formatCode="General">
                  <c:v>0.22700170357800001</c:v>
                </c:pt>
                <c:pt idx="44" formatCode="General">
                  <c:v>0.22870528108999999</c:v>
                </c:pt>
                <c:pt idx="45" formatCode="General">
                  <c:v>0.229982964225</c:v>
                </c:pt>
                <c:pt idx="46" formatCode="General">
                  <c:v>0.23211243611599999</c:v>
                </c:pt>
                <c:pt idx="47" formatCode="General">
                  <c:v>0.23339011925</c:v>
                </c:pt>
                <c:pt idx="48" formatCode="General">
                  <c:v>0.23381601362900001</c:v>
                </c:pt>
                <c:pt idx="49" formatCode="General">
                  <c:v>0.23551959114099999</c:v>
                </c:pt>
                <c:pt idx="50" formatCode="General">
                  <c:v>0.23764906303200001</c:v>
                </c:pt>
                <c:pt idx="51" formatCode="General">
                  <c:v>0.23850085178899999</c:v>
                </c:pt>
                <c:pt idx="52" formatCode="General">
                  <c:v>0.24020442930200001</c:v>
                </c:pt>
                <c:pt idx="53" formatCode="General">
                  <c:v>0.24148211243600001</c:v>
                </c:pt>
                <c:pt idx="54" formatCode="General">
                  <c:v>0.243185689949</c:v>
                </c:pt>
                <c:pt idx="55" formatCode="General">
                  <c:v>0.24446337308300001</c:v>
                </c:pt>
                <c:pt idx="56" formatCode="General">
                  <c:v>0.24488926746199999</c:v>
                </c:pt>
                <c:pt idx="57" formatCode="General">
                  <c:v>0.24744463373100001</c:v>
                </c:pt>
                <c:pt idx="58" formatCode="General">
                  <c:v>0.250425894378</c:v>
                </c:pt>
                <c:pt idx="59" formatCode="General">
                  <c:v>0.25170357751299999</c:v>
                </c:pt>
                <c:pt idx="60" formatCode="General">
                  <c:v>0.25298126064699999</c:v>
                </c:pt>
                <c:pt idx="61" formatCode="General">
                  <c:v>0.25511073253799998</c:v>
                </c:pt>
                <c:pt idx="62" formatCode="General">
                  <c:v>0.25766609880699998</c:v>
                </c:pt>
                <c:pt idx="63" formatCode="General">
                  <c:v>0.25851788756400002</c:v>
                </c:pt>
                <c:pt idx="64" formatCode="General">
                  <c:v>0.25894378194200002</c:v>
                </c:pt>
                <c:pt idx="65" formatCode="General">
                  <c:v>0.26064735945500001</c:v>
                </c:pt>
                <c:pt idx="66" formatCode="General">
                  <c:v>0.26107325383300001</c:v>
                </c:pt>
                <c:pt idx="67" formatCode="General">
                  <c:v>0.26235093696799999</c:v>
                </c:pt>
                <c:pt idx="68" formatCode="General">
                  <c:v>0.26405451448</c:v>
                </c:pt>
                <c:pt idx="69" formatCode="General">
                  <c:v>0.26490630323699998</c:v>
                </c:pt>
                <c:pt idx="70" formatCode="General">
                  <c:v>0.26575809199299999</c:v>
                </c:pt>
                <c:pt idx="71" formatCode="General">
                  <c:v>0.26660988074999997</c:v>
                </c:pt>
                <c:pt idx="72" formatCode="General">
                  <c:v>0.26831345826199998</c:v>
                </c:pt>
                <c:pt idx="73" formatCode="General">
                  <c:v>0.27001703577500002</c:v>
                </c:pt>
                <c:pt idx="74" formatCode="General">
                  <c:v>0.27214650766600001</c:v>
                </c:pt>
                <c:pt idx="75" formatCode="General">
                  <c:v>0.273424190801</c:v>
                </c:pt>
                <c:pt idx="76" formatCode="General">
                  <c:v>0.27470187393500001</c:v>
                </c:pt>
                <c:pt idx="77" formatCode="General">
                  <c:v>0.277257240204</c:v>
                </c:pt>
                <c:pt idx="78" formatCode="General">
                  <c:v>0.28023850085200003</c:v>
                </c:pt>
                <c:pt idx="79" formatCode="General">
                  <c:v>0.28364565587700002</c:v>
                </c:pt>
                <c:pt idx="80" formatCode="General">
                  <c:v>0.28449744463400001</c:v>
                </c:pt>
                <c:pt idx="81" formatCode="General">
                  <c:v>0.286626916525</c:v>
                </c:pt>
                <c:pt idx="82" formatCode="General">
                  <c:v>0.287904599659</c:v>
                </c:pt>
                <c:pt idx="83" formatCode="General">
                  <c:v>0.28833049403700001</c:v>
                </c:pt>
                <c:pt idx="84" formatCode="General">
                  <c:v>0.28960817717199999</c:v>
                </c:pt>
                <c:pt idx="85" formatCode="General">
                  <c:v>0.29088586030699998</c:v>
                </c:pt>
                <c:pt idx="86" formatCode="General">
                  <c:v>0.29131175468499998</c:v>
                </c:pt>
                <c:pt idx="87" formatCode="General">
                  <c:v>0.29173764906299998</c:v>
                </c:pt>
                <c:pt idx="88" formatCode="General">
                  <c:v>0.29173764906299998</c:v>
                </c:pt>
                <c:pt idx="89" formatCode="General">
                  <c:v>0.29258943781899999</c:v>
                </c:pt>
                <c:pt idx="90" formatCode="General">
                  <c:v>0.29301533219800002</c:v>
                </c:pt>
                <c:pt idx="91" formatCode="General">
                  <c:v>0.29301533219800002</c:v>
                </c:pt>
                <c:pt idx="92" formatCode="General">
                  <c:v>0.29386712095400003</c:v>
                </c:pt>
                <c:pt idx="93" formatCode="General">
                  <c:v>0.29386712095400003</c:v>
                </c:pt>
                <c:pt idx="94" formatCode="General">
                  <c:v>0.29386712095400003</c:v>
                </c:pt>
                <c:pt idx="95" formatCode="General">
                  <c:v>0.29386712095400003</c:v>
                </c:pt>
                <c:pt idx="96" formatCode="General">
                  <c:v>0.29386712095400003</c:v>
                </c:pt>
                <c:pt idx="97" formatCode="General">
                  <c:v>0.29386712095400003</c:v>
                </c:pt>
                <c:pt idx="98" formatCode="General">
                  <c:v>0.29386712095400003</c:v>
                </c:pt>
              </c:numCache>
            </c:numRef>
          </c:yVal>
          <c:smooth val="0"/>
        </c:ser>
        <c:ser>
          <c:idx val="0"/>
          <c:order val="6"/>
          <c:tx>
            <c:strRef>
              <c:f>Schalke!$G$3</c:f>
              <c:strCache>
                <c:ptCount val="1"/>
                <c:pt idx="0">
                  <c:v>baseline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</c:numCache>
            </c:numRef>
          </c:xVal>
          <c:yVal>
            <c:numRef>
              <c:f>Schalke!$I$4:$NTY$4</c:f>
              <c:numCache>
                <c:formatCode>0.000</c:formatCode>
                <c:ptCount val="1000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238336"/>
        <c:axId val="340239488"/>
      </c:scatterChart>
      <c:valAx>
        <c:axId val="340238336"/>
        <c:scaling>
          <c:logBase val="10"/>
          <c:orientation val="minMax"/>
          <c:max val="10"/>
          <c:min val="1.0000000000000002E-3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340239488"/>
        <c:crosses val="autoZero"/>
        <c:crossBetween val="midCat"/>
      </c:valAx>
      <c:valAx>
        <c:axId val="340239488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0.1403702692370706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340238336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961805555555555"/>
          <c:y val="2.9423115431525676E-2"/>
          <c:w val="0.70815972222222223"/>
          <c:h val="0.3586230498971474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46667"/>
              </p:ext>
            </p:extLst>
          </p:nvPr>
        </p:nvGraphicFramePr>
        <p:xfrm>
          <a:off x="-137" y="10354"/>
          <a:ext cx="2880000" cy="2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0537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14</cp:revision>
  <dcterms:created xsi:type="dcterms:W3CDTF">2017-08-23T15:53:40Z</dcterms:created>
  <dcterms:modified xsi:type="dcterms:W3CDTF">2017-09-04T12:30:49Z</dcterms:modified>
</cp:coreProperties>
</file>