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57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678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23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43146-982B-439D-846C-689B567DF4F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FDD90-7F91-4FAB-9C77-AD4C0780E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29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FDD90-7F91-4FAB-9C77-AD4C0780E7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58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F2E3D-7879-766D-7701-C3BF8752B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C097C38-A757-3212-9638-172A10E7E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6F01B3-3D36-9402-2CFE-F459101A5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308F02-5BB7-3567-75D1-44675EF53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FDD90-7F91-4FAB-9C77-AD4C0780E7A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3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DA190-B6B2-C607-A02B-B261AB3F9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C050078-087D-D43A-33C5-3F5F94FC9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D5BD4AC-FE58-8BBC-7C40-3FFEB7838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4BF524-CB20-D346-ED9E-AF8E398BB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FDD90-7F91-4FAB-9C77-AD4C0780E7A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2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0CF64-61EC-209E-CA9E-9608D204D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0C4687-5EEB-E1E8-6147-2E22757B7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063DE9-401F-F5C9-435F-35215412E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F3393-68DB-BB2D-7B13-754D30DAAD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FDD90-7F91-4FAB-9C77-AD4C0780E7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14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FDD90-7F91-4FAB-9C77-AD4C0780E7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117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F0B8-210F-275C-1F4D-91E0A5C25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5AD389-25B3-3EA3-D44E-AF587CC247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85494E9-2606-87C6-82DB-AFE419976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DF60FB-3724-0273-D367-AFE677AC97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FDD90-7F91-4FAB-9C77-AD4C0780E7A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11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CE2D2-298B-4BC4-182E-7B1F1EDE5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B18F80-0B33-82FE-641A-983D56F0DB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E670F46-082E-75AC-45F1-712155F32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A16F9-CC36-574F-85C4-FBCE734F2D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FDD90-7F91-4FAB-9C77-AD4C0780E7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05643-1583-1479-2DC0-F95A79E04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D148B-A1D4-7CF0-3A14-C1DE9DB79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AF81C-31B9-2B56-5FAB-DD22AE0F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CDC-D7CA-4C21-9CAC-70C08E4863A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4A14B-D499-149A-CD7B-842932FF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E3897-1934-03AF-D9FF-D9AC7F06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41A8-7034-49B0-8E17-1DA3C701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2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0E4E9-C219-92D9-60EE-3ACE211E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9E0C6B-8A0D-E0EA-A139-EC575607B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F9CB3-BF97-9FB8-10EF-E07A9BF8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CDC-D7CA-4C21-9CAC-70C08E4863A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F042A-38BC-68F8-B156-A9F96D09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43DF9-23F0-3CF7-0717-6B711C1A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41A8-7034-49B0-8E17-1DA3C701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36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99654B-9973-E195-FDE2-54C0FAE29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676F7F-BC4F-61C8-7AB1-5244470C7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C51E5-0B67-0B18-E38B-B0D1429C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CDC-D7CA-4C21-9CAC-70C08E4863A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7C8F6-0337-6C3F-E20A-5A437430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57AA9-ECB9-28EC-B087-57B293D9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41A8-7034-49B0-8E17-1DA3C701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31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0A8D7-70CC-1A84-C098-36599BA1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2282E-E9EC-BEA4-2BCF-620D2BAE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AD43A-D2E3-7DE5-5429-EC0E8003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CDC-D7CA-4C21-9CAC-70C08E4863A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75F3-B12B-44E2-D327-AB395BC1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0E3E4-5327-5A50-6643-8C211E7F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41A8-7034-49B0-8E17-1DA3C701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C0A90-F6EF-9AEF-ADF4-E1438DB7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E03A4A-9642-9A44-F949-28AEEA418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AD9F1-B1B1-B263-AB15-3EE329D1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CDC-D7CA-4C21-9CAC-70C08E4863A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C671D-255D-F497-1B89-36DA9169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490EB-9435-17AA-4F0A-677C14B3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41A8-7034-49B0-8E17-1DA3C701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0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26230-DC95-EDF6-D796-6529F687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696C4-85DF-5617-F8D3-C0B1D963A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5B798-3441-C7E7-7BF1-DC1876709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91F927-4738-430C-4E3A-AC105CC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CDC-D7CA-4C21-9CAC-70C08E4863A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F7E3B-6F2E-EB89-2853-4CCF36C3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DE98D-B31E-8170-FEE9-467A9186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41A8-7034-49B0-8E17-1DA3C701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51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5B2D0-A418-3B39-6A92-5963267A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AA029-299A-F795-B689-93A906408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8AD87-E6E8-59BC-4856-75AFD93C3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6B9A00-6CDA-1269-30FA-5CFB85A28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91A306-FF90-D1F1-43DD-419E0DB30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2FC652-878B-BCC9-BBC1-12152352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CDC-D7CA-4C21-9CAC-70C08E4863A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1CA1AE-C490-F8B9-4616-082DFD94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C0D8FB-D016-6970-B459-10BDFF54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41A8-7034-49B0-8E17-1DA3C701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5715C-4AF9-B3BD-60BE-3A27CB1E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7367B4-0EB7-4570-9936-28E528DD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CDC-D7CA-4C21-9CAC-70C08E4863A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7C7972-B16B-4325-5F70-63A200B2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7E58C-AAF3-4F2A-9965-FB0973AA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41A8-7034-49B0-8E17-1DA3C701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2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398F10-80F2-DC4A-B726-0231960C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CDC-D7CA-4C21-9CAC-70C08E4863A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BDF753-EED7-8B21-7F72-D702152D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2B39F4-F57F-A806-3D8E-011ECBA8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41A8-7034-49B0-8E17-1DA3C701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3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4C0F3-86E4-2C02-C4D4-EBDD798A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B0EF2-94D8-0CB3-8784-51E25B65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348A2-3A1C-9775-CBA9-CEC4B007C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BEF069-66FA-A063-6BC9-BE5AC6CF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CDC-D7CA-4C21-9CAC-70C08E4863A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E3D507-FC10-9CFA-9849-02B2600B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72777F-F81E-12EB-D889-6613C214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41A8-7034-49B0-8E17-1DA3C701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6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52F63-EBA4-AFC3-F8D2-D4F7862A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028CC7-5706-87B7-8A0C-3533BAA28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121E5F-BB8D-F075-8699-0EBFF7DE4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9DB62F-0277-64F9-0325-76E5F109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1CDC-D7CA-4C21-9CAC-70C08E4863A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98FFC-2A97-A342-7565-2FC242DE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F528A-6240-1BDE-FAD6-D96A42B2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41A8-7034-49B0-8E17-1DA3C701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1084F1-0BA4-4EAB-9066-CB607B55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4F4C0-DB1E-EB4F-EE9B-9DB8FD37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753E8-7D68-7400-8FD1-AB81F2A36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31CDC-D7CA-4C21-9CAC-70C08E4863A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346E2-7496-7A90-1DD5-9FFD7311E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02C60-7D32-FD44-0FE5-2561D78F1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41A8-7034-49B0-8E17-1DA3C701F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53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7" Type="http://schemas.openxmlformats.org/officeDocument/2006/relationships/image" Target="../media/image5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1.png"/><Relationship Id="rId5" Type="http://schemas.openxmlformats.org/officeDocument/2006/relationships/image" Target="../media/image501.png"/><Relationship Id="rId4" Type="http://schemas.openxmlformats.org/officeDocument/2006/relationships/image" Target="../media/image49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11" Type="http://schemas.openxmlformats.org/officeDocument/2006/relationships/image" Target="../media/image570.png"/><Relationship Id="rId5" Type="http://schemas.openxmlformats.org/officeDocument/2006/relationships/image" Target="../media/image510.png"/><Relationship Id="rId10" Type="http://schemas.openxmlformats.org/officeDocument/2006/relationships/image" Target="../media/image56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10.png"/><Relationship Id="rId21" Type="http://schemas.openxmlformats.org/officeDocument/2006/relationships/image" Target="../media/image78.png"/><Relationship Id="rId34" Type="http://schemas.openxmlformats.org/officeDocument/2006/relationships/image" Target="../media/image18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33" Type="http://schemas.openxmlformats.org/officeDocument/2006/relationships/image" Target="../media/image17.png"/><Relationship Id="rId38" Type="http://schemas.openxmlformats.org/officeDocument/2006/relationships/image" Target="../media/image22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32" Type="http://schemas.openxmlformats.org/officeDocument/2006/relationships/image" Target="../media/image16.png"/><Relationship Id="rId37" Type="http://schemas.openxmlformats.org/officeDocument/2006/relationships/image" Target="../media/image21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12.png"/><Relationship Id="rId36" Type="http://schemas.openxmlformats.org/officeDocument/2006/relationships/image" Target="../media/image20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31" Type="http://schemas.openxmlformats.org/officeDocument/2006/relationships/image" Target="../media/image15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Relationship Id="rId27" Type="http://schemas.openxmlformats.org/officeDocument/2006/relationships/image" Target="../media/image11.png"/><Relationship Id="rId30" Type="http://schemas.openxmlformats.org/officeDocument/2006/relationships/image" Target="../media/image14.png"/><Relationship Id="rId35" Type="http://schemas.openxmlformats.org/officeDocument/2006/relationships/image" Target="../media/image19.png"/><Relationship Id="rId8" Type="http://schemas.openxmlformats.org/officeDocument/2006/relationships/image" Target="../media/image65.png"/><Relationship Id="rId3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106.png"/><Relationship Id="rId21" Type="http://schemas.openxmlformats.org/officeDocument/2006/relationships/image" Target="../media/image15.png"/><Relationship Id="rId34" Type="http://schemas.openxmlformats.org/officeDocument/2006/relationships/image" Target="../media/image101.png"/><Relationship Id="rId42" Type="http://schemas.openxmlformats.org/officeDocument/2006/relationships/image" Target="../media/image109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96.png"/><Relationship Id="rId41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8.png"/><Relationship Id="rId32" Type="http://schemas.openxmlformats.org/officeDocument/2006/relationships/image" Target="../media/image99.png"/><Relationship Id="rId37" Type="http://schemas.openxmlformats.org/officeDocument/2006/relationships/image" Target="../media/image104.png"/><Relationship Id="rId40" Type="http://schemas.openxmlformats.org/officeDocument/2006/relationships/image" Target="../media/image107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103.png"/><Relationship Id="rId10" Type="http://schemas.openxmlformats.org/officeDocument/2006/relationships/image" Target="../media/image90.png"/><Relationship Id="rId19" Type="http://schemas.openxmlformats.org/officeDocument/2006/relationships/image" Target="../media/image13.png"/><Relationship Id="rId31" Type="http://schemas.openxmlformats.org/officeDocument/2006/relationships/image" Target="../media/image98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97.png"/><Relationship Id="rId35" Type="http://schemas.openxmlformats.org/officeDocument/2006/relationships/image" Target="../media/image102.png"/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12" Type="http://schemas.openxmlformats.org/officeDocument/2006/relationships/image" Target="../media/image92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100.png"/><Relationship Id="rId38" Type="http://schemas.openxmlformats.org/officeDocument/2006/relationships/image" Target="../media/image10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116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115.png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24" Type="http://schemas.openxmlformats.org/officeDocument/2006/relationships/image" Target="../media/image22.png"/><Relationship Id="rId32" Type="http://schemas.openxmlformats.org/officeDocument/2006/relationships/image" Target="../media/image122.png"/><Relationship Id="rId5" Type="http://schemas.openxmlformats.org/officeDocument/2006/relationships/image" Target="../media/image109.png"/><Relationship Id="rId23" Type="http://schemas.openxmlformats.org/officeDocument/2006/relationships/image" Target="../media/image21.png"/><Relationship Id="rId28" Type="http://schemas.openxmlformats.org/officeDocument/2006/relationships/image" Target="../media/image118.png"/><Relationship Id="rId10" Type="http://schemas.openxmlformats.org/officeDocument/2006/relationships/image" Target="../media/image114.png"/><Relationship Id="rId19" Type="http://schemas.openxmlformats.org/officeDocument/2006/relationships/image" Target="../media/image17.png"/><Relationship Id="rId31" Type="http://schemas.openxmlformats.org/officeDocument/2006/relationships/image" Target="../media/image121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117.png"/><Relationship Id="rId30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1AE1E08-441C-55E8-AB78-5D04F03AC70D}"/>
              </a:ext>
            </a:extLst>
          </p:cNvPr>
          <p:cNvCxnSpPr>
            <a:cxnSpLocks/>
          </p:cNvCxnSpPr>
          <p:nvPr/>
        </p:nvCxnSpPr>
        <p:spPr>
          <a:xfrm flipV="1">
            <a:off x="3134371" y="3492500"/>
            <a:ext cx="1336029" cy="108563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9BF8F4B-74A0-7273-11D0-1226A6C02539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4470400" y="3492500"/>
            <a:ext cx="755942" cy="11206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99E9758A-0087-6A3B-8D78-02B23F1844F9}"/>
              </a:ext>
            </a:extLst>
          </p:cNvPr>
          <p:cNvSpPr/>
          <p:nvPr/>
        </p:nvSpPr>
        <p:spPr>
          <a:xfrm rot="990245">
            <a:off x="3244850" y="3826127"/>
            <a:ext cx="2012950" cy="1069723"/>
          </a:xfrm>
          <a:custGeom>
            <a:avLst/>
            <a:gdLst>
              <a:gd name="connsiteX0" fmla="*/ 0 w 2114550"/>
              <a:gd name="connsiteY0" fmla="*/ 726823 h 726823"/>
              <a:gd name="connsiteX1" fmla="*/ 1035050 w 2114550"/>
              <a:gd name="connsiteY1" fmla="*/ 9273 h 726823"/>
              <a:gd name="connsiteX2" fmla="*/ 2114550 w 2114550"/>
              <a:gd name="connsiteY2" fmla="*/ 339473 h 72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726823">
                <a:moveTo>
                  <a:pt x="0" y="726823"/>
                </a:moveTo>
                <a:cubicBezTo>
                  <a:pt x="341312" y="400327"/>
                  <a:pt x="682625" y="73831"/>
                  <a:pt x="1035050" y="9273"/>
                </a:cubicBezTo>
                <a:cubicBezTo>
                  <a:pt x="1387475" y="-55285"/>
                  <a:pt x="1857375" y="234698"/>
                  <a:pt x="2114550" y="33947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A784314-4D2B-3BF7-0DC4-ED14A6CA25CE}"/>
                  </a:ext>
                </a:extLst>
              </p:cNvPr>
              <p:cNvSpPr txBox="1"/>
              <p:nvPr/>
            </p:nvSpPr>
            <p:spPr>
              <a:xfrm>
                <a:off x="2766060" y="4428465"/>
                <a:ext cx="2971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A784314-4D2B-3BF7-0DC4-ED14A6CA2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060" y="4428465"/>
                <a:ext cx="297180" cy="369332"/>
              </a:xfrm>
              <a:prstGeom prst="rect">
                <a:avLst/>
              </a:prstGeom>
              <a:blipFill>
                <a:blip r:embed="rId3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DFAFB94-DE7D-D97E-2033-02DBA1CDA2D8}"/>
                  </a:ext>
                </a:extLst>
              </p:cNvPr>
              <p:cNvSpPr txBox="1"/>
              <p:nvPr/>
            </p:nvSpPr>
            <p:spPr>
              <a:xfrm>
                <a:off x="5285589" y="4428465"/>
                <a:ext cx="2971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DFAFB94-DE7D-D97E-2033-02DBA1CDA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589" y="4428465"/>
                <a:ext cx="297180" cy="369332"/>
              </a:xfrm>
              <a:prstGeom prst="rect">
                <a:avLst/>
              </a:prstGeom>
              <a:blipFill>
                <a:blip r:embed="rId4"/>
                <a:stretch>
                  <a:fillRect r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638C5B3-80EF-59AD-474C-E5600F219975}"/>
                  </a:ext>
                </a:extLst>
              </p:cNvPr>
              <p:cNvSpPr txBox="1"/>
              <p:nvPr/>
            </p:nvSpPr>
            <p:spPr>
              <a:xfrm>
                <a:off x="4281812" y="3482288"/>
                <a:ext cx="2971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638C5B3-80EF-59AD-474C-E5600F219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812" y="3482288"/>
                <a:ext cx="297180" cy="369332"/>
              </a:xfrm>
              <a:prstGeom prst="rect">
                <a:avLst/>
              </a:prstGeom>
              <a:blipFill>
                <a:blip r:embed="rId5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椭圆 42">
            <a:extLst>
              <a:ext uri="{FF2B5EF4-FFF2-40B4-BE49-F238E27FC236}">
                <a16:creationId xmlns:a16="http://schemas.microsoft.com/office/drawing/2014/main" id="{D4AFB444-2099-EEBD-78E3-97281E2BC644}"/>
              </a:ext>
            </a:extLst>
          </p:cNvPr>
          <p:cNvSpPr/>
          <p:nvPr/>
        </p:nvSpPr>
        <p:spPr>
          <a:xfrm>
            <a:off x="3079045" y="4525391"/>
            <a:ext cx="1066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B713950-A0F6-8D7E-1C79-600102F19879}"/>
              </a:ext>
            </a:extLst>
          </p:cNvPr>
          <p:cNvSpPr/>
          <p:nvPr/>
        </p:nvSpPr>
        <p:spPr>
          <a:xfrm>
            <a:off x="4417625" y="3457501"/>
            <a:ext cx="1066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5B0A761-F922-183A-7820-D5147FF92A45}"/>
              </a:ext>
            </a:extLst>
          </p:cNvPr>
          <p:cNvSpPr/>
          <p:nvPr/>
        </p:nvSpPr>
        <p:spPr>
          <a:xfrm>
            <a:off x="5173002" y="4549248"/>
            <a:ext cx="1066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238AF32-BBED-9B24-B811-220E2791C348}"/>
                  </a:ext>
                </a:extLst>
              </p:cNvPr>
              <p:cNvSpPr txBox="1"/>
              <p:nvPr/>
            </p:nvSpPr>
            <p:spPr>
              <a:xfrm>
                <a:off x="4041165" y="3886490"/>
                <a:ext cx="5745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238AF32-BBED-9B24-B811-220E2791C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165" y="3886490"/>
                <a:ext cx="574595" cy="369332"/>
              </a:xfrm>
              <a:prstGeom prst="rect">
                <a:avLst/>
              </a:prstGeom>
              <a:blipFill>
                <a:blip r:embed="rId6"/>
                <a:stretch>
                  <a:fillRect r="-1170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7827083-BFC2-AE4D-65BC-D18D2EA674A2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2827020" y="4255822"/>
            <a:ext cx="267648" cy="2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B1302A4-39DB-6C4D-B13D-1D5BC2791AFE}"/>
              </a:ext>
            </a:extLst>
          </p:cNvPr>
          <p:cNvCxnSpPr>
            <a:cxnSpLocks/>
          </p:cNvCxnSpPr>
          <p:nvPr/>
        </p:nvCxnSpPr>
        <p:spPr>
          <a:xfrm flipH="1" flipV="1">
            <a:off x="4161969" y="3178733"/>
            <a:ext cx="267648" cy="2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86686D7-0773-C9A6-B394-96CB48315135}"/>
                  </a:ext>
                </a:extLst>
              </p:cNvPr>
              <p:cNvSpPr txBox="1"/>
              <p:nvPr/>
            </p:nvSpPr>
            <p:spPr>
              <a:xfrm>
                <a:off x="2707136" y="4078386"/>
                <a:ext cx="8536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678DC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678D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678DC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678DC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solidFill>
                    <a:srgbClr val="678DCF"/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86686D7-0773-C9A6-B394-96CB48315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136" y="4078386"/>
                <a:ext cx="8536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L 形 57">
            <a:extLst>
              <a:ext uri="{FF2B5EF4-FFF2-40B4-BE49-F238E27FC236}">
                <a16:creationId xmlns:a16="http://schemas.microsoft.com/office/drawing/2014/main" id="{4D1208E3-012F-2509-DD1D-DA3D570174B7}"/>
              </a:ext>
            </a:extLst>
          </p:cNvPr>
          <p:cNvSpPr/>
          <p:nvPr/>
        </p:nvSpPr>
        <p:spPr>
          <a:xfrm rot="8247240">
            <a:off x="3086792" y="4464926"/>
            <a:ext cx="83344" cy="83344"/>
          </a:xfrm>
          <a:prstGeom prst="corner">
            <a:avLst>
              <a:gd name="adj1" fmla="val 13610"/>
              <a:gd name="adj2" fmla="val 11390"/>
            </a:avLst>
          </a:prstGeom>
          <a:solidFill>
            <a:srgbClr val="678DCF"/>
          </a:solidFill>
          <a:ln>
            <a:solidFill>
              <a:srgbClr val="678D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EF3C1F9-CEF8-6B1D-E6DE-938743FDD2A2}"/>
              </a:ext>
            </a:extLst>
          </p:cNvPr>
          <p:cNvCxnSpPr>
            <a:cxnSpLocks/>
          </p:cNvCxnSpPr>
          <p:nvPr/>
        </p:nvCxnSpPr>
        <p:spPr>
          <a:xfrm flipV="1">
            <a:off x="5272731" y="4350281"/>
            <a:ext cx="385789" cy="24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4B8B658-1247-736F-CF9D-81C4A2FCB6E6}"/>
                  </a:ext>
                </a:extLst>
              </p:cNvPr>
              <p:cNvSpPr txBox="1"/>
              <p:nvPr/>
            </p:nvSpPr>
            <p:spPr>
              <a:xfrm>
                <a:off x="4925932" y="4098826"/>
                <a:ext cx="8536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678DC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678D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678DC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678DC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solidFill>
                    <a:srgbClr val="678DCF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4B8B658-1247-736F-CF9D-81C4A2FCB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932" y="4098826"/>
                <a:ext cx="8536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L 形 60">
            <a:extLst>
              <a:ext uri="{FF2B5EF4-FFF2-40B4-BE49-F238E27FC236}">
                <a16:creationId xmlns:a16="http://schemas.microsoft.com/office/drawing/2014/main" id="{503A2147-C780-90F0-2398-8B5CED746CDC}"/>
              </a:ext>
            </a:extLst>
          </p:cNvPr>
          <p:cNvSpPr/>
          <p:nvPr/>
        </p:nvSpPr>
        <p:spPr>
          <a:xfrm rot="8598346">
            <a:off x="5205905" y="4502602"/>
            <a:ext cx="83344" cy="83344"/>
          </a:xfrm>
          <a:prstGeom prst="corner">
            <a:avLst>
              <a:gd name="adj1" fmla="val 13610"/>
              <a:gd name="adj2" fmla="val 11390"/>
            </a:avLst>
          </a:prstGeom>
          <a:solidFill>
            <a:srgbClr val="678DCF"/>
          </a:solidFill>
          <a:ln>
            <a:solidFill>
              <a:srgbClr val="678D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642FB7C-C147-24CE-6C42-431CCB450F90}"/>
              </a:ext>
            </a:extLst>
          </p:cNvPr>
          <p:cNvCxnSpPr>
            <a:cxnSpLocks/>
          </p:cNvCxnSpPr>
          <p:nvPr/>
        </p:nvCxnSpPr>
        <p:spPr>
          <a:xfrm flipV="1">
            <a:off x="4513972" y="3245468"/>
            <a:ext cx="385789" cy="240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7625A0F-589D-F46C-B3D0-72CE24D57BA6}"/>
              </a:ext>
            </a:extLst>
          </p:cNvPr>
          <p:cNvCxnSpPr>
            <a:cxnSpLocks/>
          </p:cNvCxnSpPr>
          <p:nvPr/>
        </p:nvCxnSpPr>
        <p:spPr>
          <a:xfrm flipV="1">
            <a:off x="2825553" y="2809011"/>
            <a:ext cx="1787264" cy="145229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2621C25-A6C8-E52D-7852-CDCCE72C09D0}"/>
              </a:ext>
            </a:extLst>
          </p:cNvPr>
          <p:cNvCxnSpPr>
            <a:cxnSpLocks/>
          </p:cNvCxnSpPr>
          <p:nvPr/>
        </p:nvCxnSpPr>
        <p:spPr>
          <a:xfrm flipH="1" flipV="1">
            <a:off x="4615760" y="2819532"/>
            <a:ext cx="1039817" cy="154145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L 形 69">
            <a:extLst>
              <a:ext uri="{FF2B5EF4-FFF2-40B4-BE49-F238E27FC236}">
                <a16:creationId xmlns:a16="http://schemas.microsoft.com/office/drawing/2014/main" id="{CF320649-2B4A-42E5-260D-1FD783C902E4}"/>
              </a:ext>
            </a:extLst>
          </p:cNvPr>
          <p:cNvSpPr/>
          <p:nvPr/>
        </p:nvSpPr>
        <p:spPr>
          <a:xfrm rot="2857837">
            <a:off x="4352965" y="3446260"/>
            <a:ext cx="83344" cy="83344"/>
          </a:xfrm>
          <a:prstGeom prst="corner">
            <a:avLst>
              <a:gd name="adj1" fmla="val 13610"/>
              <a:gd name="adj2" fmla="val 11390"/>
            </a:avLst>
          </a:prstGeom>
          <a:solidFill>
            <a:srgbClr val="678DCF"/>
          </a:solidFill>
          <a:ln>
            <a:solidFill>
              <a:srgbClr val="678D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L 形 70">
            <a:extLst>
              <a:ext uri="{FF2B5EF4-FFF2-40B4-BE49-F238E27FC236}">
                <a16:creationId xmlns:a16="http://schemas.microsoft.com/office/drawing/2014/main" id="{9F1228BA-A6D0-3DE6-C58D-6FFA0288FBEA}"/>
              </a:ext>
            </a:extLst>
          </p:cNvPr>
          <p:cNvSpPr/>
          <p:nvPr/>
        </p:nvSpPr>
        <p:spPr>
          <a:xfrm rot="14139861">
            <a:off x="4506506" y="3485994"/>
            <a:ext cx="83344" cy="83344"/>
          </a:xfrm>
          <a:prstGeom prst="corner">
            <a:avLst>
              <a:gd name="adj1" fmla="val 13610"/>
              <a:gd name="adj2" fmla="val 11390"/>
            </a:avLst>
          </a:prstGeom>
          <a:solidFill>
            <a:srgbClr val="678DCF"/>
          </a:solidFill>
          <a:ln>
            <a:solidFill>
              <a:srgbClr val="678D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13C6E7E-0090-5A2D-9164-F786DA05D31A}"/>
              </a:ext>
            </a:extLst>
          </p:cNvPr>
          <p:cNvSpPr/>
          <p:nvPr/>
        </p:nvSpPr>
        <p:spPr>
          <a:xfrm>
            <a:off x="4552754" y="2779947"/>
            <a:ext cx="1066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9D36DB0-448A-5820-0564-BC6C0B422A29}"/>
                  </a:ext>
                </a:extLst>
              </p:cNvPr>
              <p:cNvSpPr txBox="1"/>
              <p:nvPr/>
            </p:nvSpPr>
            <p:spPr>
              <a:xfrm>
                <a:off x="2508522" y="3864990"/>
                <a:ext cx="2971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9D36DB0-448A-5820-0564-BC6C0B42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22" y="3864990"/>
                <a:ext cx="297180" cy="369332"/>
              </a:xfrm>
              <a:prstGeom prst="rect">
                <a:avLst/>
              </a:prstGeom>
              <a:blipFill>
                <a:blip r:embed="rId9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AC8A0E92-6166-235C-EC6D-C045EF53A396}"/>
                  </a:ext>
                </a:extLst>
              </p:cNvPr>
              <p:cNvSpPr txBox="1"/>
              <p:nvPr/>
            </p:nvSpPr>
            <p:spPr>
              <a:xfrm>
                <a:off x="4409686" y="2455446"/>
                <a:ext cx="2971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AC8A0E92-6166-235C-EC6D-C045EF53A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86" y="2455446"/>
                <a:ext cx="297180" cy="369332"/>
              </a:xfrm>
              <a:prstGeom prst="rect">
                <a:avLst/>
              </a:prstGeom>
              <a:blipFill>
                <a:blip r:embed="rId10"/>
                <a:stretch>
                  <a:fillRect r="-24490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0F26216-7D33-5727-D461-E83BC53F93E6}"/>
                  </a:ext>
                </a:extLst>
              </p:cNvPr>
              <p:cNvSpPr txBox="1"/>
              <p:nvPr/>
            </p:nvSpPr>
            <p:spPr>
              <a:xfrm>
                <a:off x="5648399" y="4029086"/>
                <a:ext cx="2971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C0F26216-7D33-5727-D461-E83BC53F9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99" y="4029086"/>
                <a:ext cx="297180" cy="369332"/>
              </a:xfrm>
              <a:prstGeom prst="rect">
                <a:avLst/>
              </a:prstGeom>
              <a:blipFill>
                <a:blip r:embed="rId11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350E258B-D423-1041-3900-BFDFE32DD200}"/>
              </a:ext>
            </a:extLst>
          </p:cNvPr>
          <p:cNvSpPr/>
          <p:nvPr/>
        </p:nvSpPr>
        <p:spPr>
          <a:xfrm rot="990245">
            <a:off x="2960895" y="3302333"/>
            <a:ext cx="2749172" cy="1372255"/>
          </a:xfrm>
          <a:custGeom>
            <a:avLst/>
            <a:gdLst>
              <a:gd name="connsiteX0" fmla="*/ 0 w 2114550"/>
              <a:gd name="connsiteY0" fmla="*/ 726823 h 726823"/>
              <a:gd name="connsiteX1" fmla="*/ 1035050 w 2114550"/>
              <a:gd name="connsiteY1" fmla="*/ 9273 h 726823"/>
              <a:gd name="connsiteX2" fmla="*/ 2114550 w 2114550"/>
              <a:gd name="connsiteY2" fmla="*/ 339473 h 72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726823">
                <a:moveTo>
                  <a:pt x="0" y="726823"/>
                </a:moveTo>
                <a:cubicBezTo>
                  <a:pt x="341312" y="400327"/>
                  <a:pt x="682625" y="73831"/>
                  <a:pt x="1035050" y="9273"/>
                </a:cubicBezTo>
                <a:cubicBezTo>
                  <a:pt x="1387475" y="-55285"/>
                  <a:pt x="1857375" y="234698"/>
                  <a:pt x="2114550" y="33947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02F9B38-B315-E2A3-9EF2-22B0FBD569AE}"/>
              </a:ext>
            </a:extLst>
          </p:cNvPr>
          <p:cNvSpPr/>
          <p:nvPr/>
        </p:nvSpPr>
        <p:spPr>
          <a:xfrm>
            <a:off x="2767952" y="4202482"/>
            <a:ext cx="1066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D14707CF-F33F-8B55-59D9-F78F06BF0195}"/>
              </a:ext>
            </a:extLst>
          </p:cNvPr>
          <p:cNvSpPr/>
          <p:nvPr/>
        </p:nvSpPr>
        <p:spPr>
          <a:xfrm>
            <a:off x="5623757" y="4284697"/>
            <a:ext cx="106680" cy="1066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66AABE3A-7A3C-E4E4-5F36-95C7CBF0E371}"/>
              </a:ext>
            </a:extLst>
          </p:cNvPr>
          <p:cNvGrpSpPr/>
          <p:nvPr/>
        </p:nvGrpSpPr>
        <p:grpSpPr>
          <a:xfrm>
            <a:off x="6468249" y="2353474"/>
            <a:ext cx="3437057" cy="2720499"/>
            <a:chOff x="6468249" y="2353474"/>
            <a:chExt cx="3437057" cy="2720499"/>
          </a:xfrm>
        </p:grpSpPr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3C0E3B13-CCCC-2632-0077-E996BA450A2D}"/>
                </a:ext>
              </a:extLst>
            </p:cNvPr>
            <p:cNvSpPr/>
            <p:nvPr/>
          </p:nvSpPr>
          <p:spPr>
            <a:xfrm rot="990245">
              <a:off x="7503380" y="4279710"/>
              <a:ext cx="1273042" cy="721003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CFD48D1-68A1-2B57-AFE6-D1FF3D7D2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4098" y="3390528"/>
              <a:ext cx="1336029" cy="108563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C8E95D69-1CD8-34F8-50D1-36F9F003A958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 flipH="1" flipV="1">
              <a:off x="8430127" y="3390528"/>
              <a:ext cx="755942" cy="112063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E933118-8CC6-020D-6CBA-71410F8956C4}"/>
                </a:ext>
              </a:extLst>
            </p:cNvPr>
            <p:cNvSpPr/>
            <p:nvPr/>
          </p:nvSpPr>
          <p:spPr>
            <a:xfrm rot="990245">
              <a:off x="7204577" y="3724155"/>
              <a:ext cx="2012950" cy="1069723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C98F9206-37F6-45DB-5FD9-B747A44B8773}"/>
                    </a:ext>
                  </a:extLst>
                </p:cNvPr>
                <p:cNvSpPr txBox="1"/>
                <p:nvPr/>
              </p:nvSpPr>
              <p:spPr>
                <a:xfrm>
                  <a:off x="6725787" y="4326493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C98F9206-37F6-45DB-5FD9-B747A44B8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787" y="4326493"/>
                  <a:ext cx="297180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A074F7B1-BB8D-5AA4-1039-303B297BEA44}"/>
                    </a:ext>
                  </a:extLst>
                </p:cNvPr>
                <p:cNvSpPr txBox="1"/>
                <p:nvPr/>
              </p:nvSpPr>
              <p:spPr>
                <a:xfrm>
                  <a:off x="9245316" y="4326493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A074F7B1-BB8D-5AA4-1039-303B297BE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316" y="4326493"/>
                  <a:ext cx="297180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ED81A56F-B802-5FE9-822F-1F501F56C043}"/>
                    </a:ext>
                  </a:extLst>
                </p:cNvPr>
                <p:cNvSpPr txBox="1"/>
                <p:nvPr/>
              </p:nvSpPr>
              <p:spPr>
                <a:xfrm>
                  <a:off x="8241539" y="3380316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ED81A56F-B802-5FE9-822F-1F501F56C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539" y="3380316"/>
                  <a:ext cx="297180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24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D1AF0547-66ED-9998-CB81-5B0C371DB2E8}"/>
                </a:ext>
              </a:extLst>
            </p:cNvPr>
            <p:cNvSpPr/>
            <p:nvPr/>
          </p:nvSpPr>
          <p:spPr>
            <a:xfrm>
              <a:off x="7038772" y="4423419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B1BC02A-DE6A-FA40-9DD7-EAB493BD89E5}"/>
                </a:ext>
              </a:extLst>
            </p:cNvPr>
            <p:cNvSpPr/>
            <p:nvPr/>
          </p:nvSpPr>
          <p:spPr>
            <a:xfrm>
              <a:off x="8377352" y="3355529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F2465E3-3903-B23C-A82F-E1EBD9E1718C}"/>
                </a:ext>
              </a:extLst>
            </p:cNvPr>
            <p:cNvSpPr/>
            <p:nvPr/>
          </p:nvSpPr>
          <p:spPr>
            <a:xfrm>
              <a:off x="9132729" y="4447276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6707168A-3DA5-F635-C47B-4007BE76C931}"/>
                </a:ext>
              </a:extLst>
            </p:cNvPr>
            <p:cNvCxnSpPr>
              <a:cxnSpLocks/>
              <a:stCxn id="85" idx="1"/>
            </p:cNvCxnSpPr>
            <p:nvPr/>
          </p:nvCxnSpPr>
          <p:spPr>
            <a:xfrm flipH="1" flipV="1">
              <a:off x="6786747" y="4153850"/>
              <a:ext cx="267648" cy="285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8DC698F-3B48-F49B-4D07-470BF334F334}"/>
                    </a:ext>
                  </a:extLst>
                </p:cNvPr>
                <p:cNvSpPr txBox="1"/>
                <p:nvPr/>
              </p:nvSpPr>
              <p:spPr>
                <a:xfrm>
                  <a:off x="6666863" y="3976414"/>
                  <a:ext cx="853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678DC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solidFill>
                      <a:srgbClr val="678DCF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8DC698F-3B48-F49B-4D07-470BF334F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863" y="3976414"/>
                  <a:ext cx="853634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L 形 91">
              <a:extLst>
                <a:ext uri="{FF2B5EF4-FFF2-40B4-BE49-F238E27FC236}">
                  <a16:creationId xmlns:a16="http://schemas.microsoft.com/office/drawing/2014/main" id="{8246E2F1-CC78-419E-AFD5-16205E54B8A6}"/>
                </a:ext>
              </a:extLst>
            </p:cNvPr>
            <p:cNvSpPr/>
            <p:nvPr/>
          </p:nvSpPr>
          <p:spPr>
            <a:xfrm rot="8247240">
              <a:off x="7046519" y="4362954"/>
              <a:ext cx="83344" cy="83344"/>
            </a:xfrm>
            <a:prstGeom prst="corner">
              <a:avLst>
                <a:gd name="adj1" fmla="val 13610"/>
                <a:gd name="adj2" fmla="val 11390"/>
              </a:avLst>
            </a:prstGeom>
            <a:solidFill>
              <a:srgbClr val="678DCF"/>
            </a:solidFill>
            <a:ln>
              <a:solidFill>
                <a:srgbClr val="678D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60E9B9DF-33CB-A6AF-0ACF-95A7C8D9A3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9515" y="4236344"/>
              <a:ext cx="385789" cy="24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FFAC1CBA-638C-E29D-6C3A-B2640DDEF1F8}"/>
                    </a:ext>
                  </a:extLst>
                </p:cNvPr>
                <p:cNvSpPr txBox="1"/>
                <p:nvPr/>
              </p:nvSpPr>
              <p:spPr>
                <a:xfrm>
                  <a:off x="8887731" y="4027167"/>
                  <a:ext cx="853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678DC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solidFill>
                      <a:srgbClr val="678DCF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FFAC1CBA-638C-E29D-6C3A-B2640DDEF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731" y="4027167"/>
                  <a:ext cx="85363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L 形 94">
              <a:extLst>
                <a:ext uri="{FF2B5EF4-FFF2-40B4-BE49-F238E27FC236}">
                  <a16:creationId xmlns:a16="http://schemas.microsoft.com/office/drawing/2014/main" id="{C770C4C6-2F7C-4C56-FC92-E1275292044F}"/>
                </a:ext>
              </a:extLst>
            </p:cNvPr>
            <p:cNvSpPr/>
            <p:nvPr/>
          </p:nvSpPr>
          <p:spPr>
            <a:xfrm rot="8598346">
              <a:off x="9161168" y="4391530"/>
              <a:ext cx="83344" cy="83344"/>
            </a:xfrm>
            <a:prstGeom prst="corner">
              <a:avLst>
                <a:gd name="adj1" fmla="val 13610"/>
                <a:gd name="adj2" fmla="val 11390"/>
              </a:avLst>
            </a:prstGeom>
            <a:solidFill>
              <a:srgbClr val="678DCF"/>
            </a:solidFill>
            <a:ln>
              <a:solidFill>
                <a:srgbClr val="678D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88A408BF-EA3F-1AD1-2503-09B9BD2745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5280" y="2707039"/>
              <a:ext cx="1787264" cy="1452297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4A0C2E7C-DAC3-72C6-3368-ACEE32156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75487" y="2717560"/>
              <a:ext cx="1039817" cy="1541456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114980FE-ED36-7A59-37D3-31C09E5C7E1A}"/>
                </a:ext>
              </a:extLst>
            </p:cNvPr>
            <p:cNvSpPr/>
            <p:nvPr/>
          </p:nvSpPr>
          <p:spPr>
            <a:xfrm>
              <a:off x="8512481" y="2677975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CE09E61-EC67-8F7C-675B-4427219922D0}"/>
                    </a:ext>
                  </a:extLst>
                </p:cNvPr>
                <p:cNvSpPr txBox="1"/>
                <p:nvPr/>
              </p:nvSpPr>
              <p:spPr>
                <a:xfrm>
                  <a:off x="6468249" y="3763018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CE09E61-EC67-8F7C-675B-44272199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8249" y="3763018"/>
                  <a:ext cx="297180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F025548E-2B13-9410-2EB5-BF1A7F448A30}"/>
                    </a:ext>
                  </a:extLst>
                </p:cNvPr>
                <p:cNvSpPr txBox="1"/>
                <p:nvPr/>
              </p:nvSpPr>
              <p:spPr>
                <a:xfrm>
                  <a:off x="8369413" y="2353474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F025548E-2B13-9410-2EB5-BF1A7F448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9413" y="2353474"/>
                  <a:ext cx="297180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224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EA05D67-9C18-84CA-7222-C175F0771B5C}"/>
                    </a:ext>
                  </a:extLst>
                </p:cNvPr>
                <p:cNvSpPr txBox="1"/>
                <p:nvPr/>
              </p:nvSpPr>
              <p:spPr>
                <a:xfrm>
                  <a:off x="9608126" y="3927114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EA05D67-9C18-84CA-7222-C175F0771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8126" y="3927114"/>
                  <a:ext cx="297180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955C60AB-D853-0721-AF0E-D56C7989E477}"/>
                </a:ext>
              </a:extLst>
            </p:cNvPr>
            <p:cNvSpPr/>
            <p:nvPr/>
          </p:nvSpPr>
          <p:spPr>
            <a:xfrm rot="990245">
              <a:off x="6920622" y="3200361"/>
              <a:ext cx="2749172" cy="1372255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547F40C3-18FF-38B3-7AFF-16F1112B3B13}"/>
                </a:ext>
              </a:extLst>
            </p:cNvPr>
            <p:cNvSpPr/>
            <p:nvPr/>
          </p:nvSpPr>
          <p:spPr>
            <a:xfrm>
              <a:off x="6727679" y="4100510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94FDFB54-F1D8-5BFB-8032-53075DF017A1}"/>
                </a:ext>
              </a:extLst>
            </p:cNvPr>
            <p:cNvSpPr/>
            <p:nvPr/>
          </p:nvSpPr>
          <p:spPr>
            <a:xfrm>
              <a:off x="9583484" y="4182725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D9A43A49-BCA6-C822-6F8F-403F497C00F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131407" y="4519974"/>
              <a:ext cx="267648" cy="285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62EED75F-3AE9-6434-A712-8419D534673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752931" y="4536963"/>
              <a:ext cx="385789" cy="24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F8BAE6D7-2BE4-E92A-D8F4-6F6A68F846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4962" y="4070295"/>
              <a:ext cx="896686" cy="72863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60214BB-C7DA-157D-CFB2-E214F899F2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9598" y="4080710"/>
              <a:ext cx="458775" cy="68010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DA1C1CB3-D06A-FC7A-C60A-C89992D4AA0F}"/>
                </a:ext>
              </a:extLst>
            </p:cNvPr>
            <p:cNvSpPr/>
            <p:nvPr/>
          </p:nvSpPr>
          <p:spPr>
            <a:xfrm>
              <a:off x="8241868" y="4048061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72DBDB56-A030-6BBE-E4CF-C07F952607DD}"/>
                </a:ext>
              </a:extLst>
            </p:cNvPr>
            <p:cNvSpPr/>
            <p:nvPr/>
          </p:nvSpPr>
          <p:spPr>
            <a:xfrm>
              <a:off x="7353872" y="4769633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F31909B4-3BFB-72E7-0F29-83CFE830B972}"/>
                </a:ext>
              </a:extLst>
            </p:cNvPr>
            <p:cNvSpPr/>
            <p:nvPr/>
          </p:nvSpPr>
          <p:spPr>
            <a:xfrm>
              <a:off x="8691440" y="4722275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L 形 121">
              <a:extLst>
                <a:ext uri="{FF2B5EF4-FFF2-40B4-BE49-F238E27FC236}">
                  <a16:creationId xmlns:a16="http://schemas.microsoft.com/office/drawing/2014/main" id="{A0D2AEFF-7A4D-8915-50D6-650E3E2C57BE}"/>
                </a:ext>
              </a:extLst>
            </p:cNvPr>
            <p:cNvSpPr/>
            <p:nvPr/>
          </p:nvSpPr>
          <p:spPr>
            <a:xfrm rot="13690911">
              <a:off x="7136300" y="4460515"/>
              <a:ext cx="83344" cy="83344"/>
            </a:xfrm>
            <a:prstGeom prst="corner">
              <a:avLst>
                <a:gd name="adj1" fmla="val 13610"/>
                <a:gd name="adj2" fmla="val 11390"/>
              </a:avLst>
            </a:prstGeom>
            <a:solidFill>
              <a:srgbClr val="678DCF"/>
            </a:solidFill>
            <a:ln>
              <a:solidFill>
                <a:srgbClr val="678D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6F90B66F-8AA9-D2A5-BF4E-424DDD2C69F9}"/>
                    </a:ext>
                  </a:extLst>
                </p:cNvPr>
                <p:cNvSpPr txBox="1"/>
                <p:nvPr/>
              </p:nvSpPr>
              <p:spPr>
                <a:xfrm>
                  <a:off x="7107858" y="4257636"/>
                  <a:ext cx="853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678DC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678DC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solidFill>
                      <a:srgbClr val="678DCF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6F90B66F-8AA9-D2A5-BF4E-424DDD2C6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7858" y="4257636"/>
                  <a:ext cx="85363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10AD7DC6-FAA6-96B5-8F05-943FC3924875}"/>
                    </a:ext>
                  </a:extLst>
                </p:cNvPr>
                <p:cNvSpPr txBox="1"/>
                <p:nvPr/>
              </p:nvSpPr>
              <p:spPr>
                <a:xfrm>
                  <a:off x="8377352" y="4272614"/>
                  <a:ext cx="853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678DC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678DC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solidFill>
                      <a:srgbClr val="678DCF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10AD7DC6-FAA6-96B5-8F05-943FC3924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352" y="4272614"/>
                  <a:ext cx="85363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L 形 124">
              <a:extLst>
                <a:ext uri="{FF2B5EF4-FFF2-40B4-BE49-F238E27FC236}">
                  <a16:creationId xmlns:a16="http://schemas.microsoft.com/office/drawing/2014/main" id="{8CE1708C-BF22-22B0-4778-437518DA8F7E}"/>
                </a:ext>
              </a:extLst>
            </p:cNvPr>
            <p:cNvSpPr/>
            <p:nvPr/>
          </p:nvSpPr>
          <p:spPr>
            <a:xfrm rot="3222311">
              <a:off x="9046734" y="4467774"/>
              <a:ext cx="83344" cy="83344"/>
            </a:xfrm>
            <a:prstGeom prst="corner">
              <a:avLst>
                <a:gd name="adj1" fmla="val 13610"/>
                <a:gd name="adj2" fmla="val 11390"/>
              </a:avLst>
            </a:prstGeom>
            <a:solidFill>
              <a:srgbClr val="678DCF"/>
            </a:solidFill>
            <a:ln>
              <a:solidFill>
                <a:srgbClr val="678D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F81794B1-B6C2-F68C-5E9A-0804F1F2B1D3}"/>
                    </a:ext>
                  </a:extLst>
                </p:cNvPr>
                <p:cNvSpPr txBox="1"/>
                <p:nvPr/>
              </p:nvSpPr>
              <p:spPr>
                <a:xfrm>
                  <a:off x="6975752" y="4704641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F81794B1-B6C2-F68C-5E9A-0804F1F2B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752" y="4704641"/>
                  <a:ext cx="297180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38776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636C244-72D1-07EA-887F-AE8592465B73}"/>
                    </a:ext>
                  </a:extLst>
                </p:cNvPr>
                <p:cNvSpPr txBox="1"/>
                <p:nvPr/>
              </p:nvSpPr>
              <p:spPr>
                <a:xfrm>
                  <a:off x="8266834" y="3818656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636C244-72D1-07EA-887F-AE8592465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834" y="3818656"/>
                  <a:ext cx="297180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387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0CC7F55B-CA3C-3835-26D6-C9ED72DE430C}"/>
                    </a:ext>
                  </a:extLst>
                </p:cNvPr>
                <p:cNvSpPr txBox="1"/>
                <p:nvPr/>
              </p:nvSpPr>
              <p:spPr>
                <a:xfrm>
                  <a:off x="8323878" y="4676733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0CC7F55B-CA3C-3835-26D6-C9ED72DE4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3878" y="4676733"/>
                  <a:ext cx="297180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387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0926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B4948-C228-B660-7008-5E40E1023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等号 287">
            <a:extLst>
              <a:ext uri="{FF2B5EF4-FFF2-40B4-BE49-F238E27FC236}">
                <a16:creationId xmlns:a16="http://schemas.microsoft.com/office/drawing/2014/main" id="{13D452A4-59B8-4F7F-5223-F589E70B07FA}"/>
              </a:ext>
            </a:extLst>
          </p:cNvPr>
          <p:cNvSpPr/>
          <p:nvPr/>
        </p:nvSpPr>
        <p:spPr>
          <a:xfrm>
            <a:off x="4698302" y="4203604"/>
            <a:ext cx="857438" cy="489558"/>
          </a:xfrm>
          <a:prstGeom prst="mathEqual">
            <a:avLst>
              <a:gd name="adj1" fmla="val 15818"/>
              <a:gd name="adj2" fmla="val 1176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CD6A5FFF-5A1B-9F7C-888F-A588ADEF0EF4}"/>
              </a:ext>
            </a:extLst>
          </p:cNvPr>
          <p:cNvGrpSpPr/>
          <p:nvPr/>
        </p:nvGrpSpPr>
        <p:grpSpPr>
          <a:xfrm>
            <a:off x="1618493" y="981784"/>
            <a:ext cx="2816709" cy="1340296"/>
            <a:chOff x="485242" y="1887786"/>
            <a:chExt cx="2816709" cy="1340296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0BA29618-2986-065A-0ABE-679ED1072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53" y="1922785"/>
              <a:ext cx="1336029" cy="108563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CADAC48B-675B-3185-55C6-BAFA66D516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9582" y="1922785"/>
              <a:ext cx="755942" cy="112063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D9DB1F45-438C-C7B7-C946-8F431B4EF45F}"/>
                    </a:ext>
                  </a:extLst>
                </p:cNvPr>
                <p:cNvSpPr txBox="1"/>
                <p:nvPr/>
              </p:nvSpPr>
              <p:spPr>
                <a:xfrm>
                  <a:off x="485242" y="2858750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D9DB1F45-438C-C7B7-C946-8F431B4EF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42" y="2858750"/>
                  <a:ext cx="29718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BC1F1713-8F07-693D-AA90-54E0DAC9A13E}"/>
                    </a:ext>
                  </a:extLst>
                </p:cNvPr>
                <p:cNvSpPr txBox="1"/>
                <p:nvPr/>
              </p:nvSpPr>
              <p:spPr>
                <a:xfrm>
                  <a:off x="3004771" y="2858750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BC1F1713-8F07-693D-AA90-54E0DAC9A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4771" y="2858750"/>
                  <a:ext cx="29718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44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1FA1F1D1-7C48-CFCB-C44A-096C30482B8E}"/>
                    </a:ext>
                  </a:extLst>
                </p:cNvPr>
                <p:cNvSpPr txBox="1"/>
                <p:nvPr/>
              </p:nvSpPr>
              <p:spPr>
                <a:xfrm>
                  <a:off x="2000994" y="1912573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1FA1F1D1-7C48-CFCB-C44A-096C30482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994" y="1912573"/>
                  <a:ext cx="29718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44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BBE9DA48-0AEF-AD9D-459F-B36DBA41DF08}"/>
                </a:ext>
              </a:extLst>
            </p:cNvPr>
            <p:cNvSpPr/>
            <p:nvPr/>
          </p:nvSpPr>
          <p:spPr>
            <a:xfrm>
              <a:off x="798227" y="2955676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974265F9-7DD1-F1C1-C0A9-E47740E4E6EA}"/>
                </a:ext>
              </a:extLst>
            </p:cNvPr>
            <p:cNvSpPr/>
            <p:nvPr/>
          </p:nvSpPr>
          <p:spPr>
            <a:xfrm>
              <a:off x="2136807" y="1887786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11B6A0B1-4CB7-B90A-076E-A55CC4504CFD}"/>
                </a:ext>
              </a:extLst>
            </p:cNvPr>
            <p:cNvSpPr/>
            <p:nvPr/>
          </p:nvSpPr>
          <p:spPr>
            <a:xfrm>
              <a:off x="2892184" y="2979533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3D06B2BC-487E-BAA0-D814-CF4C3CFD254C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>
            <a:off x="2038158" y="2103014"/>
            <a:ext cx="1987277" cy="238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26C80258-363D-77F5-1B52-2F5CCB48FAD1}"/>
              </a:ext>
            </a:extLst>
          </p:cNvPr>
          <p:cNvGrpSpPr/>
          <p:nvPr/>
        </p:nvGrpSpPr>
        <p:grpSpPr>
          <a:xfrm>
            <a:off x="5265958" y="1435797"/>
            <a:ext cx="1822368" cy="1281892"/>
            <a:chOff x="5413226" y="2463317"/>
            <a:chExt cx="1822368" cy="1281892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B82D5C5A-18C5-1665-F03C-1B7A9E27CA5D}"/>
                </a:ext>
              </a:extLst>
            </p:cNvPr>
            <p:cNvGrpSpPr/>
            <p:nvPr/>
          </p:nvGrpSpPr>
          <p:grpSpPr>
            <a:xfrm>
              <a:off x="5413226" y="2463317"/>
              <a:ext cx="1822368" cy="1281892"/>
              <a:chOff x="4876885" y="2471638"/>
              <a:chExt cx="1822368" cy="1281892"/>
            </a:xfrm>
          </p:grpSpPr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014760CD-65DB-3C2D-DBC1-AA0B6A9C523B}"/>
                  </a:ext>
                </a:extLst>
              </p:cNvPr>
              <p:cNvSpPr/>
              <p:nvPr/>
            </p:nvSpPr>
            <p:spPr>
              <a:xfrm rot="990245">
                <a:off x="5404513" y="2932692"/>
                <a:ext cx="1273042" cy="721003"/>
              </a:xfrm>
              <a:custGeom>
                <a:avLst/>
                <a:gdLst>
                  <a:gd name="connsiteX0" fmla="*/ 0 w 2114550"/>
                  <a:gd name="connsiteY0" fmla="*/ 726823 h 726823"/>
                  <a:gd name="connsiteX1" fmla="*/ 1035050 w 2114550"/>
                  <a:gd name="connsiteY1" fmla="*/ 9273 h 726823"/>
                  <a:gd name="connsiteX2" fmla="*/ 2114550 w 2114550"/>
                  <a:gd name="connsiteY2" fmla="*/ 339473 h 72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0" h="726823">
                    <a:moveTo>
                      <a:pt x="0" y="726823"/>
                    </a:moveTo>
                    <a:cubicBezTo>
                      <a:pt x="341312" y="400327"/>
                      <a:pt x="682625" y="73831"/>
                      <a:pt x="1035050" y="9273"/>
                    </a:cubicBezTo>
                    <a:cubicBezTo>
                      <a:pt x="1387475" y="-55285"/>
                      <a:pt x="1857375" y="234698"/>
                      <a:pt x="2114550" y="339473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CAF19943-DCD0-793C-4DA9-C512CDA535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6095" y="2723277"/>
                <a:ext cx="896686" cy="72863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4315B969-44DB-2738-DDA5-2178112986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00731" y="2733692"/>
                <a:ext cx="458775" cy="680103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37057F6D-E8ED-AB12-A8EC-8C2CE8EDF397}"/>
                  </a:ext>
                </a:extLst>
              </p:cNvPr>
              <p:cNvSpPr/>
              <p:nvPr/>
            </p:nvSpPr>
            <p:spPr>
              <a:xfrm>
                <a:off x="6143001" y="2701043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6FFDACCA-9DC7-97FA-9994-18F5778943E8}"/>
                  </a:ext>
                </a:extLst>
              </p:cNvPr>
              <p:cNvSpPr/>
              <p:nvPr/>
            </p:nvSpPr>
            <p:spPr>
              <a:xfrm>
                <a:off x="5255005" y="3422615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6F9DBBD0-C315-1700-18D5-CA6AA5475362}"/>
                  </a:ext>
                </a:extLst>
              </p:cNvPr>
              <p:cNvSpPr/>
              <p:nvPr/>
            </p:nvSpPr>
            <p:spPr>
              <a:xfrm>
                <a:off x="6592573" y="3375257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2B0D0006-9609-E0C1-78B4-C50272566594}"/>
                      </a:ext>
                    </a:extLst>
                  </p:cNvPr>
                  <p:cNvSpPr txBox="1"/>
                  <p:nvPr/>
                </p:nvSpPr>
                <p:spPr>
                  <a:xfrm>
                    <a:off x="4876885" y="3357623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2B0D0006-9609-E0C1-78B4-C502725665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85" y="3357623"/>
                    <a:ext cx="29718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9583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文本框 117">
                    <a:extLst>
                      <a:ext uri="{FF2B5EF4-FFF2-40B4-BE49-F238E27FC236}">
                        <a16:creationId xmlns:a16="http://schemas.microsoft.com/office/drawing/2014/main" id="{C27E5DDA-1D45-C7A3-6091-3E5EC8854E61}"/>
                      </a:ext>
                    </a:extLst>
                  </p:cNvPr>
                  <p:cNvSpPr txBox="1"/>
                  <p:nvPr/>
                </p:nvSpPr>
                <p:spPr>
                  <a:xfrm>
                    <a:off x="6167967" y="2471638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8" name="文本框 117">
                    <a:extLst>
                      <a:ext uri="{FF2B5EF4-FFF2-40B4-BE49-F238E27FC236}">
                        <a16:creationId xmlns:a16="http://schemas.microsoft.com/office/drawing/2014/main" id="{C27E5DDA-1D45-C7A3-6091-3E5EC8854E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7967" y="2471638"/>
                    <a:ext cx="29718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8776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99F4975C-6BCB-B184-F314-5622E8C2C08D}"/>
                      </a:ext>
                    </a:extLst>
                  </p:cNvPr>
                  <p:cNvSpPr txBox="1"/>
                  <p:nvPr/>
                </p:nvSpPr>
                <p:spPr>
                  <a:xfrm>
                    <a:off x="6237532" y="3384198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99F4975C-6BCB-B184-F314-5622E8C2C0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7532" y="3384198"/>
                    <a:ext cx="29718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673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ED35522F-2908-B867-D470-278BB05711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1978" y="3420219"/>
                <a:ext cx="1230888" cy="5334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1B6B83FA-6C59-64F7-4081-E45DB76EF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156990"/>
              <a:ext cx="163343" cy="29066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3D88A990-C280-2069-44D7-A901D0A8C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3543" y="2965631"/>
              <a:ext cx="265775" cy="47293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5F66150E-CACC-075B-C8EB-1C541366A1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67" y="3006635"/>
              <a:ext cx="240615" cy="4281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63BDA47F-4C98-0437-4D22-A0AE7539F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7738" y="3139714"/>
              <a:ext cx="165829" cy="29508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C3CF3BF7-7099-BB00-13B6-4EA956AC9B69}"/>
              </a:ext>
            </a:extLst>
          </p:cNvPr>
          <p:cNvGrpSpPr/>
          <p:nvPr/>
        </p:nvGrpSpPr>
        <p:grpSpPr>
          <a:xfrm>
            <a:off x="8023671" y="-22696"/>
            <a:ext cx="3437057" cy="2748706"/>
            <a:chOff x="8023671" y="1004824"/>
            <a:chExt cx="3437057" cy="2748706"/>
          </a:xfrm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8CAD7970-5F98-6042-43BA-DE626BF63DDE}"/>
                </a:ext>
              </a:extLst>
            </p:cNvPr>
            <p:cNvGrpSpPr/>
            <p:nvPr/>
          </p:nvGrpSpPr>
          <p:grpSpPr>
            <a:xfrm>
              <a:off x="8023671" y="1004824"/>
              <a:ext cx="3437057" cy="2748706"/>
              <a:chOff x="8023671" y="1004824"/>
              <a:chExt cx="3437057" cy="2748706"/>
            </a:xfrm>
          </p:grpSpPr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9634C056-CF4A-9D5A-6C23-E4EF99B13B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0702" y="1358389"/>
                <a:ext cx="1787264" cy="1452297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4CADB143-7324-C0B1-3C46-CAF698D2C7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130909" y="1368910"/>
                <a:ext cx="1039817" cy="1541456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302A4DA-EEA1-5D39-D6CD-8A07F6C37F22}"/>
                  </a:ext>
                </a:extLst>
              </p:cNvPr>
              <p:cNvSpPr/>
              <p:nvPr/>
            </p:nvSpPr>
            <p:spPr>
              <a:xfrm>
                <a:off x="10067903" y="1329325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E70BC298-294A-55B9-D2D3-D8EEC3AD4AD2}"/>
                      </a:ext>
                    </a:extLst>
                  </p:cNvPr>
                  <p:cNvSpPr txBox="1"/>
                  <p:nvPr/>
                </p:nvSpPr>
                <p:spPr>
                  <a:xfrm>
                    <a:off x="8023671" y="2414368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E70BC298-294A-55B9-D2D3-D8EEC3AD4A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3671" y="2414368"/>
                    <a:ext cx="29718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6531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F4CACBB4-D27D-6973-EA19-D9BBD36221C2}"/>
                      </a:ext>
                    </a:extLst>
                  </p:cNvPr>
                  <p:cNvSpPr txBox="1"/>
                  <p:nvPr/>
                </p:nvSpPr>
                <p:spPr>
                  <a:xfrm>
                    <a:off x="9924835" y="1004824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F4CACBB4-D27D-6973-EA19-D9BBD36221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24835" y="1004824"/>
                    <a:ext cx="29718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44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FA4DCA94-FF34-BDEF-A2FA-8C2256980056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3548" y="2578464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FA4DCA94-FF34-BDEF-A2FA-8C22569800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3548" y="2578464"/>
                    <a:ext cx="29718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65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220DDF29-B71B-0899-633C-622EE915370C}"/>
                  </a:ext>
                </a:extLst>
              </p:cNvPr>
              <p:cNvSpPr/>
              <p:nvPr/>
            </p:nvSpPr>
            <p:spPr>
              <a:xfrm rot="990245">
                <a:off x="8476044" y="1851711"/>
                <a:ext cx="2749172" cy="1372255"/>
              </a:xfrm>
              <a:custGeom>
                <a:avLst/>
                <a:gdLst>
                  <a:gd name="connsiteX0" fmla="*/ 0 w 2114550"/>
                  <a:gd name="connsiteY0" fmla="*/ 726823 h 726823"/>
                  <a:gd name="connsiteX1" fmla="*/ 1035050 w 2114550"/>
                  <a:gd name="connsiteY1" fmla="*/ 9273 h 726823"/>
                  <a:gd name="connsiteX2" fmla="*/ 2114550 w 2114550"/>
                  <a:gd name="connsiteY2" fmla="*/ 339473 h 72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0" h="726823">
                    <a:moveTo>
                      <a:pt x="0" y="726823"/>
                    </a:moveTo>
                    <a:cubicBezTo>
                      <a:pt x="341312" y="400327"/>
                      <a:pt x="682625" y="73831"/>
                      <a:pt x="1035050" y="9273"/>
                    </a:cubicBezTo>
                    <a:cubicBezTo>
                      <a:pt x="1387475" y="-55285"/>
                      <a:pt x="1857375" y="234698"/>
                      <a:pt x="2114550" y="339473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91A0B97-B730-073C-568C-738EF122992C}"/>
                  </a:ext>
                </a:extLst>
              </p:cNvPr>
              <p:cNvSpPr/>
              <p:nvPr/>
            </p:nvSpPr>
            <p:spPr>
              <a:xfrm>
                <a:off x="8283101" y="2751860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510B844E-8C0B-C463-C0DC-3C6DDFA43477}"/>
                  </a:ext>
                </a:extLst>
              </p:cNvPr>
              <p:cNvSpPr/>
              <p:nvPr/>
            </p:nvSpPr>
            <p:spPr>
              <a:xfrm>
                <a:off x="11138906" y="2834075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764AE3C-630B-F137-CD38-CF35AC12443A}"/>
                  </a:ext>
                </a:extLst>
              </p:cNvPr>
              <p:cNvSpPr/>
              <p:nvPr/>
            </p:nvSpPr>
            <p:spPr>
              <a:xfrm>
                <a:off x="8909294" y="3420983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188B0EBD-0A4B-4B19-EC5F-3C9255000C1E}"/>
                  </a:ext>
                </a:extLst>
              </p:cNvPr>
              <p:cNvSpPr/>
              <p:nvPr/>
            </p:nvSpPr>
            <p:spPr>
              <a:xfrm>
                <a:off x="10246862" y="3373625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B1626801-F0A1-E95A-59F5-6CEB9E7384B6}"/>
                      </a:ext>
                    </a:extLst>
                  </p:cNvPr>
                  <p:cNvSpPr txBox="1"/>
                  <p:nvPr/>
                </p:nvSpPr>
                <p:spPr>
                  <a:xfrm>
                    <a:off x="8531174" y="3355991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B1626801-F0A1-E95A-59F5-6CEB9E7384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1174" y="3355991"/>
                    <a:ext cx="29718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387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919AC416-37FB-BBD2-8D31-1AA1C1E6191F}"/>
                      </a:ext>
                    </a:extLst>
                  </p:cNvPr>
                  <p:cNvSpPr txBox="1"/>
                  <p:nvPr/>
                </p:nvSpPr>
                <p:spPr>
                  <a:xfrm>
                    <a:off x="9910652" y="3384198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919AC416-37FB-BBD2-8D31-1AA1C1E619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0652" y="3384198"/>
                    <a:ext cx="29718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36735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75439D71-35CB-D605-C1B1-9E44BAD1C033}"/>
                  </a:ext>
                </a:extLst>
              </p:cNvPr>
              <p:cNvCxnSpPr>
                <a:cxnSpLocks/>
                <a:stCxn id="35" idx="6"/>
              </p:cNvCxnSpPr>
              <p:nvPr/>
            </p:nvCxnSpPr>
            <p:spPr>
              <a:xfrm flipV="1">
                <a:off x="9015974" y="3420983"/>
                <a:ext cx="1230888" cy="5334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8261DC4A-444B-7417-65EA-382DA85AEF99}"/>
                  </a:ext>
                </a:extLst>
              </p:cNvPr>
              <p:cNvCxnSpPr>
                <a:cxnSpLocks/>
                <a:endCxn id="27" idx="5"/>
              </p:cNvCxnSpPr>
              <p:nvPr/>
            </p:nvCxnSpPr>
            <p:spPr>
              <a:xfrm flipH="1" flipV="1">
                <a:off x="8374158" y="2842917"/>
                <a:ext cx="535136" cy="60899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AF883CB6-4A8E-EB1A-7EF0-96353EE8594B}"/>
                  </a:ext>
                </a:extLst>
              </p:cNvPr>
              <p:cNvCxnSpPr>
                <a:cxnSpLocks/>
                <a:stCxn id="36" idx="7"/>
                <a:endCxn id="28" idx="2"/>
              </p:cNvCxnSpPr>
              <p:nvPr/>
            </p:nvCxnSpPr>
            <p:spPr>
              <a:xfrm flipV="1">
                <a:off x="10337919" y="2887415"/>
                <a:ext cx="800987" cy="50183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DC5CAFBB-D3A1-E3D7-C278-1C5CCF343FD3}"/>
                  </a:ext>
                </a:extLst>
              </p:cNvPr>
              <p:cNvCxnSpPr>
                <a:cxnSpLocks/>
                <a:endCxn id="28" idx="2"/>
              </p:cNvCxnSpPr>
              <p:nvPr/>
            </p:nvCxnSpPr>
            <p:spPr>
              <a:xfrm flipV="1">
                <a:off x="8985370" y="2887415"/>
                <a:ext cx="2153536" cy="570094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B5477D7F-7A39-9C0A-819D-B9F260161CD9}"/>
                  </a:ext>
                </a:extLst>
              </p:cNvPr>
              <p:cNvCxnSpPr>
                <a:cxnSpLocks/>
                <a:endCxn id="28" idx="2"/>
              </p:cNvCxnSpPr>
              <p:nvPr/>
            </p:nvCxnSpPr>
            <p:spPr>
              <a:xfrm>
                <a:off x="8361955" y="2808250"/>
                <a:ext cx="2776951" cy="7916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A2DC27E0-836F-DB7F-E22F-F2233CF80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1038" y="2209800"/>
              <a:ext cx="532635" cy="9478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756512DE-BB3B-B074-C42E-31DD12C40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1964" y="2034091"/>
              <a:ext cx="712889" cy="126856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0DB296D9-E148-BAFA-38B3-1AAC1885A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5692" y="1882140"/>
              <a:ext cx="855559" cy="152243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5D383217-DEF9-8FE7-B0A7-889464F455DB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9151162" y="1888558"/>
              <a:ext cx="861707" cy="15615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24012C64-7043-B2F7-A0EB-0DABC2F9F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9372" y="1960110"/>
              <a:ext cx="846330" cy="150601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A3F626CC-9F1A-8D9D-4458-1BC77371E5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2905" y="2065946"/>
              <a:ext cx="775757" cy="138043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DD708342-EDC2-7521-D6A7-FF2EBDBB3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8854" y="2188930"/>
              <a:ext cx="691702" cy="123085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C6A04828-487B-619A-D2FF-1749CA5C34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1169" y="2309794"/>
              <a:ext cx="622537" cy="11077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78A80AD6-D53D-BDDA-FE1A-EDC4F8180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4442" y="2422159"/>
              <a:ext cx="325299" cy="57885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B0076574-0ACB-CC41-DF86-63B8E012BD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4551" y="2493858"/>
              <a:ext cx="492342" cy="87610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E6126875-BE3D-2E71-C5DA-8559C3A965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9149" y="2643358"/>
              <a:ext cx="306393" cy="54521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箭头: 右 221">
            <a:extLst>
              <a:ext uri="{FF2B5EF4-FFF2-40B4-BE49-F238E27FC236}">
                <a16:creationId xmlns:a16="http://schemas.microsoft.com/office/drawing/2014/main" id="{0082BFC7-BB64-29D9-F516-55C10D36CBEA}"/>
              </a:ext>
            </a:extLst>
          </p:cNvPr>
          <p:cNvSpPr/>
          <p:nvPr/>
        </p:nvSpPr>
        <p:spPr>
          <a:xfrm>
            <a:off x="4539849" y="1550944"/>
            <a:ext cx="857438" cy="30895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十字形 222">
            <a:extLst>
              <a:ext uri="{FF2B5EF4-FFF2-40B4-BE49-F238E27FC236}">
                <a16:creationId xmlns:a16="http://schemas.microsoft.com/office/drawing/2014/main" id="{B0437D52-1E00-493D-0650-28D47361EADA}"/>
              </a:ext>
            </a:extLst>
          </p:cNvPr>
          <p:cNvSpPr/>
          <p:nvPr/>
        </p:nvSpPr>
        <p:spPr>
          <a:xfrm>
            <a:off x="7428949" y="1550944"/>
            <a:ext cx="490075" cy="490075"/>
          </a:xfrm>
          <a:prstGeom prst="plus">
            <a:avLst>
              <a:gd name="adj" fmla="val 40388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7" name="组合 336">
            <a:extLst>
              <a:ext uri="{FF2B5EF4-FFF2-40B4-BE49-F238E27FC236}">
                <a16:creationId xmlns:a16="http://schemas.microsoft.com/office/drawing/2014/main" id="{003B4595-A7AA-2309-70FF-4B16CCA29ADF}"/>
              </a:ext>
            </a:extLst>
          </p:cNvPr>
          <p:cNvGrpSpPr/>
          <p:nvPr/>
        </p:nvGrpSpPr>
        <p:grpSpPr>
          <a:xfrm>
            <a:off x="1313267" y="2892786"/>
            <a:ext cx="3437057" cy="2720499"/>
            <a:chOff x="1313267" y="2892786"/>
            <a:chExt cx="3437057" cy="2720499"/>
          </a:xfrm>
        </p:grpSpPr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99574482-3EC0-9A91-7F0E-720987A08EC4}"/>
                </a:ext>
              </a:extLst>
            </p:cNvPr>
            <p:cNvGrpSpPr/>
            <p:nvPr/>
          </p:nvGrpSpPr>
          <p:grpSpPr>
            <a:xfrm>
              <a:off x="1313267" y="2892786"/>
              <a:ext cx="3437057" cy="2720499"/>
              <a:chOff x="6468249" y="2353474"/>
              <a:chExt cx="3437057" cy="2720499"/>
            </a:xfrm>
          </p:grpSpPr>
          <p:sp>
            <p:nvSpPr>
              <p:cNvPr id="225" name="任意多边形: 形状 224">
                <a:extLst>
                  <a:ext uri="{FF2B5EF4-FFF2-40B4-BE49-F238E27FC236}">
                    <a16:creationId xmlns:a16="http://schemas.microsoft.com/office/drawing/2014/main" id="{34F6047C-0CEF-FBF8-B591-FF4F860B030D}"/>
                  </a:ext>
                </a:extLst>
              </p:cNvPr>
              <p:cNvSpPr/>
              <p:nvPr/>
            </p:nvSpPr>
            <p:spPr>
              <a:xfrm rot="990245">
                <a:off x="7503380" y="4279710"/>
                <a:ext cx="1273042" cy="721003"/>
              </a:xfrm>
              <a:custGeom>
                <a:avLst/>
                <a:gdLst>
                  <a:gd name="connsiteX0" fmla="*/ 0 w 2114550"/>
                  <a:gd name="connsiteY0" fmla="*/ 726823 h 726823"/>
                  <a:gd name="connsiteX1" fmla="*/ 1035050 w 2114550"/>
                  <a:gd name="connsiteY1" fmla="*/ 9273 h 726823"/>
                  <a:gd name="connsiteX2" fmla="*/ 2114550 w 2114550"/>
                  <a:gd name="connsiteY2" fmla="*/ 339473 h 72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0" h="726823">
                    <a:moveTo>
                      <a:pt x="0" y="726823"/>
                    </a:moveTo>
                    <a:cubicBezTo>
                      <a:pt x="341312" y="400327"/>
                      <a:pt x="682625" y="73831"/>
                      <a:pt x="1035050" y="9273"/>
                    </a:cubicBezTo>
                    <a:cubicBezTo>
                      <a:pt x="1387475" y="-55285"/>
                      <a:pt x="1857375" y="234698"/>
                      <a:pt x="2114550" y="339473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1" name="直接连接符 240">
                <a:extLst>
                  <a:ext uri="{FF2B5EF4-FFF2-40B4-BE49-F238E27FC236}">
                    <a16:creationId xmlns:a16="http://schemas.microsoft.com/office/drawing/2014/main" id="{7C763B33-7D84-C967-2EC8-645FC6CA18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85280" y="2707039"/>
                <a:ext cx="1787264" cy="1452297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538EE1A2-6FD3-F2A8-4C30-3271011521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75487" y="2717560"/>
                <a:ext cx="1039817" cy="1541456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015FDAA8-8186-651D-C3A4-BEC9F6C4D70B}"/>
                  </a:ext>
                </a:extLst>
              </p:cNvPr>
              <p:cNvSpPr/>
              <p:nvPr/>
            </p:nvSpPr>
            <p:spPr>
              <a:xfrm>
                <a:off x="8512481" y="2677975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文本框 243">
                    <a:extLst>
                      <a:ext uri="{FF2B5EF4-FFF2-40B4-BE49-F238E27FC236}">
                        <a16:creationId xmlns:a16="http://schemas.microsoft.com/office/drawing/2014/main" id="{C0DF991F-B431-A79D-B37F-9D6A71DA63BA}"/>
                      </a:ext>
                    </a:extLst>
                  </p:cNvPr>
                  <p:cNvSpPr txBox="1"/>
                  <p:nvPr/>
                </p:nvSpPr>
                <p:spPr>
                  <a:xfrm>
                    <a:off x="6468249" y="3763018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4" name="文本框 243">
                    <a:extLst>
                      <a:ext uri="{FF2B5EF4-FFF2-40B4-BE49-F238E27FC236}">
                        <a16:creationId xmlns:a16="http://schemas.microsoft.com/office/drawing/2014/main" id="{C0DF991F-B431-A79D-B37F-9D6A71DA63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8249" y="3763018"/>
                    <a:ext cx="29718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6531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文本框 244">
                    <a:extLst>
                      <a:ext uri="{FF2B5EF4-FFF2-40B4-BE49-F238E27FC236}">
                        <a16:creationId xmlns:a16="http://schemas.microsoft.com/office/drawing/2014/main" id="{E897830E-71E0-1E8C-AEA4-21FAB13A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8369413" y="2353474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5" name="文本框 244">
                    <a:extLst>
                      <a:ext uri="{FF2B5EF4-FFF2-40B4-BE49-F238E27FC236}">
                        <a16:creationId xmlns:a16="http://schemas.microsoft.com/office/drawing/2014/main" id="{E897830E-71E0-1E8C-AEA4-21FAB13A8B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9413" y="2353474"/>
                    <a:ext cx="29718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4490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文本框 245">
                    <a:extLst>
                      <a:ext uri="{FF2B5EF4-FFF2-40B4-BE49-F238E27FC236}">
                        <a16:creationId xmlns:a16="http://schemas.microsoft.com/office/drawing/2014/main" id="{77B1548D-AB09-664B-CB89-7D0A77E04559}"/>
                      </a:ext>
                    </a:extLst>
                  </p:cNvPr>
                  <p:cNvSpPr txBox="1"/>
                  <p:nvPr/>
                </p:nvSpPr>
                <p:spPr>
                  <a:xfrm>
                    <a:off x="9608126" y="3927114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6" name="文本框 245">
                    <a:extLst>
                      <a:ext uri="{FF2B5EF4-FFF2-40B4-BE49-F238E27FC236}">
                        <a16:creationId xmlns:a16="http://schemas.microsoft.com/office/drawing/2014/main" id="{77B1548D-AB09-664B-CB89-7D0A77E045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8126" y="3927114"/>
                    <a:ext cx="297180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7083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7" name="任意多边形: 形状 246">
                <a:extLst>
                  <a:ext uri="{FF2B5EF4-FFF2-40B4-BE49-F238E27FC236}">
                    <a16:creationId xmlns:a16="http://schemas.microsoft.com/office/drawing/2014/main" id="{22A53B88-9E00-E3AE-9C76-C040BE7A2C85}"/>
                  </a:ext>
                </a:extLst>
              </p:cNvPr>
              <p:cNvSpPr/>
              <p:nvPr/>
            </p:nvSpPr>
            <p:spPr>
              <a:xfrm rot="990245">
                <a:off x="6920622" y="3200361"/>
                <a:ext cx="2749172" cy="1372255"/>
              </a:xfrm>
              <a:custGeom>
                <a:avLst/>
                <a:gdLst>
                  <a:gd name="connsiteX0" fmla="*/ 0 w 2114550"/>
                  <a:gd name="connsiteY0" fmla="*/ 726823 h 726823"/>
                  <a:gd name="connsiteX1" fmla="*/ 1035050 w 2114550"/>
                  <a:gd name="connsiteY1" fmla="*/ 9273 h 726823"/>
                  <a:gd name="connsiteX2" fmla="*/ 2114550 w 2114550"/>
                  <a:gd name="connsiteY2" fmla="*/ 339473 h 72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0" h="726823">
                    <a:moveTo>
                      <a:pt x="0" y="726823"/>
                    </a:moveTo>
                    <a:cubicBezTo>
                      <a:pt x="341312" y="400327"/>
                      <a:pt x="682625" y="73831"/>
                      <a:pt x="1035050" y="9273"/>
                    </a:cubicBezTo>
                    <a:cubicBezTo>
                      <a:pt x="1387475" y="-55285"/>
                      <a:pt x="1857375" y="234698"/>
                      <a:pt x="2114550" y="339473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6FFA27F2-815F-36B8-EE0F-9A8651436E2C}"/>
                  </a:ext>
                </a:extLst>
              </p:cNvPr>
              <p:cNvSpPr/>
              <p:nvPr/>
            </p:nvSpPr>
            <p:spPr>
              <a:xfrm>
                <a:off x="6727679" y="4100510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C35E0679-360C-B04E-B56E-60A03CFD85B9}"/>
                  </a:ext>
                </a:extLst>
              </p:cNvPr>
              <p:cNvSpPr/>
              <p:nvPr/>
            </p:nvSpPr>
            <p:spPr>
              <a:xfrm>
                <a:off x="9583484" y="4182725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2" name="直接连接符 251">
                <a:extLst>
                  <a:ext uri="{FF2B5EF4-FFF2-40B4-BE49-F238E27FC236}">
                    <a16:creationId xmlns:a16="http://schemas.microsoft.com/office/drawing/2014/main" id="{D5050721-5CDB-F153-A449-949B09AE3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04962" y="4070295"/>
                <a:ext cx="896686" cy="72863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>
                <a:extLst>
                  <a:ext uri="{FF2B5EF4-FFF2-40B4-BE49-F238E27FC236}">
                    <a16:creationId xmlns:a16="http://schemas.microsoft.com/office/drawing/2014/main" id="{84C0FE74-3DEF-1AD9-4486-5AA2B4FB1C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99598" y="4080710"/>
                <a:ext cx="458775" cy="680103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6CB1D884-5B96-73DF-E0AC-041A118EC291}"/>
                  </a:ext>
                </a:extLst>
              </p:cNvPr>
              <p:cNvSpPr/>
              <p:nvPr/>
            </p:nvSpPr>
            <p:spPr>
              <a:xfrm>
                <a:off x="8241868" y="4048061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E0BBE340-7031-5841-2C18-139C65C574FE}"/>
                  </a:ext>
                </a:extLst>
              </p:cNvPr>
              <p:cNvSpPr/>
              <p:nvPr/>
            </p:nvSpPr>
            <p:spPr>
              <a:xfrm>
                <a:off x="7353872" y="4769633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A913D029-E7C0-9CC8-2C1B-92A8AEB50FCE}"/>
                  </a:ext>
                </a:extLst>
              </p:cNvPr>
              <p:cNvSpPr/>
              <p:nvPr/>
            </p:nvSpPr>
            <p:spPr>
              <a:xfrm>
                <a:off x="8691440" y="4722275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文本框 260">
                    <a:extLst>
                      <a:ext uri="{FF2B5EF4-FFF2-40B4-BE49-F238E27FC236}">
                        <a16:creationId xmlns:a16="http://schemas.microsoft.com/office/drawing/2014/main" id="{CF238017-DF0B-C36C-3CEE-F46762A72685}"/>
                      </a:ext>
                    </a:extLst>
                  </p:cNvPr>
                  <p:cNvSpPr txBox="1"/>
                  <p:nvPr/>
                </p:nvSpPr>
                <p:spPr>
                  <a:xfrm>
                    <a:off x="6975752" y="4704641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1" name="文本框 260">
                    <a:extLst>
                      <a:ext uri="{FF2B5EF4-FFF2-40B4-BE49-F238E27FC236}">
                        <a16:creationId xmlns:a16="http://schemas.microsoft.com/office/drawing/2014/main" id="{CF238017-DF0B-C36C-3CEE-F46762A726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5752" y="4704641"/>
                    <a:ext cx="29718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395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文本框 261">
                    <a:extLst>
                      <a:ext uri="{FF2B5EF4-FFF2-40B4-BE49-F238E27FC236}">
                        <a16:creationId xmlns:a16="http://schemas.microsoft.com/office/drawing/2014/main" id="{31118F5B-FAB1-4DF3-745B-F4958915930A}"/>
                      </a:ext>
                    </a:extLst>
                  </p:cNvPr>
                  <p:cNvSpPr txBox="1"/>
                  <p:nvPr/>
                </p:nvSpPr>
                <p:spPr>
                  <a:xfrm>
                    <a:off x="8266834" y="3818656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2" name="文本框 261">
                    <a:extLst>
                      <a:ext uri="{FF2B5EF4-FFF2-40B4-BE49-F238E27FC236}">
                        <a16:creationId xmlns:a16="http://schemas.microsoft.com/office/drawing/2014/main" id="{31118F5B-FAB1-4DF3-745B-F495891593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6834" y="3818656"/>
                    <a:ext cx="297180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38776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文本框 262">
                    <a:extLst>
                      <a:ext uri="{FF2B5EF4-FFF2-40B4-BE49-F238E27FC236}">
                        <a16:creationId xmlns:a16="http://schemas.microsoft.com/office/drawing/2014/main" id="{F80D5128-3E5C-85A8-25F2-333F1B1716F6}"/>
                      </a:ext>
                    </a:extLst>
                  </p:cNvPr>
                  <p:cNvSpPr txBox="1"/>
                  <p:nvPr/>
                </p:nvSpPr>
                <p:spPr>
                  <a:xfrm>
                    <a:off x="8323878" y="4676733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3" name="文本框 262">
                    <a:extLst>
                      <a:ext uri="{FF2B5EF4-FFF2-40B4-BE49-F238E27FC236}">
                        <a16:creationId xmlns:a16="http://schemas.microsoft.com/office/drawing/2014/main" id="{F80D5128-3E5C-85A8-25F2-333F1B1716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3878" y="4676733"/>
                    <a:ext cx="29718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36735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A125760F-288D-8B75-6595-992713D29F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0850" y="4719943"/>
              <a:ext cx="535136" cy="60899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48D4F507-4731-16F9-ECB0-3D9B103A2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6420" y="4786742"/>
              <a:ext cx="800987" cy="50183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6F227CEB-BDC4-EC2E-8E31-0AFB4B6FC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1308" y="4097815"/>
              <a:ext cx="532635" cy="9478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DE9F3150-CE85-62DF-E5C7-978BBF578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2234" y="3922106"/>
              <a:ext cx="712889" cy="126856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9D8E5EF6-526E-FB7E-CC03-C61190B47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962" y="3770155"/>
              <a:ext cx="855559" cy="152243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3B6075A1-7E59-4EC6-9503-3229669F9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5765" y="3776573"/>
              <a:ext cx="717374" cy="130001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7FF0B2A5-9CCA-EBDD-B756-53C48665E5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5701" y="3848125"/>
              <a:ext cx="570271" cy="101477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2751D0FD-4355-4F25-CBE1-3701ADE871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4841" y="3953961"/>
              <a:ext cx="514091" cy="914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FC443411-3199-68DB-781E-6F8FDF2F9A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7781" y="4076945"/>
              <a:ext cx="503045" cy="89515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63FE0F47-7736-CA59-1599-FEB4B7FD7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5017" y="4197809"/>
              <a:ext cx="528959" cy="94126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7E15533C-47E3-07F3-BC73-322BB86020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4712" y="4310174"/>
              <a:ext cx="325299" cy="57885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6BE2BA6C-2D6E-D85B-6E0E-FD01A5AA98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821" y="4357968"/>
              <a:ext cx="505776" cy="9000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290DB278-73AA-A753-850A-0FF504BE3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5802" y="4515409"/>
              <a:ext cx="328981" cy="58541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39F13E33-A66C-062A-411E-C4D3885542E5}"/>
              </a:ext>
            </a:extLst>
          </p:cNvPr>
          <p:cNvGrpSpPr/>
          <p:nvPr/>
        </p:nvGrpSpPr>
        <p:grpSpPr>
          <a:xfrm>
            <a:off x="5428418" y="2927014"/>
            <a:ext cx="3437057" cy="2748706"/>
            <a:chOff x="8023671" y="1004824"/>
            <a:chExt cx="3437057" cy="2748706"/>
          </a:xfrm>
        </p:grpSpPr>
        <p:grpSp>
          <p:nvGrpSpPr>
            <p:cNvPr id="290" name="组合 289">
              <a:extLst>
                <a:ext uri="{FF2B5EF4-FFF2-40B4-BE49-F238E27FC236}">
                  <a16:creationId xmlns:a16="http://schemas.microsoft.com/office/drawing/2014/main" id="{71155AF8-3B7F-1315-19A2-DB44A804DED0}"/>
                </a:ext>
              </a:extLst>
            </p:cNvPr>
            <p:cNvGrpSpPr/>
            <p:nvPr/>
          </p:nvGrpSpPr>
          <p:grpSpPr>
            <a:xfrm>
              <a:off x="8023671" y="1004824"/>
              <a:ext cx="3437057" cy="2748706"/>
              <a:chOff x="8023671" y="1004824"/>
              <a:chExt cx="3437057" cy="2748706"/>
            </a:xfrm>
          </p:grpSpPr>
          <p:cxnSp>
            <p:nvCxnSpPr>
              <p:cNvPr id="302" name="直接连接符 301">
                <a:extLst>
                  <a:ext uri="{FF2B5EF4-FFF2-40B4-BE49-F238E27FC236}">
                    <a16:creationId xmlns:a16="http://schemas.microsoft.com/office/drawing/2014/main" id="{4157C39D-2CDD-57C6-A9F6-D1F73F4277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0702" y="1358389"/>
                <a:ext cx="1787264" cy="1452297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连接符 302">
                <a:extLst>
                  <a:ext uri="{FF2B5EF4-FFF2-40B4-BE49-F238E27FC236}">
                    <a16:creationId xmlns:a16="http://schemas.microsoft.com/office/drawing/2014/main" id="{6C195AE5-4E60-A8E5-8A4C-1159DE164C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130909" y="1368910"/>
                <a:ext cx="1039817" cy="1541456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椭圆 303">
                <a:extLst>
                  <a:ext uri="{FF2B5EF4-FFF2-40B4-BE49-F238E27FC236}">
                    <a16:creationId xmlns:a16="http://schemas.microsoft.com/office/drawing/2014/main" id="{40281FAE-3721-6D7C-7CF3-99D2273E86EE}"/>
                  </a:ext>
                </a:extLst>
              </p:cNvPr>
              <p:cNvSpPr/>
              <p:nvPr/>
            </p:nvSpPr>
            <p:spPr>
              <a:xfrm>
                <a:off x="10067903" y="1329325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文本框 304">
                    <a:extLst>
                      <a:ext uri="{FF2B5EF4-FFF2-40B4-BE49-F238E27FC236}">
                        <a16:creationId xmlns:a16="http://schemas.microsoft.com/office/drawing/2014/main" id="{3122593F-C1BB-818F-B6C4-0C43116893F6}"/>
                      </a:ext>
                    </a:extLst>
                  </p:cNvPr>
                  <p:cNvSpPr txBox="1"/>
                  <p:nvPr/>
                </p:nvSpPr>
                <p:spPr>
                  <a:xfrm>
                    <a:off x="8023671" y="2414368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5" name="文本框 304">
                    <a:extLst>
                      <a:ext uri="{FF2B5EF4-FFF2-40B4-BE49-F238E27FC236}">
                        <a16:creationId xmlns:a16="http://schemas.microsoft.com/office/drawing/2014/main" id="{3122593F-C1BB-818F-B6C4-0C43116893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3671" y="2414368"/>
                    <a:ext cx="29718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6" name="文本框 305">
                    <a:extLst>
                      <a:ext uri="{FF2B5EF4-FFF2-40B4-BE49-F238E27FC236}">
                        <a16:creationId xmlns:a16="http://schemas.microsoft.com/office/drawing/2014/main" id="{80798BBD-68D3-BC6C-D8E5-E553E9759FCD}"/>
                      </a:ext>
                    </a:extLst>
                  </p:cNvPr>
                  <p:cNvSpPr txBox="1"/>
                  <p:nvPr/>
                </p:nvSpPr>
                <p:spPr>
                  <a:xfrm>
                    <a:off x="9924835" y="1004824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6" name="文本框 305">
                    <a:extLst>
                      <a:ext uri="{FF2B5EF4-FFF2-40B4-BE49-F238E27FC236}">
                        <a16:creationId xmlns:a16="http://schemas.microsoft.com/office/drawing/2014/main" id="{80798BBD-68D3-BC6C-D8E5-E553E9759F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24835" y="1004824"/>
                    <a:ext cx="29718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244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文本框 306">
                    <a:extLst>
                      <a:ext uri="{FF2B5EF4-FFF2-40B4-BE49-F238E27FC236}">
                        <a16:creationId xmlns:a16="http://schemas.microsoft.com/office/drawing/2014/main" id="{BC4AA4CB-9780-1E0A-EAAC-D7221CF9CA02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3548" y="2578464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7" name="文本框 306">
                    <a:extLst>
                      <a:ext uri="{FF2B5EF4-FFF2-40B4-BE49-F238E27FC236}">
                        <a16:creationId xmlns:a16="http://schemas.microsoft.com/office/drawing/2014/main" id="{BC4AA4CB-9780-1E0A-EAAC-D7221CF9CA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3548" y="2578464"/>
                    <a:ext cx="29718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8" name="任意多边形: 形状 307">
                <a:extLst>
                  <a:ext uri="{FF2B5EF4-FFF2-40B4-BE49-F238E27FC236}">
                    <a16:creationId xmlns:a16="http://schemas.microsoft.com/office/drawing/2014/main" id="{4C239B3E-49AF-371D-9C49-88CAAF575B96}"/>
                  </a:ext>
                </a:extLst>
              </p:cNvPr>
              <p:cNvSpPr/>
              <p:nvPr/>
            </p:nvSpPr>
            <p:spPr>
              <a:xfrm rot="990245">
                <a:off x="8476044" y="1851711"/>
                <a:ext cx="2749172" cy="1372255"/>
              </a:xfrm>
              <a:custGeom>
                <a:avLst/>
                <a:gdLst>
                  <a:gd name="connsiteX0" fmla="*/ 0 w 2114550"/>
                  <a:gd name="connsiteY0" fmla="*/ 726823 h 726823"/>
                  <a:gd name="connsiteX1" fmla="*/ 1035050 w 2114550"/>
                  <a:gd name="connsiteY1" fmla="*/ 9273 h 726823"/>
                  <a:gd name="connsiteX2" fmla="*/ 2114550 w 2114550"/>
                  <a:gd name="connsiteY2" fmla="*/ 339473 h 72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0" h="726823">
                    <a:moveTo>
                      <a:pt x="0" y="726823"/>
                    </a:moveTo>
                    <a:cubicBezTo>
                      <a:pt x="341312" y="400327"/>
                      <a:pt x="682625" y="73831"/>
                      <a:pt x="1035050" y="9273"/>
                    </a:cubicBezTo>
                    <a:cubicBezTo>
                      <a:pt x="1387475" y="-55285"/>
                      <a:pt x="1857375" y="234698"/>
                      <a:pt x="2114550" y="339473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9" name="椭圆 308">
                <a:extLst>
                  <a:ext uri="{FF2B5EF4-FFF2-40B4-BE49-F238E27FC236}">
                    <a16:creationId xmlns:a16="http://schemas.microsoft.com/office/drawing/2014/main" id="{AC81A8C4-A34A-308B-EB21-5DDB6AD5C2F3}"/>
                  </a:ext>
                </a:extLst>
              </p:cNvPr>
              <p:cNvSpPr/>
              <p:nvPr/>
            </p:nvSpPr>
            <p:spPr>
              <a:xfrm>
                <a:off x="8283101" y="2751860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椭圆 309">
                <a:extLst>
                  <a:ext uri="{FF2B5EF4-FFF2-40B4-BE49-F238E27FC236}">
                    <a16:creationId xmlns:a16="http://schemas.microsoft.com/office/drawing/2014/main" id="{39F7CE76-9577-8717-D6D3-5FCAD0DCCBC5}"/>
                  </a:ext>
                </a:extLst>
              </p:cNvPr>
              <p:cNvSpPr/>
              <p:nvPr/>
            </p:nvSpPr>
            <p:spPr>
              <a:xfrm>
                <a:off x="11138906" y="2834075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椭圆 310">
                <a:extLst>
                  <a:ext uri="{FF2B5EF4-FFF2-40B4-BE49-F238E27FC236}">
                    <a16:creationId xmlns:a16="http://schemas.microsoft.com/office/drawing/2014/main" id="{C29FE445-446C-9E26-4312-0B97101CC71D}"/>
                  </a:ext>
                </a:extLst>
              </p:cNvPr>
              <p:cNvSpPr/>
              <p:nvPr/>
            </p:nvSpPr>
            <p:spPr>
              <a:xfrm>
                <a:off x="8909294" y="3420983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椭圆 311">
                <a:extLst>
                  <a:ext uri="{FF2B5EF4-FFF2-40B4-BE49-F238E27FC236}">
                    <a16:creationId xmlns:a16="http://schemas.microsoft.com/office/drawing/2014/main" id="{2CDCB7CF-AE95-8D8C-8D84-D9C7ED207EB5}"/>
                  </a:ext>
                </a:extLst>
              </p:cNvPr>
              <p:cNvSpPr/>
              <p:nvPr/>
            </p:nvSpPr>
            <p:spPr>
              <a:xfrm>
                <a:off x="10246862" y="3373625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文本框 312">
                    <a:extLst>
                      <a:ext uri="{FF2B5EF4-FFF2-40B4-BE49-F238E27FC236}">
                        <a16:creationId xmlns:a16="http://schemas.microsoft.com/office/drawing/2014/main" id="{56FFB08A-1576-6738-C2DE-E95842204556}"/>
                      </a:ext>
                    </a:extLst>
                  </p:cNvPr>
                  <p:cNvSpPr txBox="1"/>
                  <p:nvPr/>
                </p:nvSpPr>
                <p:spPr>
                  <a:xfrm>
                    <a:off x="8531174" y="3355991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3" name="文本框 312">
                    <a:extLst>
                      <a:ext uri="{FF2B5EF4-FFF2-40B4-BE49-F238E27FC236}">
                        <a16:creationId xmlns:a16="http://schemas.microsoft.com/office/drawing/2014/main" id="{56FFB08A-1576-6738-C2DE-E958422045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1174" y="3355991"/>
                    <a:ext cx="29718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r="-36735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文本框 313">
                    <a:extLst>
                      <a:ext uri="{FF2B5EF4-FFF2-40B4-BE49-F238E27FC236}">
                        <a16:creationId xmlns:a16="http://schemas.microsoft.com/office/drawing/2014/main" id="{85CD3BC5-D3B7-4E5F-AB55-80D4D5EB822D}"/>
                      </a:ext>
                    </a:extLst>
                  </p:cNvPr>
                  <p:cNvSpPr txBox="1"/>
                  <p:nvPr/>
                </p:nvSpPr>
                <p:spPr>
                  <a:xfrm>
                    <a:off x="9910652" y="3384198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4" name="文本框 313">
                    <a:extLst>
                      <a:ext uri="{FF2B5EF4-FFF2-40B4-BE49-F238E27FC236}">
                        <a16:creationId xmlns:a16="http://schemas.microsoft.com/office/drawing/2014/main" id="{85CD3BC5-D3B7-4E5F-AB55-80D4D5EB82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0652" y="3384198"/>
                    <a:ext cx="297180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r="-387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5" name="直接连接符 314">
                <a:extLst>
                  <a:ext uri="{FF2B5EF4-FFF2-40B4-BE49-F238E27FC236}">
                    <a16:creationId xmlns:a16="http://schemas.microsoft.com/office/drawing/2014/main" id="{2FF319B0-7F49-0E97-2CBE-FD5D21AF14C7}"/>
                  </a:ext>
                </a:extLst>
              </p:cNvPr>
              <p:cNvCxnSpPr>
                <a:cxnSpLocks/>
                <a:stCxn id="311" idx="6"/>
              </p:cNvCxnSpPr>
              <p:nvPr/>
            </p:nvCxnSpPr>
            <p:spPr>
              <a:xfrm flipV="1">
                <a:off x="9015974" y="3420983"/>
                <a:ext cx="1230888" cy="5334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 315">
                <a:extLst>
                  <a:ext uri="{FF2B5EF4-FFF2-40B4-BE49-F238E27FC236}">
                    <a16:creationId xmlns:a16="http://schemas.microsoft.com/office/drawing/2014/main" id="{341F0416-72C4-F5AD-59B2-6E89557680BD}"/>
                  </a:ext>
                </a:extLst>
              </p:cNvPr>
              <p:cNvCxnSpPr>
                <a:cxnSpLocks/>
                <a:endCxn id="309" idx="5"/>
              </p:cNvCxnSpPr>
              <p:nvPr/>
            </p:nvCxnSpPr>
            <p:spPr>
              <a:xfrm flipH="1" flipV="1">
                <a:off x="8374158" y="2842917"/>
                <a:ext cx="535136" cy="60899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8048985D-E6BE-4B9D-C6A7-A6223C5B3211}"/>
                  </a:ext>
                </a:extLst>
              </p:cNvPr>
              <p:cNvCxnSpPr>
                <a:cxnSpLocks/>
                <a:stCxn id="312" idx="7"/>
                <a:endCxn id="310" idx="2"/>
              </p:cNvCxnSpPr>
              <p:nvPr/>
            </p:nvCxnSpPr>
            <p:spPr>
              <a:xfrm flipV="1">
                <a:off x="10337919" y="2887415"/>
                <a:ext cx="800987" cy="50183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连接符 317">
                <a:extLst>
                  <a:ext uri="{FF2B5EF4-FFF2-40B4-BE49-F238E27FC236}">
                    <a16:creationId xmlns:a16="http://schemas.microsoft.com/office/drawing/2014/main" id="{5B6F6DFA-9161-2FA0-7321-523C3F4B99A6}"/>
                  </a:ext>
                </a:extLst>
              </p:cNvPr>
              <p:cNvCxnSpPr>
                <a:cxnSpLocks/>
                <a:endCxn id="310" idx="2"/>
              </p:cNvCxnSpPr>
              <p:nvPr/>
            </p:nvCxnSpPr>
            <p:spPr>
              <a:xfrm flipV="1">
                <a:off x="8985370" y="2887415"/>
                <a:ext cx="2153536" cy="570094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 318">
                <a:extLst>
                  <a:ext uri="{FF2B5EF4-FFF2-40B4-BE49-F238E27FC236}">
                    <a16:creationId xmlns:a16="http://schemas.microsoft.com/office/drawing/2014/main" id="{4D1A37AA-E3E2-0602-216B-57ADFC530512}"/>
                  </a:ext>
                </a:extLst>
              </p:cNvPr>
              <p:cNvCxnSpPr>
                <a:cxnSpLocks/>
                <a:endCxn id="310" idx="2"/>
              </p:cNvCxnSpPr>
              <p:nvPr/>
            </p:nvCxnSpPr>
            <p:spPr>
              <a:xfrm>
                <a:off x="8361955" y="2808250"/>
                <a:ext cx="2776951" cy="7916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24255131-1EFF-04F2-B331-7EC561B5BD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1038" y="2209800"/>
              <a:ext cx="532635" cy="94780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4F75E660-FC15-2AC6-0E7D-00C555D8C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1964" y="2034091"/>
              <a:ext cx="712889" cy="126856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0368BA51-550A-A44C-3C7A-6B05E4385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5692" y="1882140"/>
              <a:ext cx="855559" cy="152243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0D97C57D-2794-7A58-588C-97E017FE637A}"/>
                </a:ext>
              </a:extLst>
            </p:cNvPr>
            <p:cNvCxnSpPr>
              <a:cxnSpLocks/>
              <a:stCxn id="308" idx="1"/>
            </p:cNvCxnSpPr>
            <p:nvPr/>
          </p:nvCxnSpPr>
          <p:spPr>
            <a:xfrm flipH="1">
              <a:off x="9151162" y="1888558"/>
              <a:ext cx="861707" cy="156157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DC48450D-7CBA-AC8A-177F-FCDD4BD2A4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9372" y="1960110"/>
              <a:ext cx="846330" cy="150601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D50D986D-2BC1-3163-575A-102CA5965E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2905" y="2065946"/>
              <a:ext cx="775757" cy="138043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7F64A648-5258-647D-B4EF-0CB0E2277C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8854" y="2188930"/>
              <a:ext cx="691702" cy="123085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AFBD0A4C-060B-2E0C-AEF5-FF3F9BE2D3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1169" y="2309794"/>
              <a:ext cx="622537" cy="11077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CC659E23-0FA1-E1E8-2272-7D1BD2843F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4442" y="2422159"/>
              <a:ext cx="325299" cy="57885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98D3747D-2767-7F38-1A79-B7B1EA543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4551" y="2493858"/>
              <a:ext cx="492342" cy="87610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0F832D0C-0583-1783-2F70-59E6DDBC51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9149" y="2643358"/>
              <a:ext cx="306393" cy="54521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减号 319">
            <a:extLst>
              <a:ext uri="{FF2B5EF4-FFF2-40B4-BE49-F238E27FC236}">
                <a16:creationId xmlns:a16="http://schemas.microsoft.com/office/drawing/2014/main" id="{E5E3A235-7830-9954-1045-EE5EC9A49C04}"/>
              </a:ext>
            </a:extLst>
          </p:cNvPr>
          <p:cNvSpPr/>
          <p:nvPr/>
        </p:nvSpPr>
        <p:spPr>
          <a:xfrm>
            <a:off x="8835960" y="4361488"/>
            <a:ext cx="942761" cy="362291"/>
          </a:xfrm>
          <a:prstGeom prst="mathMin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B7B58A92-670B-1948-6E9E-FE65496AFE19}"/>
              </a:ext>
            </a:extLst>
          </p:cNvPr>
          <p:cNvGrpSpPr/>
          <p:nvPr/>
        </p:nvGrpSpPr>
        <p:grpSpPr>
          <a:xfrm>
            <a:off x="9128078" y="4383492"/>
            <a:ext cx="1822368" cy="1281892"/>
            <a:chOff x="5413226" y="2463317"/>
            <a:chExt cx="1822368" cy="1281892"/>
          </a:xfrm>
        </p:grpSpPr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3240D0B3-7EB8-0C79-6939-527CA8716A60}"/>
                </a:ext>
              </a:extLst>
            </p:cNvPr>
            <p:cNvGrpSpPr/>
            <p:nvPr/>
          </p:nvGrpSpPr>
          <p:grpSpPr>
            <a:xfrm>
              <a:off x="5413226" y="2463317"/>
              <a:ext cx="1822368" cy="1281892"/>
              <a:chOff x="4876885" y="2471638"/>
              <a:chExt cx="1822368" cy="1281892"/>
            </a:xfrm>
          </p:grpSpPr>
          <p:sp>
            <p:nvSpPr>
              <p:cNvPr id="327" name="任意多边形: 形状 326">
                <a:extLst>
                  <a:ext uri="{FF2B5EF4-FFF2-40B4-BE49-F238E27FC236}">
                    <a16:creationId xmlns:a16="http://schemas.microsoft.com/office/drawing/2014/main" id="{C0F17ADA-C130-7E17-8497-71D79FDDA609}"/>
                  </a:ext>
                </a:extLst>
              </p:cNvPr>
              <p:cNvSpPr/>
              <p:nvPr/>
            </p:nvSpPr>
            <p:spPr>
              <a:xfrm rot="990245">
                <a:off x="5404513" y="2932692"/>
                <a:ext cx="1273042" cy="721003"/>
              </a:xfrm>
              <a:custGeom>
                <a:avLst/>
                <a:gdLst>
                  <a:gd name="connsiteX0" fmla="*/ 0 w 2114550"/>
                  <a:gd name="connsiteY0" fmla="*/ 726823 h 726823"/>
                  <a:gd name="connsiteX1" fmla="*/ 1035050 w 2114550"/>
                  <a:gd name="connsiteY1" fmla="*/ 9273 h 726823"/>
                  <a:gd name="connsiteX2" fmla="*/ 2114550 w 2114550"/>
                  <a:gd name="connsiteY2" fmla="*/ 339473 h 72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0" h="726823">
                    <a:moveTo>
                      <a:pt x="0" y="726823"/>
                    </a:moveTo>
                    <a:cubicBezTo>
                      <a:pt x="341312" y="400327"/>
                      <a:pt x="682625" y="73831"/>
                      <a:pt x="1035050" y="9273"/>
                    </a:cubicBezTo>
                    <a:cubicBezTo>
                      <a:pt x="1387475" y="-55285"/>
                      <a:pt x="1857375" y="234698"/>
                      <a:pt x="2114550" y="339473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8" name="直接连接符 327">
                <a:extLst>
                  <a:ext uri="{FF2B5EF4-FFF2-40B4-BE49-F238E27FC236}">
                    <a16:creationId xmlns:a16="http://schemas.microsoft.com/office/drawing/2014/main" id="{5DB851DE-2FF5-98E3-25CF-E8C29CB18F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6095" y="2723277"/>
                <a:ext cx="896686" cy="72863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直接连接符 328">
                <a:extLst>
                  <a:ext uri="{FF2B5EF4-FFF2-40B4-BE49-F238E27FC236}">
                    <a16:creationId xmlns:a16="http://schemas.microsoft.com/office/drawing/2014/main" id="{54D058B9-EBB8-71FD-EA71-AC8AD29EB6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00731" y="2733692"/>
                <a:ext cx="458775" cy="680103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42CE0937-F7CA-A7F6-A959-C70BCEBBA06D}"/>
                  </a:ext>
                </a:extLst>
              </p:cNvPr>
              <p:cNvSpPr/>
              <p:nvPr/>
            </p:nvSpPr>
            <p:spPr>
              <a:xfrm>
                <a:off x="6143001" y="2701043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椭圆 330">
                <a:extLst>
                  <a:ext uri="{FF2B5EF4-FFF2-40B4-BE49-F238E27FC236}">
                    <a16:creationId xmlns:a16="http://schemas.microsoft.com/office/drawing/2014/main" id="{70149B67-B472-654B-8B55-7921605F5025}"/>
                  </a:ext>
                </a:extLst>
              </p:cNvPr>
              <p:cNvSpPr/>
              <p:nvPr/>
            </p:nvSpPr>
            <p:spPr>
              <a:xfrm>
                <a:off x="5255005" y="3422615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椭圆 331">
                <a:extLst>
                  <a:ext uri="{FF2B5EF4-FFF2-40B4-BE49-F238E27FC236}">
                    <a16:creationId xmlns:a16="http://schemas.microsoft.com/office/drawing/2014/main" id="{22C07D79-5E66-28DD-269D-BB3F6452B38E}"/>
                  </a:ext>
                </a:extLst>
              </p:cNvPr>
              <p:cNvSpPr/>
              <p:nvPr/>
            </p:nvSpPr>
            <p:spPr>
              <a:xfrm>
                <a:off x="6592573" y="3375257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文本框 332">
                    <a:extLst>
                      <a:ext uri="{FF2B5EF4-FFF2-40B4-BE49-F238E27FC236}">
                        <a16:creationId xmlns:a16="http://schemas.microsoft.com/office/drawing/2014/main" id="{3760ECF0-96AD-EABF-487F-D78100AEA080}"/>
                      </a:ext>
                    </a:extLst>
                  </p:cNvPr>
                  <p:cNvSpPr txBox="1"/>
                  <p:nvPr/>
                </p:nvSpPr>
                <p:spPr>
                  <a:xfrm>
                    <a:off x="4876885" y="3357623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3" name="文本框 332">
                    <a:extLst>
                      <a:ext uri="{FF2B5EF4-FFF2-40B4-BE49-F238E27FC236}">
                        <a16:creationId xmlns:a16="http://schemas.microsoft.com/office/drawing/2014/main" id="{3760ECF0-96AD-EABF-487F-D78100AEA0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885" y="3357623"/>
                    <a:ext cx="29718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r="-395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4" name="文本框 333">
                    <a:extLst>
                      <a:ext uri="{FF2B5EF4-FFF2-40B4-BE49-F238E27FC236}">
                        <a16:creationId xmlns:a16="http://schemas.microsoft.com/office/drawing/2014/main" id="{5041CA31-4892-DC8F-457B-19FC38291770}"/>
                      </a:ext>
                    </a:extLst>
                  </p:cNvPr>
                  <p:cNvSpPr txBox="1"/>
                  <p:nvPr/>
                </p:nvSpPr>
                <p:spPr>
                  <a:xfrm>
                    <a:off x="6167967" y="2471638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4" name="文本框 333">
                    <a:extLst>
                      <a:ext uri="{FF2B5EF4-FFF2-40B4-BE49-F238E27FC236}">
                        <a16:creationId xmlns:a16="http://schemas.microsoft.com/office/drawing/2014/main" id="{5041CA31-4892-DC8F-457B-19FC382917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7967" y="2471638"/>
                    <a:ext cx="29718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r="-387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文本框 334">
                    <a:extLst>
                      <a:ext uri="{FF2B5EF4-FFF2-40B4-BE49-F238E27FC236}">
                        <a16:creationId xmlns:a16="http://schemas.microsoft.com/office/drawing/2014/main" id="{023C29F0-E6A8-794B-E4BA-D1A39D2F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6237532" y="3384198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5" name="文本框 334">
                    <a:extLst>
                      <a:ext uri="{FF2B5EF4-FFF2-40B4-BE49-F238E27FC236}">
                        <a16:creationId xmlns:a16="http://schemas.microsoft.com/office/drawing/2014/main" id="{023C29F0-E6A8-794B-E4BA-D1A39D2FB0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7532" y="3384198"/>
                    <a:ext cx="297180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39583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6" name="直接连接符 335">
                <a:extLst>
                  <a:ext uri="{FF2B5EF4-FFF2-40B4-BE49-F238E27FC236}">
                    <a16:creationId xmlns:a16="http://schemas.microsoft.com/office/drawing/2014/main" id="{14E01D5B-C28D-02FD-D1EB-1EB997721B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1978" y="3420219"/>
                <a:ext cx="1230888" cy="5334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B7F9050D-E6E2-60A3-ED46-31D6F41B10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156990"/>
              <a:ext cx="163343" cy="29066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700B120F-A534-C890-9B4A-C73D59DCB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3543" y="2965631"/>
              <a:ext cx="265775" cy="47293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9919092D-ABF3-5163-D97D-C9CE0ED12C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6667" y="3006635"/>
              <a:ext cx="240615" cy="4281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85B043CB-4D49-75CE-5FF4-5D13C21BD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7738" y="3139714"/>
              <a:ext cx="165829" cy="29508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518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A5FF7-EC8A-6AC3-1BEF-112743A34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等号 287">
            <a:extLst>
              <a:ext uri="{FF2B5EF4-FFF2-40B4-BE49-F238E27FC236}">
                <a16:creationId xmlns:a16="http://schemas.microsoft.com/office/drawing/2014/main" id="{A00BD081-D936-02B6-F169-18C5DE3C19D3}"/>
              </a:ext>
            </a:extLst>
          </p:cNvPr>
          <p:cNvSpPr/>
          <p:nvPr/>
        </p:nvSpPr>
        <p:spPr>
          <a:xfrm>
            <a:off x="3850034" y="1489894"/>
            <a:ext cx="497879" cy="489558"/>
          </a:xfrm>
          <a:prstGeom prst="mathEqual">
            <a:avLst>
              <a:gd name="adj1" fmla="val 13810"/>
              <a:gd name="adj2" fmla="val 2381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7" name="组合 336">
            <a:extLst>
              <a:ext uri="{FF2B5EF4-FFF2-40B4-BE49-F238E27FC236}">
                <a16:creationId xmlns:a16="http://schemas.microsoft.com/office/drawing/2014/main" id="{636ACFD6-D3C0-2956-809D-CD01466508CA}"/>
              </a:ext>
            </a:extLst>
          </p:cNvPr>
          <p:cNvGrpSpPr/>
          <p:nvPr/>
        </p:nvGrpSpPr>
        <p:grpSpPr>
          <a:xfrm>
            <a:off x="396409" y="1025963"/>
            <a:ext cx="3437057" cy="1873612"/>
            <a:chOff x="1313267" y="3739673"/>
            <a:chExt cx="3437057" cy="1873612"/>
          </a:xfrm>
        </p:grpSpPr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6EAA3F95-22D1-8136-FEA6-2601071F7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6420" y="4786742"/>
              <a:ext cx="800987" cy="50183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4F3B23D6-036A-0466-E5CF-B1E74ED4EA7D}"/>
                </a:ext>
              </a:extLst>
            </p:cNvPr>
            <p:cNvCxnSpPr>
              <a:cxnSpLocks/>
              <a:endCxn id="248" idx="5"/>
            </p:cNvCxnSpPr>
            <p:nvPr/>
          </p:nvCxnSpPr>
          <p:spPr>
            <a:xfrm flipH="1" flipV="1">
              <a:off x="1663754" y="4730879"/>
              <a:ext cx="562232" cy="5980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66B7967B-6E43-D497-E26E-F550812A37C5}"/>
                </a:ext>
              </a:extLst>
            </p:cNvPr>
            <p:cNvGrpSpPr/>
            <p:nvPr/>
          </p:nvGrpSpPr>
          <p:grpSpPr>
            <a:xfrm>
              <a:off x="1313267" y="3739673"/>
              <a:ext cx="3437057" cy="1873612"/>
              <a:chOff x="6468249" y="3200361"/>
              <a:chExt cx="3437057" cy="1873612"/>
            </a:xfrm>
          </p:grpSpPr>
          <p:sp>
            <p:nvSpPr>
              <p:cNvPr id="225" name="任意多边形: 形状 224">
                <a:extLst>
                  <a:ext uri="{FF2B5EF4-FFF2-40B4-BE49-F238E27FC236}">
                    <a16:creationId xmlns:a16="http://schemas.microsoft.com/office/drawing/2014/main" id="{6D8123ED-89A5-F9A4-04C6-04CE92A3BFA0}"/>
                  </a:ext>
                </a:extLst>
              </p:cNvPr>
              <p:cNvSpPr/>
              <p:nvPr/>
            </p:nvSpPr>
            <p:spPr>
              <a:xfrm rot="990245">
                <a:off x="7503380" y="4279710"/>
                <a:ext cx="1273042" cy="721003"/>
              </a:xfrm>
              <a:custGeom>
                <a:avLst/>
                <a:gdLst>
                  <a:gd name="connsiteX0" fmla="*/ 0 w 2114550"/>
                  <a:gd name="connsiteY0" fmla="*/ 726823 h 726823"/>
                  <a:gd name="connsiteX1" fmla="*/ 1035050 w 2114550"/>
                  <a:gd name="connsiteY1" fmla="*/ 9273 h 726823"/>
                  <a:gd name="connsiteX2" fmla="*/ 2114550 w 2114550"/>
                  <a:gd name="connsiteY2" fmla="*/ 339473 h 72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0" h="726823">
                    <a:moveTo>
                      <a:pt x="0" y="726823"/>
                    </a:moveTo>
                    <a:cubicBezTo>
                      <a:pt x="341312" y="400327"/>
                      <a:pt x="682625" y="73831"/>
                      <a:pt x="1035050" y="9273"/>
                    </a:cubicBezTo>
                    <a:cubicBezTo>
                      <a:pt x="1387475" y="-55285"/>
                      <a:pt x="1857375" y="234698"/>
                      <a:pt x="2114550" y="339473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文本框 243">
                    <a:extLst>
                      <a:ext uri="{FF2B5EF4-FFF2-40B4-BE49-F238E27FC236}">
                        <a16:creationId xmlns:a16="http://schemas.microsoft.com/office/drawing/2014/main" id="{2CDF7C0A-7940-8617-5B08-9518C24011BB}"/>
                      </a:ext>
                    </a:extLst>
                  </p:cNvPr>
                  <p:cNvSpPr txBox="1"/>
                  <p:nvPr/>
                </p:nvSpPr>
                <p:spPr>
                  <a:xfrm>
                    <a:off x="6468249" y="3763018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4" name="文本框 243">
                    <a:extLst>
                      <a:ext uri="{FF2B5EF4-FFF2-40B4-BE49-F238E27FC236}">
                        <a16:creationId xmlns:a16="http://schemas.microsoft.com/office/drawing/2014/main" id="{2CDF7C0A-7940-8617-5B08-9518C24011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8249" y="3763018"/>
                    <a:ext cx="29718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6531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文本框 245">
                    <a:extLst>
                      <a:ext uri="{FF2B5EF4-FFF2-40B4-BE49-F238E27FC236}">
                        <a16:creationId xmlns:a16="http://schemas.microsoft.com/office/drawing/2014/main" id="{2835946A-6811-850D-311F-FE44227CEAE0}"/>
                      </a:ext>
                    </a:extLst>
                  </p:cNvPr>
                  <p:cNvSpPr txBox="1"/>
                  <p:nvPr/>
                </p:nvSpPr>
                <p:spPr>
                  <a:xfrm>
                    <a:off x="9608126" y="3927114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6" name="文本框 245">
                    <a:extLst>
                      <a:ext uri="{FF2B5EF4-FFF2-40B4-BE49-F238E27FC236}">
                        <a16:creationId xmlns:a16="http://schemas.microsoft.com/office/drawing/2014/main" id="{2835946A-6811-850D-311F-FE44227CEA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8126" y="3927114"/>
                    <a:ext cx="29718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6531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7" name="任意多边形: 形状 246">
                <a:extLst>
                  <a:ext uri="{FF2B5EF4-FFF2-40B4-BE49-F238E27FC236}">
                    <a16:creationId xmlns:a16="http://schemas.microsoft.com/office/drawing/2014/main" id="{3AA9F7C6-1503-CDA7-8E84-EF5FE7FF39BC}"/>
                  </a:ext>
                </a:extLst>
              </p:cNvPr>
              <p:cNvSpPr/>
              <p:nvPr/>
            </p:nvSpPr>
            <p:spPr>
              <a:xfrm rot="990245">
                <a:off x="6920622" y="3200361"/>
                <a:ext cx="2749172" cy="1372255"/>
              </a:xfrm>
              <a:custGeom>
                <a:avLst/>
                <a:gdLst>
                  <a:gd name="connsiteX0" fmla="*/ 0 w 2114550"/>
                  <a:gd name="connsiteY0" fmla="*/ 726823 h 726823"/>
                  <a:gd name="connsiteX1" fmla="*/ 1035050 w 2114550"/>
                  <a:gd name="connsiteY1" fmla="*/ 9273 h 726823"/>
                  <a:gd name="connsiteX2" fmla="*/ 2114550 w 2114550"/>
                  <a:gd name="connsiteY2" fmla="*/ 339473 h 72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0" h="726823">
                    <a:moveTo>
                      <a:pt x="0" y="726823"/>
                    </a:moveTo>
                    <a:cubicBezTo>
                      <a:pt x="341312" y="400327"/>
                      <a:pt x="682625" y="73831"/>
                      <a:pt x="1035050" y="9273"/>
                    </a:cubicBezTo>
                    <a:cubicBezTo>
                      <a:pt x="1387475" y="-55285"/>
                      <a:pt x="1857375" y="234698"/>
                      <a:pt x="2114550" y="339473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5B291C5B-9D80-F4F1-9642-036431CB59A7}"/>
                  </a:ext>
                </a:extLst>
              </p:cNvPr>
              <p:cNvSpPr/>
              <p:nvPr/>
            </p:nvSpPr>
            <p:spPr>
              <a:xfrm>
                <a:off x="6727679" y="4100510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175B0EBF-D06C-4D63-9C09-E8A4E70F7A18}"/>
                  </a:ext>
                </a:extLst>
              </p:cNvPr>
              <p:cNvSpPr/>
              <p:nvPr/>
            </p:nvSpPr>
            <p:spPr>
              <a:xfrm>
                <a:off x="8691440" y="4722275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文本框 260">
                    <a:extLst>
                      <a:ext uri="{FF2B5EF4-FFF2-40B4-BE49-F238E27FC236}">
                        <a16:creationId xmlns:a16="http://schemas.microsoft.com/office/drawing/2014/main" id="{4822E8DB-DA88-691B-A0E1-1DBE8F94F1B9}"/>
                      </a:ext>
                    </a:extLst>
                  </p:cNvPr>
                  <p:cNvSpPr txBox="1"/>
                  <p:nvPr/>
                </p:nvSpPr>
                <p:spPr>
                  <a:xfrm>
                    <a:off x="6975752" y="4704641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1" name="文本框 260">
                    <a:extLst>
                      <a:ext uri="{FF2B5EF4-FFF2-40B4-BE49-F238E27FC236}">
                        <a16:creationId xmlns:a16="http://schemas.microsoft.com/office/drawing/2014/main" id="{4822E8DB-DA88-691B-A0E1-1DBE8F94F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5752" y="4704641"/>
                    <a:ext cx="29718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387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文本框 262">
                    <a:extLst>
                      <a:ext uri="{FF2B5EF4-FFF2-40B4-BE49-F238E27FC236}">
                        <a16:creationId xmlns:a16="http://schemas.microsoft.com/office/drawing/2014/main" id="{3AC0618D-9395-E451-681A-B26CADACAA9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3878" y="4676733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3" name="文本框 262">
                    <a:extLst>
                      <a:ext uri="{FF2B5EF4-FFF2-40B4-BE49-F238E27FC236}">
                        <a16:creationId xmlns:a16="http://schemas.microsoft.com/office/drawing/2014/main" id="{3AC0618D-9395-E451-681A-B26CADACAA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3878" y="4676733"/>
                    <a:ext cx="29718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87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D6011200-74AD-ABA0-1AF9-DD1A660C67C6}"/>
                  </a:ext>
                </a:extLst>
              </p:cNvPr>
              <p:cNvSpPr/>
              <p:nvPr/>
            </p:nvSpPr>
            <p:spPr>
              <a:xfrm>
                <a:off x="7353872" y="4769633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D9116537-B6AC-5366-839C-7E03417FA661}"/>
                  </a:ext>
                </a:extLst>
              </p:cNvPr>
              <p:cNvSpPr/>
              <p:nvPr/>
            </p:nvSpPr>
            <p:spPr>
              <a:xfrm>
                <a:off x="9583484" y="4182725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A81A5D0C-4FA6-D2F2-8272-87AEE9B174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8443" y="4097815"/>
              <a:ext cx="505500" cy="89951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B0113D18-0984-E6BA-AF20-77BC02DFE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7158" y="3922106"/>
              <a:ext cx="687965" cy="12242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1581B350-4ABF-7624-8770-581B6AEBDF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962" y="3770155"/>
              <a:ext cx="855559" cy="152243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B445CB11-E101-6767-E4A9-F0053387B0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5765" y="3776573"/>
              <a:ext cx="717374" cy="130001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ED16F0D6-21C1-E7DA-5689-DF35697BC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5701" y="3848125"/>
              <a:ext cx="570271" cy="101477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1B08623C-AAA6-5D1A-41E1-DD791CA7D2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4841" y="3953961"/>
              <a:ext cx="514091" cy="914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E922B32D-ED27-BB9F-5278-ADD7693B0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7781" y="4076945"/>
              <a:ext cx="503045" cy="89515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9640276B-2A96-0F5C-C4A7-ACF4F5A79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5017" y="4197809"/>
              <a:ext cx="528959" cy="94126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678F5810-E984-CBE3-4755-840DA16971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4712" y="4310174"/>
              <a:ext cx="325299" cy="57885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94201165-741A-EF4C-5388-3E20DA750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821" y="4357968"/>
              <a:ext cx="505776" cy="9000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430BDB1F-914F-4D92-A813-5861094A5A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5802" y="4515409"/>
              <a:ext cx="328981" cy="58541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231F5026-7034-FD71-27BF-BB682289ED53}"/>
              </a:ext>
            </a:extLst>
          </p:cNvPr>
          <p:cNvGrpSpPr/>
          <p:nvPr/>
        </p:nvGrpSpPr>
        <p:grpSpPr>
          <a:xfrm>
            <a:off x="4364481" y="213304"/>
            <a:ext cx="3437057" cy="2219142"/>
            <a:chOff x="4590218" y="213304"/>
            <a:chExt cx="3437057" cy="2219142"/>
          </a:xfrm>
        </p:grpSpPr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8B1FC983-7215-9481-5A6C-990EDFF2C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249" y="566869"/>
              <a:ext cx="1787264" cy="1452297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C8111A22-69FA-08C0-1F14-CAB2703F22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97456" y="577390"/>
              <a:ext cx="1039817" cy="1541456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362E4266-824B-2AC4-A960-6935033363C9}"/>
                </a:ext>
              </a:extLst>
            </p:cNvPr>
            <p:cNvSpPr/>
            <p:nvPr/>
          </p:nvSpPr>
          <p:spPr>
            <a:xfrm>
              <a:off x="6634450" y="537805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文本框 304">
                  <a:extLst>
                    <a:ext uri="{FF2B5EF4-FFF2-40B4-BE49-F238E27FC236}">
                      <a16:creationId xmlns:a16="http://schemas.microsoft.com/office/drawing/2014/main" id="{37F0821B-3A51-895F-7448-9177FDBA7097}"/>
                    </a:ext>
                  </a:extLst>
                </p:cNvPr>
                <p:cNvSpPr txBox="1"/>
                <p:nvPr/>
              </p:nvSpPr>
              <p:spPr>
                <a:xfrm>
                  <a:off x="4590218" y="1622848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5" name="文本框 304">
                  <a:extLst>
                    <a:ext uri="{FF2B5EF4-FFF2-40B4-BE49-F238E27FC236}">
                      <a16:creationId xmlns:a16="http://schemas.microsoft.com/office/drawing/2014/main" id="{37F0821B-3A51-895F-7448-9177FDBA7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218" y="1622848"/>
                  <a:ext cx="29718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文本框 305">
                  <a:extLst>
                    <a:ext uri="{FF2B5EF4-FFF2-40B4-BE49-F238E27FC236}">
                      <a16:creationId xmlns:a16="http://schemas.microsoft.com/office/drawing/2014/main" id="{52960524-D37E-8FFE-0FD9-D666DEBD4698}"/>
                    </a:ext>
                  </a:extLst>
                </p:cNvPr>
                <p:cNvSpPr txBox="1"/>
                <p:nvPr/>
              </p:nvSpPr>
              <p:spPr>
                <a:xfrm>
                  <a:off x="6491382" y="213304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6" name="文本框 305">
                  <a:extLst>
                    <a:ext uri="{FF2B5EF4-FFF2-40B4-BE49-F238E27FC236}">
                      <a16:creationId xmlns:a16="http://schemas.microsoft.com/office/drawing/2014/main" id="{52960524-D37E-8FFE-0FD9-D666DEBD46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382" y="213304"/>
                  <a:ext cx="29718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24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文本框 306">
                  <a:extLst>
                    <a:ext uri="{FF2B5EF4-FFF2-40B4-BE49-F238E27FC236}">
                      <a16:creationId xmlns:a16="http://schemas.microsoft.com/office/drawing/2014/main" id="{D0E3D3BA-91EE-6269-21D9-A575DCEB8777}"/>
                    </a:ext>
                  </a:extLst>
                </p:cNvPr>
                <p:cNvSpPr txBox="1"/>
                <p:nvPr/>
              </p:nvSpPr>
              <p:spPr>
                <a:xfrm>
                  <a:off x="7730095" y="1786944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7" name="文本框 306">
                  <a:extLst>
                    <a:ext uri="{FF2B5EF4-FFF2-40B4-BE49-F238E27FC236}">
                      <a16:creationId xmlns:a16="http://schemas.microsoft.com/office/drawing/2014/main" id="{D0E3D3BA-91EE-6269-21D9-A575DCEB8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095" y="1786944"/>
                  <a:ext cx="29718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8" name="任意多边形: 形状 307">
              <a:extLst>
                <a:ext uri="{FF2B5EF4-FFF2-40B4-BE49-F238E27FC236}">
                  <a16:creationId xmlns:a16="http://schemas.microsoft.com/office/drawing/2014/main" id="{8A4A3B4D-8FFA-66C7-A4FE-71011CD3687B}"/>
                </a:ext>
              </a:extLst>
            </p:cNvPr>
            <p:cNvSpPr/>
            <p:nvPr/>
          </p:nvSpPr>
          <p:spPr>
            <a:xfrm rot="990245">
              <a:off x="5042591" y="1060191"/>
              <a:ext cx="2749172" cy="1372255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A91249B3-15C0-CDA1-A133-8BE6C147B469}"/>
                </a:ext>
              </a:extLst>
            </p:cNvPr>
            <p:cNvSpPr/>
            <p:nvPr/>
          </p:nvSpPr>
          <p:spPr>
            <a:xfrm>
              <a:off x="7705453" y="2042555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76DA3A36-CF8B-B1E0-BAFB-89466E80065B}"/>
                </a:ext>
              </a:extLst>
            </p:cNvPr>
            <p:cNvCxnSpPr>
              <a:cxnSpLocks/>
              <a:endCxn id="310" idx="2"/>
            </p:cNvCxnSpPr>
            <p:nvPr/>
          </p:nvCxnSpPr>
          <p:spPr>
            <a:xfrm>
              <a:off x="4928502" y="2016730"/>
              <a:ext cx="2776951" cy="791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2EC55F63-2B21-519C-68FD-23E4A1E2F7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0675" y="1418280"/>
              <a:ext cx="339545" cy="60420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C26FDD9C-A4DB-89D6-14CC-B248EEB48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1835" y="1242571"/>
              <a:ext cx="449565" cy="79998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99BD08A7-A41F-1309-526E-7A4667535A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5175" y="1090620"/>
              <a:ext cx="522623" cy="92999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EA0819C2-ECA1-BCC2-1B79-588EFCCA48E5}"/>
                </a:ext>
              </a:extLst>
            </p:cNvPr>
            <p:cNvCxnSpPr>
              <a:cxnSpLocks/>
              <a:stCxn id="308" idx="1"/>
            </p:cNvCxnSpPr>
            <p:nvPr/>
          </p:nvCxnSpPr>
          <p:spPr>
            <a:xfrm flipH="1">
              <a:off x="6061400" y="1097038"/>
              <a:ext cx="518016" cy="93874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5C8CB324-3D3B-3FA6-47BD-F393D34B7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9675" y="1168590"/>
              <a:ext cx="502574" cy="89431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9E7881D4-25F5-A30E-C7C7-4A9495905D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5100" y="1263395"/>
              <a:ext cx="446308" cy="79419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225A0B82-C403-B8EB-10DD-41A38E819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130" y="1384105"/>
              <a:ext cx="373450" cy="66454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CADB8A9D-9AD6-5437-EBEB-DBCC623D1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408" y="1518274"/>
              <a:ext cx="308845" cy="54957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2BC32F0A-7A0D-00F6-F2FF-0FB881CA7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7585" y="1630639"/>
              <a:ext cx="218703" cy="38917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07095CC4-2AF0-37D9-ED07-2C0E259B7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9625" y="1702338"/>
              <a:ext cx="223815" cy="39827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C786134C-BACB-1CBD-62AA-D93B31593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3440" y="1851838"/>
              <a:ext cx="128649" cy="22892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9E670976-9193-6379-9975-B17F525D2B39}"/>
                </a:ext>
              </a:extLst>
            </p:cNvPr>
            <p:cNvSpPr/>
            <p:nvPr/>
          </p:nvSpPr>
          <p:spPr>
            <a:xfrm>
              <a:off x="4849648" y="1960340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6382B22-69BC-7B70-B841-666756BB6239}"/>
              </a:ext>
            </a:extLst>
          </p:cNvPr>
          <p:cNvGrpSpPr/>
          <p:nvPr/>
        </p:nvGrpSpPr>
        <p:grpSpPr>
          <a:xfrm>
            <a:off x="8263182" y="1622848"/>
            <a:ext cx="3437057" cy="1339162"/>
            <a:chOff x="8076368" y="1622848"/>
            <a:chExt cx="3437057" cy="1339162"/>
          </a:xfrm>
        </p:grpSpPr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1304A88D-E273-3690-5BA5-B1B6BC4F6AD9}"/>
                </a:ext>
              </a:extLst>
            </p:cNvPr>
            <p:cNvSpPr/>
            <p:nvPr/>
          </p:nvSpPr>
          <p:spPr>
            <a:xfrm rot="990245">
              <a:off x="9098328" y="2130836"/>
              <a:ext cx="1273042" cy="721003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2F278B06-AB5B-2A75-BF08-D18D86EBB95E}"/>
                </a:ext>
              </a:extLst>
            </p:cNvPr>
            <p:cNvGrpSpPr/>
            <p:nvPr/>
          </p:nvGrpSpPr>
          <p:grpSpPr>
            <a:xfrm>
              <a:off x="8076368" y="1622848"/>
              <a:ext cx="3437057" cy="1339162"/>
              <a:chOff x="8023671" y="2414368"/>
              <a:chExt cx="3437057" cy="1339162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4F7B0305-0D51-F723-410F-953499892314}"/>
                  </a:ext>
                </a:extLst>
              </p:cNvPr>
              <p:cNvGrpSpPr/>
              <p:nvPr/>
            </p:nvGrpSpPr>
            <p:grpSpPr>
              <a:xfrm>
                <a:off x="8023671" y="2414368"/>
                <a:ext cx="3437057" cy="1339162"/>
                <a:chOff x="8023671" y="2414368"/>
                <a:chExt cx="3437057" cy="1339162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031E53CD-96BA-3C9C-EAFF-08E0FED3298E}"/>
                    </a:ext>
                  </a:extLst>
                </p:cNvPr>
                <p:cNvCxnSpPr>
                  <a:cxnSpLocks/>
                  <a:stCxn id="56" idx="6"/>
                </p:cNvCxnSpPr>
                <p:nvPr/>
              </p:nvCxnSpPr>
              <p:spPr>
                <a:xfrm flipV="1">
                  <a:off x="9015974" y="3420983"/>
                  <a:ext cx="1230888" cy="533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0A3B5613-7D17-08E1-6CA3-642963E92F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23671" y="2414368"/>
                      <a:ext cx="2971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0A3B5613-7D17-08E1-6CA3-642963E92F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23671" y="2414368"/>
                      <a:ext cx="297180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270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77146EA9-805E-91E3-F9F2-231FC12822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63548" y="2578464"/>
                      <a:ext cx="2971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77146EA9-805E-91E3-F9F2-231FC12822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63548" y="2578464"/>
                      <a:ext cx="29718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270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95BA7180-C613-84A9-978D-36A2029514AF}"/>
                    </a:ext>
                  </a:extLst>
                </p:cNvPr>
                <p:cNvSpPr/>
                <p:nvPr/>
              </p:nvSpPr>
              <p:spPr>
                <a:xfrm>
                  <a:off x="10246862" y="3373625"/>
                  <a:ext cx="106680" cy="1066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本框 57">
                      <a:extLst>
                        <a:ext uri="{FF2B5EF4-FFF2-40B4-BE49-F238E27FC236}">
                          <a16:creationId xmlns:a16="http://schemas.microsoft.com/office/drawing/2014/main" id="{E06D7377-F5A6-7F6F-8534-58C527F660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31174" y="3355991"/>
                      <a:ext cx="2971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文本框 57">
                      <a:extLst>
                        <a:ext uri="{FF2B5EF4-FFF2-40B4-BE49-F238E27FC236}">
                          <a16:creationId xmlns:a16="http://schemas.microsoft.com/office/drawing/2014/main" id="{E06D7377-F5A6-7F6F-8534-58C527F660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31174" y="3355991"/>
                      <a:ext cx="29718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r="-36735" b="-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文本框 58">
                      <a:extLst>
                        <a:ext uri="{FF2B5EF4-FFF2-40B4-BE49-F238E27FC236}">
                          <a16:creationId xmlns:a16="http://schemas.microsoft.com/office/drawing/2014/main" id="{FB95F034-7966-F450-038A-60D6083043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10652" y="3384198"/>
                      <a:ext cx="2971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文本框 58">
                      <a:extLst>
                        <a:ext uri="{FF2B5EF4-FFF2-40B4-BE49-F238E27FC236}">
                          <a16:creationId xmlns:a16="http://schemas.microsoft.com/office/drawing/2014/main" id="{FB95F034-7966-F450-038A-60D6083043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10652" y="3384198"/>
                      <a:ext cx="297180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387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DE5FAD14-7AF2-8D39-F6CA-9EAF14F86DFE}"/>
                    </a:ext>
                  </a:extLst>
                </p:cNvPr>
                <p:cNvCxnSpPr>
                  <a:cxnSpLocks/>
                  <a:endCxn id="53" idx="5"/>
                </p:cNvCxnSpPr>
                <p:nvPr/>
              </p:nvCxnSpPr>
              <p:spPr>
                <a:xfrm flipH="1" flipV="1">
                  <a:off x="8374158" y="2842917"/>
                  <a:ext cx="535136" cy="60899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DEB2574F-1D91-47E6-3D1B-56B8413C3482}"/>
                    </a:ext>
                  </a:extLst>
                </p:cNvPr>
                <p:cNvCxnSpPr>
                  <a:cxnSpLocks/>
                  <a:stCxn id="57" idx="7"/>
                  <a:endCxn id="55" idx="2"/>
                </p:cNvCxnSpPr>
                <p:nvPr/>
              </p:nvCxnSpPr>
              <p:spPr>
                <a:xfrm flipV="1">
                  <a:off x="10337919" y="2887415"/>
                  <a:ext cx="800987" cy="501833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4B1835E5-7E3A-4F78-2DF6-AEC2141BF2D7}"/>
                    </a:ext>
                  </a:extLst>
                </p:cNvPr>
                <p:cNvCxnSpPr>
                  <a:cxnSpLocks/>
                  <a:endCxn id="55" idx="2"/>
                </p:cNvCxnSpPr>
                <p:nvPr/>
              </p:nvCxnSpPr>
              <p:spPr>
                <a:xfrm flipV="1">
                  <a:off x="8985370" y="2887415"/>
                  <a:ext cx="2153536" cy="570094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B88C6F43-3680-F513-E283-198C61DD24A0}"/>
                    </a:ext>
                  </a:extLst>
                </p:cNvPr>
                <p:cNvCxnSpPr>
                  <a:cxnSpLocks/>
                  <a:endCxn id="55" idx="2"/>
                </p:cNvCxnSpPr>
                <p:nvPr/>
              </p:nvCxnSpPr>
              <p:spPr>
                <a:xfrm>
                  <a:off x="8361955" y="2808250"/>
                  <a:ext cx="2776951" cy="79165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4102734C-498F-CEF1-4693-83967BC2A3F7}"/>
                    </a:ext>
                  </a:extLst>
                </p:cNvPr>
                <p:cNvSpPr/>
                <p:nvPr/>
              </p:nvSpPr>
              <p:spPr>
                <a:xfrm>
                  <a:off x="8283101" y="2751860"/>
                  <a:ext cx="106680" cy="1066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9DFEF53E-0195-5B2D-9275-686CDA4D60B9}"/>
                    </a:ext>
                  </a:extLst>
                </p:cNvPr>
                <p:cNvSpPr/>
                <p:nvPr/>
              </p:nvSpPr>
              <p:spPr>
                <a:xfrm>
                  <a:off x="8909294" y="3420983"/>
                  <a:ext cx="106680" cy="1066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E3B3C1E5-8CD3-F3CC-141E-A1CA459EC7E3}"/>
                    </a:ext>
                  </a:extLst>
                </p:cNvPr>
                <p:cNvSpPr/>
                <p:nvPr/>
              </p:nvSpPr>
              <p:spPr>
                <a:xfrm>
                  <a:off x="11138906" y="2834075"/>
                  <a:ext cx="106680" cy="1066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E3261F3-4138-DA92-12E9-C6342E050F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41038" y="2812130"/>
                <a:ext cx="194145" cy="34547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BDD714C4-2D27-1FA4-49F4-A09DD1BEB0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81964" y="2834075"/>
                <a:ext cx="263324" cy="46857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3FE3E86B-B678-5369-27E4-A419A00BC9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45692" y="2824312"/>
                <a:ext cx="326090" cy="58026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B0AFCFD7-6073-BD8A-274E-060D1B3E90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0182" y="2842917"/>
                <a:ext cx="146054" cy="26467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FA54DC8-61F8-BE95-57BC-D3A476B1B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74636" y="2834075"/>
                <a:ext cx="59926" cy="10663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4375025-A3F8-3B88-61B8-8E55C4B780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2389" y="2872285"/>
                <a:ext cx="53138" cy="9455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E1E295B5-5145-35B4-A0BD-551D0BC349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24298" y="2887415"/>
                <a:ext cx="123733" cy="22017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3FB15F41-0E11-EF3B-1D38-5F474CE010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74583" y="2842917"/>
                <a:ext cx="229525" cy="40843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0C44C37F-D375-064F-7DFE-40CD6FFDB2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34442" y="2812130"/>
                <a:ext cx="106148" cy="18888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92B09113-C109-1B11-3F46-89F6551EE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24551" y="2854421"/>
                <a:ext cx="289718" cy="51554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A8B36A56-8F01-898A-71E5-59F7D2AEF7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9149" y="2872285"/>
                <a:ext cx="177744" cy="31628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十字形 112">
            <a:extLst>
              <a:ext uri="{FF2B5EF4-FFF2-40B4-BE49-F238E27FC236}">
                <a16:creationId xmlns:a16="http://schemas.microsoft.com/office/drawing/2014/main" id="{20EF7DE3-F619-ED61-CBF6-7D4F925DC214}"/>
              </a:ext>
            </a:extLst>
          </p:cNvPr>
          <p:cNvSpPr/>
          <p:nvPr/>
        </p:nvSpPr>
        <p:spPr>
          <a:xfrm>
            <a:off x="7818106" y="1550944"/>
            <a:ext cx="428508" cy="428508"/>
          </a:xfrm>
          <a:prstGeom prst="plus">
            <a:avLst>
              <a:gd name="adj" fmla="val 40388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96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1C1CE-A40A-7AFB-6326-8D73C476E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761E2037-90D5-26DD-C39D-634FDD80D639}"/>
              </a:ext>
            </a:extLst>
          </p:cNvPr>
          <p:cNvGrpSpPr/>
          <p:nvPr/>
        </p:nvGrpSpPr>
        <p:grpSpPr>
          <a:xfrm>
            <a:off x="2656474" y="3117153"/>
            <a:ext cx="3299271" cy="1699584"/>
            <a:chOff x="2656474" y="3117153"/>
            <a:chExt cx="3299271" cy="1699584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0B1B7E4-22FA-33EC-E36F-DAFB36316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21" y="3716675"/>
              <a:ext cx="1251724" cy="816335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FDE96BC-B8BF-1A36-D3FD-DE5ACB2A5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7257" y="3117153"/>
              <a:ext cx="902999" cy="588907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41B8C9B-83EF-ECC4-8033-C7FCCAB1EB4A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 flipV="1">
              <a:off x="4303917" y="3740847"/>
              <a:ext cx="1415213" cy="55331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85D5F85D-D7AD-956D-B983-4DE64B217B28}"/>
                </a:ext>
              </a:extLst>
            </p:cNvPr>
            <p:cNvSpPr/>
            <p:nvPr/>
          </p:nvSpPr>
          <p:spPr>
            <a:xfrm rot="119488">
              <a:off x="3087805" y="3952103"/>
              <a:ext cx="2631394" cy="634438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B5BB968E-E621-4EDE-6D56-B9BFB0669B0A}"/>
                    </a:ext>
                  </a:extLst>
                </p:cNvPr>
                <p:cNvSpPr txBox="1"/>
                <p:nvPr/>
              </p:nvSpPr>
              <p:spPr>
                <a:xfrm>
                  <a:off x="2656474" y="4447405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B5BB968E-E621-4EDE-6D56-B9BFB0669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474" y="4447405"/>
                  <a:ext cx="29718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44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E0E56F4-08B5-F70D-7A3D-E165B89D70AD}"/>
                    </a:ext>
                  </a:extLst>
                </p:cNvPr>
                <p:cNvSpPr txBox="1"/>
                <p:nvPr/>
              </p:nvSpPr>
              <p:spPr>
                <a:xfrm>
                  <a:off x="5658565" y="4318580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E0E56F4-08B5-F70D-7A3D-E165B89D70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565" y="4318580"/>
                  <a:ext cx="29718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E2A52BE5-D666-D680-53FF-66718840C734}"/>
                    </a:ext>
                  </a:extLst>
                </p:cNvPr>
                <p:cNvSpPr txBox="1"/>
                <p:nvPr/>
              </p:nvSpPr>
              <p:spPr>
                <a:xfrm>
                  <a:off x="3887392" y="3479890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E2A52BE5-D666-D680-53FF-66718840C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392" y="3479890"/>
                  <a:ext cx="29718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70A3944-B19D-1FAA-EAAA-6D230D7920C9}"/>
                </a:ext>
              </a:extLst>
            </p:cNvPr>
            <p:cNvSpPr/>
            <p:nvPr/>
          </p:nvSpPr>
          <p:spPr>
            <a:xfrm>
              <a:off x="3031381" y="4479670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B793311-775C-D75B-881E-E0F07A842EC3}"/>
                </a:ext>
              </a:extLst>
            </p:cNvPr>
            <p:cNvSpPr/>
            <p:nvPr/>
          </p:nvSpPr>
          <p:spPr>
            <a:xfrm>
              <a:off x="4255726" y="3698540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8D8E214-EF36-E455-C339-D989E48A6378}"/>
                </a:ext>
              </a:extLst>
            </p:cNvPr>
            <p:cNvSpPr/>
            <p:nvPr/>
          </p:nvSpPr>
          <p:spPr>
            <a:xfrm>
              <a:off x="5637084" y="4217003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332F169-A545-9938-CC60-094723B6C0A6}"/>
                    </a:ext>
                  </a:extLst>
                </p:cNvPr>
                <p:cNvSpPr txBox="1"/>
                <p:nvPr/>
              </p:nvSpPr>
              <p:spPr>
                <a:xfrm>
                  <a:off x="4111016" y="4032337"/>
                  <a:ext cx="57459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332F169-A545-9938-CC60-094723B6C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016" y="4032337"/>
                  <a:ext cx="57459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0526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0F70671-F1DE-DC86-879F-23F295522EE3}"/>
                </a:ext>
              </a:extLst>
            </p:cNvPr>
            <p:cNvSpPr/>
            <p:nvPr/>
          </p:nvSpPr>
          <p:spPr>
            <a:xfrm>
              <a:off x="4518398" y="3617607"/>
              <a:ext cx="106680" cy="231615"/>
            </a:xfrm>
            <a:custGeom>
              <a:avLst/>
              <a:gdLst>
                <a:gd name="connsiteX0" fmla="*/ 0 w 270191"/>
                <a:gd name="connsiteY0" fmla="*/ 0 h 411480"/>
                <a:gd name="connsiteX1" fmla="*/ 266700 w 270191"/>
                <a:gd name="connsiteY1" fmla="*/ 144780 h 411480"/>
                <a:gd name="connsiteX2" fmla="*/ 129540 w 270191"/>
                <a:gd name="connsiteY2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191" h="411480">
                  <a:moveTo>
                    <a:pt x="0" y="0"/>
                  </a:moveTo>
                  <a:cubicBezTo>
                    <a:pt x="122555" y="38100"/>
                    <a:pt x="245110" y="76200"/>
                    <a:pt x="266700" y="144780"/>
                  </a:cubicBezTo>
                  <a:cubicBezTo>
                    <a:pt x="288290" y="213360"/>
                    <a:pt x="205740" y="351790"/>
                    <a:pt x="129540" y="4114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D8EF7B1-FB1C-0DB4-5919-E1030DF7F249}"/>
                    </a:ext>
                  </a:extLst>
                </p:cNvPr>
                <p:cNvSpPr txBox="1"/>
                <p:nvPr/>
              </p:nvSpPr>
              <p:spPr>
                <a:xfrm>
                  <a:off x="4726609" y="3505594"/>
                  <a:ext cx="2245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D8EF7B1-FB1C-0DB4-5919-E1030DF7F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609" y="3505594"/>
                  <a:ext cx="22454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4324" r="-21622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2045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A5014AA6-38A1-BF9D-A2ED-F1B53490E2B0}"/>
              </a:ext>
            </a:extLst>
          </p:cNvPr>
          <p:cNvGrpSpPr/>
          <p:nvPr/>
        </p:nvGrpSpPr>
        <p:grpSpPr>
          <a:xfrm>
            <a:off x="2664127" y="1143000"/>
            <a:ext cx="6366981" cy="4442460"/>
            <a:chOff x="2664127" y="1143000"/>
            <a:chExt cx="6366981" cy="4442460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93D31A90-36A1-960A-283C-32F44E024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4658" y="2861187"/>
              <a:ext cx="1858297" cy="567812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7EBD45F1-FD1B-A579-FAAE-5758D6593899}"/>
                </a:ext>
              </a:extLst>
            </p:cNvPr>
            <p:cNvSpPr/>
            <p:nvPr/>
          </p:nvSpPr>
          <p:spPr>
            <a:xfrm>
              <a:off x="3195484" y="1885335"/>
              <a:ext cx="3510116" cy="3087329"/>
            </a:xfrm>
            <a:custGeom>
              <a:avLst/>
              <a:gdLst>
                <a:gd name="connsiteX0" fmla="*/ 0 w 3510116"/>
                <a:gd name="connsiteY0" fmla="*/ 2448233 h 3087329"/>
                <a:gd name="connsiteX1" fmla="*/ 2369574 w 3510116"/>
                <a:gd name="connsiteY1" fmla="*/ 0 h 3087329"/>
                <a:gd name="connsiteX2" fmla="*/ 3510116 w 3510116"/>
                <a:gd name="connsiteY2" fmla="*/ 3087329 h 3087329"/>
                <a:gd name="connsiteX3" fmla="*/ 0 w 3510116"/>
                <a:gd name="connsiteY3" fmla="*/ 2448233 h 308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0116" h="3087329">
                  <a:moveTo>
                    <a:pt x="0" y="2448233"/>
                  </a:moveTo>
                  <a:lnTo>
                    <a:pt x="2369574" y="0"/>
                  </a:lnTo>
                  <a:lnTo>
                    <a:pt x="3510116" y="3087329"/>
                  </a:lnTo>
                  <a:lnTo>
                    <a:pt x="0" y="244823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E54588F1-5488-15DE-6F7B-6E2DCC9EB6C3}"/>
                </a:ext>
              </a:extLst>
            </p:cNvPr>
            <p:cNvSpPr/>
            <p:nvPr/>
          </p:nvSpPr>
          <p:spPr>
            <a:xfrm rot="3828767">
              <a:off x="6022257" y="3314696"/>
              <a:ext cx="304800" cy="346589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96FA6F4-D86A-87F9-2F49-426ADC834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8012" y="2001520"/>
              <a:ext cx="1661988" cy="875991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E6EAC4AA-78F0-6242-C76E-BA6D6DA35788}"/>
                </a:ext>
              </a:extLst>
            </p:cNvPr>
            <p:cNvSpPr/>
            <p:nvPr/>
          </p:nvSpPr>
          <p:spPr>
            <a:xfrm rot="3828767">
              <a:off x="5799496" y="2766877"/>
              <a:ext cx="304800" cy="346589"/>
            </a:xfrm>
            <a:prstGeom prst="arc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0A12EBB-ACC7-5DCB-783F-BDEF394053EB}"/>
                    </a:ext>
                  </a:extLst>
                </p:cNvPr>
                <p:cNvSpPr txBox="1"/>
                <p:nvPr/>
              </p:nvSpPr>
              <p:spPr>
                <a:xfrm>
                  <a:off x="6397419" y="3424225"/>
                  <a:ext cx="7058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(0.5)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0A12EBB-ACC7-5DCB-783F-BDEF39405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419" y="3424225"/>
                  <a:ext cx="70589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345" t="-4444" r="-1120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9151077-92F5-1327-354C-F2A0F92010F0}"/>
                    </a:ext>
                  </a:extLst>
                </p:cNvPr>
                <p:cNvSpPr txBox="1"/>
                <p:nvPr/>
              </p:nvSpPr>
              <p:spPr>
                <a:xfrm>
                  <a:off x="6198560" y="2739012"/>
                  <a:ext cx="5209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9151077-92F5-1327-354C-F2A0F9201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560" y="2739012"/>
                  <a:ext cx="52097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294" t="-2174" r="-15294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A92ED7A-EF52-4AD4-8AC5-D860B7105AFE}"/>
                    </a:ext>
                  </a:extLst>
                </p:cNvPr>
                <p:cNvSpPr txBox="1"/>
                <p:nvPr/>
              </p:nvSpPr>
              <p:spPr>
                <a:xfrm>
                  <a:off x="2664127" y="2600512"/>
                  <a:ext cx="19741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=2(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A92ED7A-EF52-4AD4-8AC5-D860B7105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4127" y="2600512"/>
                  <a:ext cx="197413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52" t="-4444" r="-370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138D2F7-AD4E-D6F3-2273-E9E4470E266C}"/>
                    </a:ext>
                  </a:extLst>
                </p:cNvPr>
                <p:cNvSpPr txBox="1"/>
                <p:nvPr/>
              </p:nvSpPr>
              <p:spPr>
                <a:xfrm>
                  <a:off x="4118224" y="5005384"/>
                  <a:ext cx="19741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=2(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138D2F7-AD4E-D6F3-2273-E9E4470E2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8224" y="5005384"/>
                  <a:ext cx="197413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67" t="-2174" r="-4025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D59C7F4-806A-B839-AAA0-CF469CCBDAF4}"/>
                </a:ext>
              </a:extLst>
            </p:cNvPr>
            <p:cNvCxnSpPr>
              <a:stCxn id="5" idx="0"/>
              <a:endCxn id="5" idx="1"/>
            </p:cNvCxnSpPr>
            <p:nvPr/>
          </p:nvCxnSpPr>
          <p:spPr>
            <a:xfrm flipV="1">
              <a:off x="3195484" y="1885335"/>
              <a:ext cx="2369574" cy="24482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00A4E4D-5D88-4CD9-3FB7-1F39707CF9C7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3195484" y="4333568"/>
              <a:ext cx="3510116" cy="6390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37FAA2D3-06BD-CFEC-DEFE-D3BF266D5E52}"/>
                </a:ext>
              </a:extLst>
            </p:cNvPr>
            <p:cNvCxnSpPr>
              <a:stCxn id="5" idx="1"/>
              <a:endCxn id="5" idx="2"/>
            </p:cNvCxnSpPr>
            <p:nvPr/>
          </p:nvCxnSpPr>
          <p:spPr>
            <a:xfrm>
              <a:off x="5565058" y="1885335"/>
              <a:ext cx="1140542" cy="30873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E2B93D44-FCBB-AF69-1B14-34973F2B8A37}"/>
                    </a:ext>
                  </a:extLst>
                </p:cNvPr>
                <p:cNvSpPr txBox="1"/>
                <p:nvPr/>
              </p:nvSpPr>
              <p:spPr>
                <a:xfrm>
                  <a:off x="6705600" y="4432605"/>
                  <a:ext cx="23255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′(0)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E2B93D44-FCBB-AF69-1B14-34973F2B8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4432605"/>
                  <a:ext cx="232550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837" t="-4348" r="-3412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5FD24D5-FD17-8D5D-DE06-A00C015CF2ED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3195484" y="3428999"/>
              <a:ext cx="2900516" cy="9045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DA03537E-EC68-E7A6-810E-DC75023FE112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3195484" y="2877511"/>
              <a:ext cx="2755495" cy="14560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38D809B-1B5B-2927-48B8-68993AFB367B}"/>
                    </a:ext>
                  </a:extLst>
                </p:cNvPr>
                <p:cNvSpPr txBox="1"/>
                <p:nvPr/>
              </p:nvSpPr>
              <p:spPr>
                <a:xfrm>
                  <a:off x="4008741" y="3396627"/>
                  <a:ext cx="5861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38D809B-1B5B-2927-48B8-68993AFB3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741" y="3396627"/>
                  <a:ext cx="58612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375" t="-4348" r="-13542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D7490E39-E70E-83E4-9452-BBEA7DE18470}"/>
                    </a:ext>
                  </a:extLst>
                </p:cNvPr>
                <p:cNvSpPr txBox="1"/>
                <p:nvPr/>
              </p:nvSpPr>
              <p:spPr>
                <a:xfrm>
                  <a:off x="3938574" y="3918254"/>
                  <a:ext cx="2457531" cy="5357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D7490E39-E70E-83E4-9452-BBEA7DE184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574" y="3918254"/>
                  <a:ext cx="2457531" cy="5357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238EE03C-3D94-CC30-CDF1-672AD5105587}"/>
                </a:ext>
              </a:extLst>
            </p:cNvPr>
            <p:cNvSpPr/>
            <p:nvPr/>
          </p:nvSpPr>
          <p:spPr>
            <a:xfrm>
              <a:off x="3482340" y="4000500"/>
              <a:ext cx="270191" cy="411480"/>
            </a:xfrm>
            <a:custGeom>
              <a:avLst/>
              <a:gdLst>
                <a:gd name="connsiteX0" fmla="*/ 0 w 270191"/>
                <a:gd name="connsiteY0" fmla="*/ 0 h 411480"/>
                <a:gd name="connsiteX1" fmla="*/ 266700 w 270191"/>
                <a:gd name="connsiteY1" fmla="*/ 144780 h 411480"/>
                <a:gd name="connsiteX2" fmla="*/ 129540 w 270191"/>
                <a:gd name="connsiteY2" fmla="*/ 41148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191" h="411480">
                  <a:moveTo>
                    <a:pt x="0" y="0"/>
                  </a:moveTo>
                  <a:cubicBezTo>
                    <a:pt x="122555" y="38100"/>
                    <a:pt x="245110" y="76200"/>
                    <a:pt x="266700" y="144780"/>
                  </a:cubicBezTo>
                  <a:cubicBezTo>
                    <a:pt x="288290" y="213360"/>
                    <a:pt x="205740" y="351790"/>
                    <a:pt x="129540" y="4114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C1CD9417-CB03-CB62-254D-F22D5D319557}"/>
                    </a:ext>
                  </a:extLst>
                </p:cNvPr>
                <p:cNvSpPr txBox="1"/>
                <p:nvPr/>
              </p:nvSpPr>
              <p:spPr>
                <a:xfrm>
                  <a:off x="3263033" y="3782080"/>
                  <a:ext cx="2245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C1CD9417-CB03-CB62-254D-F22D5D319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033" y="3782080"/>
                  <a:ext cx="22454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4324" r="-21622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20F59D5-618D-9BCC-AEF8-2559B12997E8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V="1">
              <a:off x="5565058" y="1143000"/>
              <a:ext cx="744302" cy="742335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C2B52ED-25D1-693F-A625-2A55F75CFC1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6705600" y="4972664"/>
              <a:ext cx="1013460" cy="171219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881EB670-8196-4A2A-736B-E40ACBF75E24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6705600" y="4972664"/>
              <a:ext cx="228600" cy="612796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BF993BCC-6DEA-C461-5FF8-92732E4A4B93}"/>
                </a:ext>
              </a:extLst>
            </p:cNvPr>
            <p:cNvSpPr/>
            <p:nvPr/>
          </p:nvSpPr>
          <p:spPr>
            <a:xfrm rot="3828767">
              <a:off x="5407893" y="1715838"/>
              <a:ext cx="304800" cy="346589"/>
            </a:xfrm>
            <a:prstGeom prst="arc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2751B11A-5BB7-8F9F-8DC5-399DC803770B}"/>
                    </a:ext>
                  </a:extLst>
                </p:cNvPr>
                <p:cNvSpPr txBox="1"/>
                <p:nvPr/>
              </p:nvSpPr>
              <p:spPr>
                <a:xfrm>
                  <a:off x="5761770" y="1694120"/>
                  <a:ext cx="5295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2751B11A-5BB7-8F9F-8DC5-399DC8037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770" y="1694120"/>
                  <a:ext cx="52956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943" t="-2222" r="-14943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3CF737D-E003-203A-E165-0BBEBFF34964}"/>
                    </a:ext>
                  </a:extLst>
                </p:cNvPr>
                <p:cNvSpPr txBox="1"/>
                <p:nvPr/>
              </p:nvSpPr>
              <p:spPr>
                <a:xfrm>
                  <a:off x="7061845" y="5226172"/>
                  <a:ext cx="5295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accent6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3CF737D-E003-203A-E165-0BBEBFF34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1845" y="5226172"/>
                  <a:ext cx="52956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4943" r="-14943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弧形 53">
              <a:extLst>
                <a:ext uri="{FF2B5EF4-FFF2-40B4-BE49-F238E27FC236}">
                  <a16:creationId xmlns:a16="http://schemas.microsoft.com/office/drawing/2014/main" id="{BAB5930F-CC67-BBB8-6EA0-1330B04B97CA}"/>
                </a:ext>
              </a:extLst>
            </p:cNvPr>
            <p:cNvSpPr/>
            <p:nvPr/>
          </p:nvSpPr>
          <p:spPr>
            <a:xfrm rot="3828767">
              <a:off x="6591986" y="4902310"/>
              <a:ext cx="304800" cy="346589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9C4757B-0AC1-D364-ED78-942CD144AF09}"/>
                </a:ext>
              </a:extLst>
            </p:cNvPr>
            <p:cNvSpPr/>
            <p:nvPr/>
          </p:nvSpPr>
          <p:spPr>
            <a:xfrm>
              <a:off x="6076402" y="3377494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10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382F3-8F40-D3F9-15E5-96FA5B721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6" name="直接连接符 525">
            <a:extLst>
              <a:ext uri="{FF2B5EF4-FFF2-40B4-BE49-F238E27FC236}">
                <a16:creationId xmlns:a16="http://schemas.microsoft.com/office/drawing/2014/main" id="{25ABD998-130D-167A-B44D-EE77AF45622A}"/>
              </a:ext>
            </a:extLst>
          </p:cNvPr>
          <p:cNvCxnSpPr>
            <a:cxnSpLocks/>
          </p:cNvCxnSpPr>
          <p:nvPr/>
        </p:nvCxnSpPr>
        <p:spPr>
          <a:xfrm>
            <a:off x="2142853" y="5798655"/>
            <a:ext cx="175858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任意多边形: 形状 437">
            <a:extLst>
              <a:ext uri="{FF2B5EF4-FFF2-40B4-BE49-F238E27FC236}">
                <a16:creationId xmlns:a16="http://schemas.microsoft.com/office/drawing/2014/main" id="{CCA4425D-A871-43ED-C37D-5302A35DC39A}"/>
              </a:ext>
            </a:extLst>
          </p:cNvPr>
          <p:cNvSpPr/>
          <p:nvPr/>
        </p:nvSpPr>
        <p:spPr>
          <a:xfrm flipV="1">
            <a:off x="1002622" y="691626"/>
            <a:ext cx="3643976" cy="1647279"/>
          </a:xfrm>
          <a:custGeom>
            <a:avLst/>
            <a:gdLst>
              <a:gd name="connsiteX0" fmla="*/ -1213 w 5002455"/>
              <a:gd name="connsiteY0" fmla="*/ -1109 h 2261387"/>
              <a:gd name="connsiteX1" fmla="*/ 1530932 w 5002455"/>
              <a:gd name="connsiteY1" fmla="*/ 1779160 h 2261387"/>
              <a:gd name="connsiteX2" fmla="*/ 3364309 w 5002455"/>
              <a:gd name="connsiteY2" fmla="*/ 2158798 h 2261387"/>
              <a:gd name="connsiteX3" fmla="*/ 5001243 w 5002455"/>
              <a:gd name="connsiteY3" fmla="*/ 221432 h 226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2455" h="2261387">
                <a:moveTo>
                  <a:pt x="-1213" y="-1109"/>
                </a:moveTo>
                <a:cubicBezTo>
                  <a:pt x="484414" y="709057"/>
                  <a:pt x="970040" y="1419223"/>
                  <a:pt x="1530932" y="1779160"/>
                </a:cubicBezTo>
                <a:cubicBezTo>
                  <a:pt x="2091881" y="2139154"/>
                  <a:pt x="2785943" y="2418458"/>
                  <a:pt x="3364309" y="2158798"/>
                </a:cubicBezTo>
                <a:cubicBezTo>
                  <a:pt x="3942675" y="1899196"/>
                  <a:pt x="4737129" y="568348"/>
                  <a:pt x="5001243" y="221432"/>
                </a:cubicBezTo>
              </a:path>
            </a:pathLst>
          </a:custGeom>
          <a:noFill/>
          <a:ln w="52277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484" name="组合 483">
            <a:extLst>
              <a:ext uri="{FF2B5EF4-FFF2-40B4-BE49-F238E27FC236}">
                <a16:creationId xmlns:a16="http://schemas.microsoft.com/office/drawing/2014/main" id="{59B91588-6F94-D97E-3273-ECAD38496D90}"/>
              </a:ext>
            </a:extLst>
          </p:cNvPr>
          <p:cNvGrpSpPr/>
          <p:nvPr/>
        </p:nvGrpSpPr>
        <p:grpSpPr>
          <a:xfrm>
            <a:off x="5827124" y="300093"/>
            <a:ext cx="4210956" cy="2201857"/>
            <a:chOff x="6456685" y="355887"/>
            <a:chExt cx="5877196" cy="3073113"/>
          </a:xfrm>
        </p:grpSpPr>
        <p:grpSp>
          <p:nvGrpSpPr>
            <p:cNvPr id="437" name="组合 436">
              <a:extLst>
                <a:ext uri="{FF2B5EF4-FFF2-40B4-BE49-F238E27FC236}">
                  <a16:creationId xmlns:a16="http://schemas.microsoft.com/office/drawing/2014/main" id="{88132641-C31B-0191-4BFE-0030FBFFB5FB}"/>
                </a:ext>
              </a:extLst>
            </p:cNvPr>
            <p:cNvGrpSpPr/>
            <p:nvPr/>
          </p:nvGrpSpPr>
          <p:grpSpPr>
            <a:xfrm flipV="1">
              <a:off x="6456685" y="355887"/>
              <a:ext cx="5877196" cy="3073113"/>
              <a:chOff x="2179462" y="1022973"/>
              <a:chExt cx="5877196" cy="3073113"/>
            </a:xfrm>
          </p:grpSpPr>
          <p:cxnSp>
            <p:nvCxnSpPr>
              <p:cNvPr id="427" name="直接连接符 426">
                <a:extLst>
                  <a:ext uri="{FF2B5EF4-FFF2-40B4-BE49-F238E27FC236}">
                    <a16:creationId xmlns:a16="http://schemas.microsoft.com/office/drawing/2014/main" id="{2F816EF2-E7E4-0FF8-3A3B-29C266712D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2055" y="3139819"/>
                <a:ext cx="906927" cy="235163"/>
              </a:xfrm>
              <a:prstGeom prst="line">
                <a:avLst/>
              </a:prstGeom>
              <a:ln w="63500">
                <a:solidFill>
                  <a:srgbClr val="4285F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接连接符 422">
                <a:extLst>
                  <a:ext uri="{FF2B5EF4-FFF2-40B4-BE49-F238E27FC236}">
                    <a16:creationId xmlns:a16="http://schemas.microsoft.com/office/drawing/2014/main" id="{AC154047-C573-DACB-40D4-BAECB87FE7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18278" y="3368625"/>
                <a:ext cx="952307" cy="264821"/>
              </a:xfrm>
              <a:prstGeom prst="line">
                <a:avLst/>
              </a:prstGeom>
              <a:ln w="635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直接连接符 417">
                <a:extLst>
                  <a:ext uri="{FF2B5EF4-FFF2-40B4-BE49-F238E27FC236}">
                    <a16:creationId xmlns:a16="http://schemas.microsoft.com/office/drawing/2014/main" id="{987BD20D-8FD4-0503-A76E-75BF2E16B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6996" y="3697155"/>
                <a:ext cx="1278644" cy="398931"/>
              </a:xfrm>
              <a:prstGeom prst="line">
                <a:avLst/>
              </a:prstGeom>
              <a:ln w="63500">
                <a:solidFill>
                  <a:srgbClr val="4285F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连接符 415">
                <a:extLst>
                  <a:ext uri="{FF2B5EF4-FFF2-40B4-BE49-F238E27FC236}">
                    <a16:creationId xmlns:a16="http://schemas.microsoft.com/office/drawing/2014/main" id="{F1F39295-3475-9E68-1554-9540A3C08B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4559" y="1646208"/>
                <a:ext cx="736130" cy="666171"/>
              </a:xfrm>
              <a:prstGeom prst="line">
                <a:avLst/>
              </a:prstGeom>
              <a:ln w="63500">
                <a:solidFill>
                  <a:srgbClr val="4285F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>
                <a:extLst>
                  <a:ext uri="{FF2B5EF4-FFF2-40B4-BE49-F238E27FC236}">
                    <a16:creationId xmlns:a16="http://schemas.microsoft.com/office/drawing/2014/main" id="{AB8AD052-0FB3-9CC2-5098-F7DA781820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2772" y="1511594"/>
                <a:ext cx="293754" cy="844031"/>
              </a:xfrm>
              <a:prstGeom prst="line">
                <a:avLst/>
              </a:prstGeom>
              <a:ln w="635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>
                <a:extLst>
                  <a:ext uri="{FF2B5EF4-FFF2-40B4-BE49-F238E27FC236}">
                    <a16:creationId xmlns:a16="http://schemas.microsoft.com/office/drawing/2014/main" id="{3B1A3B13-0EEB-ECEA-24F5-57D9A1F098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1258" y="2193420"/>
                <a:ext cx="1262333" cy="1181562"/>
              </a:xfrm>
              <a:prstGeom prst="line">
                <a:avLst/>
              </a:prstGeom>
              <a:ln w="635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>
                <a:extLst>
                  <a:ext uri="{FF2B5EF4-FFF2-40B4-BE49-F238E27FC236}">
                    <a16:creationId xmlns:a16="http://schemas.microsoft.com/office/drawing/2014/main" id="{54667F1D-61F7-ECBF-72E0-A4575C836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365" y="3290996"/>
                <a:ext cx="1007733" cy="317324"/>
              </a:xfrm>
              <a:prstGeom prst="line">
                <a:avLst/>
              </a:prstGeom>
              <a:ln w="635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>
                <a:extLst>
                  <a:ext uri="{FF2B5EF4-FFF2-40B4-BE49-F238E27FC236}">
                    <a16:creationId xmlns:a16="http://schemas.microsoft.com/office/drawing/2014/main" id="{D79E7192-40A4-B350-3FB9-6DC8E560F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698" y="3290996"/>
                <a:ext cx="752859" cy="739984"/>
              </a:xfrm>
              <a:prstGeom prst="line">
                <a:avLst/>
              </a:prstGeom>
              <a:ln w="63500">
                <a:solidFill>
                  <a:srgbClr val="4285F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连接符 403">
                <a:extLst>
                  <a:ext uri="{FF2B5EF4-FFF2-40B4-BE49-F238E27FC236}">
                    <a16:creationId xmlns:a16="http://schemas.microsoft.com/office/drawing/2014/main" id="{BD054072-BAB2-A1D0-D612-C748501892D1}"/>
                  </a:ext>
                </a:extLst>
              </p:cNvPr>
              <p:cNvCxnSpPr>
                <a:cxnSpLocks/>
                <a:endCxn id="392" idx="3"/>
              </p:cNvCxnSpPr>
              <p:nvPr/>
            </p:nvCxnSpPr>
            <p:spPr>
              <a:xfrm>
                <a:off x="2795782" y="2246944"/>
                <a:ext cx="1110459" cy="1091469"/>
              </a:xfrm>
              <a:prstGeom prst="line">
                <a:avLst/>
              </a:prstGeom>
              <a:ln w="635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>
                <a:extLst>
                  <a:ext uri="{FF2B5EF4-FFF2-40B4-BE49-F238E27FC236}">
                    <a16:creationId xmlns:a16="http://schemas.microsoft.com/office/drawing/2014/main" id="{23BD8563-7173-94C9-CE6C-E1F08376E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9189" y="2098345"/>
                <a:ext cx="432747" cy="895404"/>
              </a:xfrm>
              <a:prstGeom prst="line">
                <a:avLst/>
              </a:prstGeom>
              <a:ln w="63500">
                <a:solidFill>
                  <a:srgbClr val="4285F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任意多边形: 形状 392">
                <a:extLst>
                  <a:ext uri="{FF2B5EF4-FFF2-40B4-BE49-F238E27FC236}">
                    <a16:creationId xmlns:a16="http://schemas.microsoft.com/office/drawing/2014/main" id="{0EEF5A77-7DF9-4DF4-BD5B-E1A2CF0688B1}"/>
                  </a:ext>
                </a:extLst>
              </p:cNvPr>
              <p:cNvSpPr/>
              <p:nvPr/>
            </p:nvSpPr>
            <p:spPr>
              <a:xfrm>
                <a:off x="4939138" y="3542077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0" name="任意多边形: 形状 299">
                <a:extLst>
                  <a:ext uri="{FF2B5EF4-FFF2-40B4-BE49-F238E27FC236}">
                    <a16:creationId xmlns:a16="http://schemas.microsoft.com/office/drawing/2014/main" id="{F618DB95-63CB-E4C6-A94A-C7AF70C0DC7E}"/>
                  </a:ext>
                </a:extLst>
              </p:cNvPr>
              <p:cNvSpPr/>
              <p:nvPr/>
            </p:nvSpPr>
            <p:spPr>
              <a:xfrm>
                <a:off x="2273687" y="1246052"/>
                <a:ext cx="5002455" cy="2261387"/>
              </a:xfrm>
              <a:custGeom>
                <a:avLst/>
                <a:gdLst>
                  <a:gd name="connsiteX0" fmla="*/ -1213 w 5002455"/>
                  <a:gd name="connsiteY0" fmla="*/ -1109 h 2261387"/>
                  <a:gd name="connsiteX1" fmla="*/ 1530932 w 5002455"/>
                  <a:gd name="connsiteY1" fmla="*/ 1779160 h 2261387"/>
                  <a:gd name="connsiteX2" fmla="*/ 3364309 w 5002455"/>
                  <a:gd name="connsiteY2" fmla="*/ 2158798 h 2261387"/>
                  <a:gd name="connsiteX3" fmla="*/ 5001243 w 5002455"/>
                  <a:gd name="connsiteY3" fmla="*/ 221432 h 22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2455" h="2261387">
                    <a:moveTo>
                      <a:pt x="-1213" y="-1109"/>
                    </a:moveTo>
                    <a:cubicBezTo>
                      <a:pt x="484414" y="709057"/>
                      <a:pt x="970040" y="1419223"/>
                      <a:pt x="1530932" y="1779160"/>
                    </a:cubicBezTo>
                    <a:cubicBezTo>
                      <a:pt x="2091881" y="2139154"/>
                      <a:pt x="2785943" y="2418458"/>
                      <a:pt x="3364309" y="2158798"/>
                    </a:cubicBezTo>
                    <a:cubicBezTo>
                      <a:pt x="3942675" y="1899196"/>
                      <a:pt x="4737129" y="568348"/>
                      <a:pt x="5001243" y="221432"/>
                    </a:cubicBezTo>
                  </a:path>
                </a:pathLst>
              </a:custGeom>
              <a:noFill/>
              <a:ln w="52277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4" name="任意多边形: 形状 313">
                <a:extLst>
                  <a:ext uri="{FF2B5EF4-FFF2-40B4-BE49-F238E27FC236}">
                    <a16:creationId xmlns:a16="http://schemas.microsoft.com/office/drawing/2014/main" id="{338EB6DB-D393-A1FC-C50F-82D7B238D28A}"/>
                  </a:ext>
                </a:extLst>
              </p:cNvPr>
              <p:cNvSpPr/>
              <p:nvPr/>
            </p:nvSpPr>
            <p:spPr>
              <a:xfrm>
                <a:off x="4242671" y="3479713"/>
                <a:ext cx="210434" cy="134556"/>
              </a:xfrm>
              <a:custGeom>
                <a:avLst/>
                <a:gdLst>
                  <a:gd name="connsiteX0" fmla="*/ 209221 w 210434"/>
                  <a:gd name="connsiteY0" fmla="*/ -1109 h 134556"/>
                  <a:gd name="connsiteX1" fmla="*/ -1213 w 210434"/>
                  <a:gd name="connsiteY1" fmla="*/ 127151 h 13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434" h="134556">
                    <a:moveTo>
                      <a:pt x="209221" y="-1109"/>
                    </a:moveTo>
                    <a:cubicBezTo>
                      <a:pt x="180212" y="95857"/>
                      <a:pt x="85987" y="153248"/>
                      <a:pt x="-1213" y="127151"/>
                    </a:cubicBezTo>
                  </a:path>
                </a:pathLst>
              </a:custGeom>
              <a:noFill/>
              <a:ln w="52277" cap="flat">
                <a:solidFill>
                  <a:srgbClr val="4285F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1" name="任意多边形: 形状 330">
                <a:extLst>
                  <a:ext uri="{FF2B5EF4-FFF2-40B4-BE49-F238E27FC236}">
                    <a16:creationId xmlns:a16="http://schemas.microsoft.com/office/drawing/2014/main" id="{0EBC28F8-0F3B-32C0-B3A8-9E2E792086F4}"/>
                  </a:ext>
                </a:extLst>
              </p:cNvPr>
              <p:cNvSpPr/>
              <p:nvPr/>
            </p:nvSpPr>
            <p:spPr>
              <a:xfrm>
                <a:off x="2904470" y="2519878"/>
                <a:ext cx="210409" cy="134570"/>
              </a:xfrm>
              <a:custGeom>
                <a:avLst/>
                <a:gdLst>
                  <a:gd name="connsiteX0" fmla="*/ 210543 w 210409"/>
                  <a:gd name="connsiteY0" fmla="*/ 418 h 134570"/>
                  <a:gd name="connsiteX1" fmla="*/ 134 w 210409"/>
                  <a:gd name="connsiteY1" fmla="*/ 128696 h 1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409" h="134570">
                    <a:moveTo>
                      <a:pt x="210543" y="418"/>
                    </a:moveTo>
                    <a:cubicBezTo>
                      <a:pt x="181534" y="97357"/>
                      <a:pt x="87331" y="154789"/>
                      <a:pt x="134" y="128696"/>
                    </a:cubicBezTo>
                  </a:path>
                </a:pathLst>
              </a:custGeom>
              <a:noFill/>
              <a:ln w="52277" cap="flat">
                <a:solidFill>
                  <a:srgbClr val="4285F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6341ADE8-A0C4-D4F1-4053-9B11BE3DBDEB}"/>
                  </a:ext>
                </a:extLst>
              </p:cNvPr>
              <p:cNvSpPr txBox="1"/>
              <p:nvPr/>
            </p:nvSpPr>
            <p:spPr>
              <a:xfrm>
                <a:off x="2702365" y="2801002"/>
                <a:ext cx="278797" cy="2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2265" spc="0" baseline="0" dirty="0">
                    <a:ln/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53" name="任意多边形: 形状 352">
                <a:extLst>
                  <a:ext uri="{FF2B5EF4-FFF2-40B4-BE49-F238E27FC236}">
                    <a16:creationId xmlns:a16="http://schemas.microsoft.com/office/drawing/2014/main" id="{2D5936D9-525D-8A34-6821-30AC4EC506E7}"/>
                  </a:ext>
                </a:extLst>
              </p:cNvPr>
              <p:cNvSpPr/>
              <p:nvPr/>
            </p:nvSpPr>
            <p:spPr>
              <a:xfrm>
                <a:off x="5468682" y="3522785"/>
                <a:ext cx="51498" cy="246424"/>
              </a:xfrm>
              <a:custGeom>
                <a:avLst/>
                <a:gdLst>
                  <a:gd name="connsiteX0" fmla="*/ 608 w 51498"/>
                  <a:gd name="connsiteY0" fmla="*/ 573 h 246424"/>
                  <a:gd name="connsiteX1" fmla="*/ 2034 w 51498"/>
                  <a:gd name="connsiteY1" fmla="*/ 246998 h 24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98" h="246424">
                    <a:moveTo>
                      <a:pt x="608" y="573"/>
                    </a:moveTo>
                    <a:cubicBezTo>
                      <a:pt x="68712" y="75411"/>
                      <a:pt x="69350" y="185739"/>
                      <a:pt x="2034" y="246998"/>
                    </a:cubicBezTo>
                  </a:path>
                </a:pathLst>
              </a:custGeom>
              <a:noFill/>
              <a:ln w="52277" cap="flat">
                <a:solidFill>
                  <a:srgbClr val="4285F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0" name="文本框 359">
                <a:extLst>
                  <a:ext uri="{FF2B5EF4-FFF2-40B4-BE49-F238E27FC236}">
                    <a16:creationId xmlns:a16="http://schemas.microsoft.com/office/drawing/2014/main" id="{868207F8-80D9-1E28-3BF8-AFE010FA6ACD}"/>
                  </a:ext>
                </a:extLst>
              </p:cNvPr>
              <p:cNvSpPr txBox="1"/>
              <p:nvPr/>
            </p:nvSpPr>
            <p:spPr>
              <a:xfrm>
                <a:off x="7709161" y="1022973"/>
                <a:ext cx="347497" cy="366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3237" spc="0" baseline="0">
                    <a:ln/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Δ</a:t>
                </a:r>
              </a:p>
            </p:txBody>
          </p:sp>
          <p:sp>
            <p:nvSpPr>
              <p:cNvPr id="365" name="任意多边形: 形状 364">
                <a:extLst>
                  <a:ext uri="{FF2B5EF4-FFF2-40B4-BE49-F238E27FC236}">
                    <a16:creationId xmlns:a16="http://schemas.microsoft.com/office/drawing/2014/main" id="{5265B543-C672-3302-6FA9-972E25C52D87}"/>
                  </a:ext>
                </a:extLst>
              </p:cNvPr>
              <p:cNvSpPr/>
              <p:nvPr/>
            </p:nvSpPr>
            <p:spPr>
              <a:xfrm>
                <a:off x="7223975" y="1758384"/>
                <a:ext cx="153920" cy="194270"/>
              </a:xfrm>
              <a:custGeom>
                <a:avLst/>
                <a:gdLst>
                  <a:gd name="connsiteX0" fmla="*/ 901 w 153920"/>
                  <a:gd name="connsiteY0" fmla="*/ 232 h 194270"/>
                  <a:gd name="connsiteX1" fmla="*/ 152513 w 153920"/>
                  <a:gd name="connsiteY1" fmla="*/ 194503 h 194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920" h="194270">
                    <a:moveTo>
                      <a:pt x="901" y="232"/>
                    </a:moveTo>
                    <a:cubicBezTo>
                      <a:pt x="100533" y="17907"/>
                      <a:pt x="168411" y="104885"/>
                      <a:pt x="152513" y="194503"/>
                    </a:cubicBezTo>
                  </a:path>
                </a:pathLst>
              </a:custGeom>
              <a:noFill/>
              <a:ln w="52277" cap="flat">
                <a:solidFill>
                  <a:srgbClr val="4285F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9" name="任意多边形: 形状 378">
                <a:extLst>
                  <a:ext uri="{FF2B5EF4-FFF2-40B4-BE49-F238E27FC236}">
                    <a16:creationId xmlns:a16="http://schemas.microsoft.com/office/drawing/2014/main" id="{8D67B413-9D36-3B2A-9113-5DFA83956F3E}"/>
                  </a:ext>
                </a:extLst>
              </p:cNvPr>
              <p:cNvSpPr/>
              <p:nvPr/>
            </p:nvSpPr>
            <p:spPr>
              <a:xfrm>
                <a:off x="2179462" y="1151828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0" name="任意多边形: 形状 379">
                <a:extLst>
                  <a:ext uri="{FF2B5EF4-FFF2-40B4-BE49-F238E27FC236}">
                    <a16:creationId xmlns:a16="http://schemas.microsoft.com/office/drawing/2014/main" id="{27ECF191-2492-E7B2-785A-9E810EDF5C09}"/>
                  </a:ext>
                </a:extLst>
              </p:cNvPr>
              <p:cNvSpPr/>
              <p:nvPr/>
            </p:nvSpPr>
            <p:spPr>
              <a:xfrm>
                <a:off x="7181918" y="1420225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4" y="-1109"/>
                      <a:pt x="90156" y="-1109"/>
                    </a:cubicBezTo>
                    <a:cubicBezTo>
                      <a:pt x="140638" y="-1109"/>
                      <a:pt x="181525" y="39779"/>
                      <a:pt x="181525" y="90260"/>
                    </a:cubicBezTo>
                    <a:cubicBezTo>
                      <a:pt x="181525" y="140741"/>
                      <a:pt x="140638" y="181629"/>
                      <a:pt x="90156" y="181629"/>
                    </a:cubicBezTo>
                    <a:cubicBezTo>
                      <a:pt x="39674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3" name="任意多边形: 形状 382">
                <a:extLst>
                  <a:ext uri="{FF2B5EF4-FFF2-40B4-BE49-F238E27FC236}">
                    <a16:creationId xmlns:a16="http://schemas.microsoft.com/office/drawing/2014/main" id="{97EAF6E6-2D76-4541-2BC0-1C26571704CF}"/>
                  </a:ext>
                </a:extLst>
              </p:cNvPr>
              <p:cNvSpPr/>
              <p:nvPr/>
            </p:nvSpPr>
            <p:spPr>
              <a:xfrm>
                <a:off x="3358231" y="2694646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4" name="任意多边形: 形状 383">
                <a:extLst>
                  <a:ext uri="{FF2B5EF4-FFF2-40B4-BE49-F238E27FC236}">
                    <a16:creationId xmlns:a16="http://schemas.microsoft.com/office/drawing/2014/main" id="{61728972-21FD-933E-982C-6DE8EF6C40DB}"/>
                  </a:ext>
                </a:extLst>
              </p:cNvPr>
              <p:cNvSpPr/>
              <p:nvPr/>
            </p:nvSpPr>
            <p:spPr>
              <a:xfrm>
                <a:off x="4449694" y="3341569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7" name="任意多边形: 形状 386">
                <a:extLst>
                  <a:ext uri="{FF2B5EF4-FFF2-40B4-BE49-F238E27FC236}">
                    <a16:creationId xmlns:a16="http://schemas.microsoft.com/office/drawing/2014/main" id="{6F03D0FB-3A44-4982-205C-27DB04D717EB}"/>
                  </a:ext>
                </a:extLst>
              </p:cNvPr>
              <p:cNvSpPr/>
              <p:nvPr/>
            </p:nvSpPr>
            <p:spPr>
              <a:xfrm>
                <a:off x="6096000" y="2922443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2" name="任意多边形: 形状 391">
                <a:extLst>
                  <a:ext uri="{FF2B5EF4-FFF2-40B4-BE49-F238E27FC236}">
                    <a16:creationId xmlns:a16="http://schemas.microsoft.com/office/drawing/2014/main" id="{C886CB48-8F7F-7A4F-A6C5-779E15DC5C49}"/>
                  </a:ext>
                </a:extLst>
              </p:cNvPr>
              <p:cNvSpPr/>
              <p:nvPr/>
            </p:nvSpPr>
            <p:spPr>
              <a:xfrm>
                <a:off x="3816085" y="3156784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4" name="任意多边形: 形状 393">
                <a:extLst>
                  <a:ext uri="{FF2B5EF4-FFF2-40B4-BE49-F238E27FC236}">
                    <a16:creationId xmlns:a16="http://schemas.microsoft.com/office/drawing/2014/main" id="{51F93AC1-142A-0DE7-D169-540FC8278B1B}"/>
                  </a:ext>
                </a:extLst>
              </p:cNvPr>
              <p:cNvSpPr/>
              <p:nvPr/>
            </p:nvSpPr>
            <p:spPr>
              <a:xfrm>
                <a:off x="6942882" y="2210288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cxnSp>
            <p:nvCxnSpPr>
              <p:cNvPr id="399" name="直接连接符 398">
                <a:extLst>
                  <a:ext uri="{FF2B5EF4-FFF2-40B4-BE49-F238E27FC236}">
                    <a16:creationId xmlns:a16="http://schemas.microsoft.com/office/drawing/2014/main" id="{BF7A3965-2AE0-3007-BC9E-7AC56233DAB9}"/>
                  </a:ext>
                </a:extLst>
              </p:cNvPr>
              <p:cNvCxnSpPr>
                <a:cxnSpLocks/>
                <a:stCxn id="379" idx="3"/>
              </p:cNvCxnSpPr>
              <p:nvPr/>
            </p:nvCxnSpPr>
            <p:spPr>
              <a:xfrm>
                <a:off x="2269618" y="1333457"/>
                <a:ext cx="432747" cy="895404"/>
              </a:xfrm>
              <a:prstGeom prst="line">
                <a:avLst/>
              </a:prstGeom>
              <a:ln w="635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8" name="任意多边形: 形状 387">
                <a:extLst>
                  <a:ext uri="{FF2B5EF4-FFF2-40B4-BE49-F238E27FC236}">
                    <a16:creationId xmlns:a16="http://schemas.microsoft.com/office/drawing/2014/main" id="{59A32234-2F79-A478-5106-8EBBCC7449A5}"/>
                  </a:ext>
                </a:extLst>
              </p:cNvPr>
              <p:cNvSpPr/>
              <p:nvPr/>
            </p:nvSpPr>
            <p:spPr>
              <a:xfrm>
                <a:off x="2628184" y="2085398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0" name="任意多边形: 形状 419">
                <a:extLst>
                  <a:ext uri="{FF2B5EF4-FFF2-40B4-BE49-F238E27FC236}">
                    <a16:creationId xmlns:a16="http://schemas.microsoft.com/office/drawing/2014/main" id="{9BFA26AE-9FD6-8547-2B9F-2A0F30880956}"/>
                  </a:ext>
                </a:extLst>
              </p:cNvPr>
              <p:cNvSpPr/>
              <p:nvPr/>
            </p:nvSpPr>
            <p:spPr>
              <a:xfrm>
                <a:off x="5301126" y="3418925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1" name="任意多边形: 形状 420">
                <a:extLst>
                  <a:ext uri="{FF2B5EF4-FFF2-40B4-BE49-F238E27FC236}">
                    <a16:creationId xmlns:a16="http://schemas.microsoft.com/office/drawing/2014/main" id="{08B2B038-619E-FB8F-DFF2-481ECCB9EA88}"/>
                  </a:ext>
                </a:extLst>
              </p:cNvPr>
              <p:cNvSpPr/>
              <p:nvPr/>
            </p:nvSpPr>
            <p:spPr>
              <a:xfrm>
                <a:off x="5866987" y="3290996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1" name="任意多边形: 形状 430">
                <a:extLst>
                  <a:ext uri="{FF2B5EF4-FFF2-40B4-BE49-F238E27FC236}">
                    <a16:creationId xmlns:a16="http://schemas.microsoft.com/office/drawing/2014/main" id="{A38A81B1-A9C2-870A-7EF4-D34AACA0132F}"/>
                  </a:ext>
                </a:extLst>
              </p:cNvPr>
              <p:cNvSpPr/>
              <p:nvPr/>
            </p:nvSpPr>
            <p:spPr>
              <a:xfrm rot="19594215">
                <a:off x="6372963" y="2969495"/>
                <a:ext cx="51498" cy="246424"/>
              </a:xfrm>
              <a:custGeom>
                <a:avLst/>
                <a:gdLst>
                  <a:gd name="connsiteX0" fmla="*/ 608 w 51498"/>
                  <a:gd name="connsiteY0" fmla="*/ 573 h 246424"/>
                  <a:gd name="connsiteX1" fmla="*/ 2034 w 51498"/>
                  <a:gd name="connsiteY1" fmla="*/ 246998 h 24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98" h="246424">
                    <a:moveTo>
                      <a:pt x="608" y="573"/>
                    </a:moveTo>
                    <a:cubicBezTo>
                      <a:pt x="68712" y="75411"/>
                      <a:pt x="69350" y="185739"/>
                      <a:pt x="2034" y="246998"/>
                    </a:cubicBezTo>
                  </a:path>
                </a:pathLst>
              </a:custGeom>
              <a:noFill/>
              <a:ln w="52277" cap="flat">
                <a:solidFill>
                  <a:srgbClr val="4285F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2" name="文本框 431">
                    <a:extLst>
                      <a:ext uri="{FF2B5EF4-FFF2-40B4-BE49-F238E27FC236}">
                        <a16:creationId xmlns:a16="http://schemas.microsoft.com/office/drawing/2014/main" id="{B1F14764-E2D4-FA27-6D9F-251EB9489A47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3032792" y="2863449"/>
                    <a:ext cx="480930" cy="3866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32" name="文本框 431">
                    <a:extLst>
                      <a:ext uri="{FF2B5EF4-FFF2-40B4-BE49-F238E27FC236}">
                        <a16:creationId xmlns:a16="http://schemas.microsoft.com/office/drawing/2014/main" id="{B1F14764-E2D4-FA27-6D9F-251EB9489A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>
                    <a:off x="3032792" y="2863449"/>
                    <a:ext cx="480930" cy="38660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5789" r="-350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文本框 479">
                  <a:extLst>
                    <a:ext uri="{FF2B5EF4-FFF2-40B4-BE49-F238E27FC236}">
                      <a16:creationId xmlns:a16="http://schemas.microsoft.com/office/drawing/2014/main" id="{02482BE3-06BA-C588-6727-F73ABF754203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8698716" y="471707"/>
                  <a:ext cx="465269" cy="386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0" name="文本框 479">
                  <a:extLst>
                    <a:ext uri="{FF2B5EF4-FFF2-40B4-BE49-F238E27FC236}">
                      <a16:creationId xmlns:a16="http://schemas.microsoft.com/office/drawing/2014/main" id="{02482BE3-06BA-C588-6727-F73ABF754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8698716" y="471707"/>
                  <a:ext cx="465269" cy="386605"/>
                </a:xfrm>
                <a:prstGeom prst="rect">
                  <a:avLst/>
                </a:prstGeom>
                <a:blipFill>
                  <a:blip r:embed="rId3"/>
                  <a:stretch>
                    <a:fillRect l="-18182" r="-5455" b="-2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文本框 480">
                  <a:extLst>
                    <a:ext uri="{FF2B5EF4-FFF2-40B4-BE49-F238E27FC236}">
                      <a16:creationId xmlns:a16="http://schemas.microsoft.com/office/drawing/2014/main" id="{2340AE35-7893-6B73-7D83-9332CFF6939A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9936310" y="529062"/>
                  <a:ext cx="465269" cy="386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1" name="文本框 480">
                  <a:extLst>
                    <a:ext uri="{FF2B5EF4-FFF2-40B4-BE49-F238E27FC236}">
                      <a16:creationId xmlns:a16="http://schemas.microsoft.com/office/drawing/2014/main" id="{2340AE35-7893-6B73-7D83-9332CFF69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9936310" y="529062"/>
                  <a:ext cx="465269" cy="386605"/>
                </a:xfrm>
                <a:prstGeom prst="rect">
                  <a:avLst/>
                </a:prstGeom>
                <a:blipFill>
                  <a:blip r:embed="rId4"/>
                  <a:stretch>
                    <a:fillRect l="-18182" r="-5455" b="-2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文本框 481">
                  <a:extLst>
                    <a:ext uri="{FF2B5EF4-FFF2-40B4-BE49-F238E27FC236}">
                      <a16:creationId xmlns:a16="http://schemas.microsoft.com/office/drawing/2014/main" id="{A05EDDFC-29F7-1612-7E57-6519B46F3BD6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10714848" y="1228398"/>
                  <a:ext cx="465269" cy="386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2" name="文本框 481">
                  <a:extLst>
                    <a:ext uri="{FF2B5EF4-FFF2-40B4-BE49-F238E27FC236}">
                      <a16:creationId xmlns:a16="http://schemas.microsoft.com/office/drawing/2014/main" id="{A05EDDFC-29F7-1612-7E57-6519B46F3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10714848" y="1228398"/>
                  <a:ext cx="465269" cy="386605"/>
                </a:xfrm>
                <a:prstGeom prst="rect">
                  <a:avLst/>
                </a:prstGeom>
                <a:blipFill>
                  <a:blip r:embed="rId5"/>
                  <a:stretch>
                    <a:fillRect l="-18182" r="-5455" b="-2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文本框 482">
                  <a:extLst>
                    <a:ext uri="{FF2B5EF4-FFF2-40B4-BE49-F238E27FC236}">
                      <a16:creationId xmlns:a16="http://schemas.microsoft.com/office/drawing/2014/main" id="{ABA05019-12D2-EF77-0E8A-D766029F013D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11639244" y="2612462"/>
                  <a:ext cx="465269" cy="386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3" name="文本框 482">
                  <a:extLst>
                    <a:ext uri="{FF2B5EF4-FFF2-40B4-BE49-F238E27FC236}">
                      <a16:creationId xmlns:a16="http://schemas.microsoft.com/office/drawing/2014/main" id="{ABA05019-12D2-EF77-0E8A-D766029F0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11639244" y="2612462"/>
                  <a:ext cx="465269" cy="386605"/>
                </a:xfrm>
                <a:prstGeom prst="rect">
                  <a:avLst/>
                </a:prstGeom>
                <a:blipFill>
                  <a:blip r:embed="rId6"/>
                  <a:stretch>
                    <a:fillRect l="-18182" r="-54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5" name="组合 484">
            <a:extLst>
              <a:ext uri="{FF2B5EF4-FFF2-40B4-BE49-F238E27FC236}">
                <a16:creationId xmlns:a16="http://schemas.microsoft.com/office/drawing/2014/main" id="{35000D4C-16C2-DF4D-54A9-E1A3E4CF391D}"/>
              </a:ext>
            </a:extLst>
          </p:cNvPr>
          <p:cNvGrpSpPr/>
          <p:nvPr/>
        </p:nvGrpSpPr>
        <p:grpSpPr>
          <a:xfrm>
            <a:off x="1002622" y="3133205"/>
            <a:ext cx="2712383" cy="1570511"/>
            <a:chOff x="3031381" y="3117153"/>
            <a:chExt cx="2712383" cy="1570511"/>
          </a:xfrm>
        </p:grpSpPr>
        <p:cxnSp>
          <p:nvCxnSpPr>
            <p:cNvPr id="486" name="直接连接符 485">
              <a:extLst>
                <a:ext uri="{FF2B5EF4-FFF2-40B4-BE49-F238E27FC236}">
                  <a16:creationId xmlns:a16="http://schemas.microsoft.com/office/drawing/2014/main" id="{D9B6073E-C827-4984-0AE2-DCDF1E6D03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21" y="3716675"/>
              <a:ext cx="1251724" cy="816335"/>
            </a:xfrm>
            <a:prstGeom prst="line">
              <a:avLst/>
            </a:prstGeom>
            <a:ln w="12700" cmpd="sng">
              <a:solidFill>
                <a:srgbClr val="4285F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486">
              <a:extLst>
                <a:ext uri="{FF2B5EF4-FFF2-40B4-BE49-F238E27FC236}">
                  <a16:creationId xmlns:a16="http://schemas.microsoft.com/office/drawing/2014/main" id="{CF39168D-2B49-B4C4-1865-28772A0A0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7257" y="3117153"/>
              <a:ext cx="902999" cy="588907"/>
            </a:xfrm>
            <a:prstGeom prst="line">
              <a:avLst/>
            </a:prstGeom>
            <a:ln w="12700" cmpd="sng">
              <a:solidFill>
                <a:srgbClr val="4285F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487">
              <a:extLst>
                <a:ext uri="{FF2B5EF4-FFF2-40B4-BE49-F238E27FC236}">
                  <a16:creationId xmlns:a16="http://schemas.microsoft.com/office/drawing/2014/main" id="{0C3F2AA1-2F5C-1F32-3D0F-303A51D5EF7C}"/>
                </a:ext>
              </a:extLst>
            </p:cNvPr>
            <p:cNvCxnSpPr>
              <a:cxnSpLocks/>
              <a:stCxn id="489" idx="2"/>
            </p:cNvCxnSpPr>
            <p:nvPr/>
          </p:nvCxnSpPr>
          <p:spPr>
            <a:xfrm flipH="1" flipV="1">
              <a:off x="4303917" y="3740847"/>
              <a:ext cx="1415213" cy="55331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任意多边形: 形状 488">
              <a:extLst>
                <a:ext uri="{FF2B5EF4-FFF2-40B4-BE49-F238E27FC236}">
                  <a16:creationId xmlns:a16="http://schemas.microsoft.com/office/drawing/2014/main" id="{ECE77039-8C2A-5594-F8FC-654441FE51F9}"/>
                </a:ext>
              </a:extLst>
            </p:cNvPr>
            <p:cNvSpPr/>
            <p:nvPr/>
          </p:nvSpPr>
          <p:spPr>
            <a:xfrm rot="119488">
              <a:off x="3087805" y="3952103"/>
              <a:ext cx="2631394" cy="634438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椭圆 492">
              <a:extLst>
                <a:ext uri="{FF2B5EF4-FFF2-40B4-BE49-F238E27FC236}">
                  <a16:creationId xmlns:a16="http://schemas.microsoft.com/office/drawing/2014/main" id="{71E15617-AB9B-55F4-B5CB-DFBB083BC792}"/>
                </a:ext>
              </a:extLst>
            </p:cNvPr>
            <p:cNvSpPr/>
            <p:nvPr/>
          </p:nvSpPr>
          <p:spPr>
            <a:xfrm>
              <a:off x="3031381" y="4479670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4" name="椭圆 493">
              <a:extLst>
                <a:ext uri="{FF2B5EF4-FFF2-40B4-BE49-F238E27FC236}">
                  <a16:creationId xmlns:a16="http://schemas.microsoft.com/office/drawing/2014/main" id="{3E9A886E-D719-DD46-AC79-5A64EE065E79}"/>
                </a:ext>
              </a:extLst>
            </p:cNvPr>
            <p:cNvSpPr/>
            <p:nvPr/>
          </p:nvSpPr>
          <p:spPr>
            <a:xfrm>
              <a:off x="4255726" y="3698540"/>
              <a:ext cx="106680" cy="1066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椭圆 494">
              <a:extLst>
                <a:ext uri="{FF2B5EF4-FFF2-40B4-BE49-F238E27FC236}">
                  <a16:creationId xmlns:a16="http://schemas.microsoft.com/office/drawing/2014/main" id="{F98F702F-00D7-68B4-90F4-C9D0D498366B}"/>
                </a:ext>
              </a:extLst>
            </p:cNvPr>
            <p:cNvSpPr/>
            <p:nvPr/>
          </p:nvSpPr>
          <p:spPr>
            <a:xfrm>
              <a:off x="5637084" y="4217003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文本框 495">
                  <a:extLst>
                    <a:ext uri="{FF2B5EF4-FFF2-40B4-BE49-F238E27FC236}">
                      <a16:creationId xmlns:a16="http://schemas.microsoft.com/office/drawing/2014/main" id="{8E30E229-3727-7578-36E7-F417F81296E3}"/>
                    </a:ext>
                  </a:extLst>
                </p:cNvPr>
                <p:cNvSpPr txBox="1"/>
                <p:nvPr/>
              </p:nvSpPr>
              <p:spPr>
                <a:xfrm>
                  <a:off x="4058881" y="4318332"/>
                  <a:ext cx="57459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6" name="文本框 495">
                  <a:extLst>
                    <a:ext uri="{FF2B5EF4-FFF2-40B4-BE49-F238E27FC236}">
                      <a16:creationId xmlns:a16="http://schemas.microsoft.com/office/drawing/2014/main" id="{8E30E229-3727-7578-36E7-F417F8129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881" y="4318332"/>
                  <a:ext cx="574595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1702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文本框 498">
                <a:extLst>
                  <a:ext uri="{FF2B5EF4-FFF2-40B4-BE49-F238E27FC236}">
                    <a16:creationId xmlns:a16="http://schemas.microsoft.com/office/drawing/2014/main" id="{D5ADC3A7-184A-91F3-0128-6353AE235392}"/>
                  </a:ext>
                </a:extLst>
              </p:cNvPr>
              <p:cNvSpPr txBox="1"/>
              <p:nvPr/>
            </p:nvSpPr>
            <p:spPr>
              <a:xfrm rot="10800000" flipV="1">
                <a:off x="2843891" y="3542108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9" name="文本框 498">
                <a:extLst>
                  <a:ext uri="{FF2B5EF4-FFF2-40B4-BE49-F238E27FC236}">
                    <a16:creationId xmlns:a16="http://schemas.microsoft.com/office/drawing/2014/main" id="{D5ADC3A7-184A-91F3-0128-6353AE235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2843891" y="3542108"/>
                <a:ext cx="344582" cy="276999"/>
              </a:xfrm>
              <a:prstGeom prst="rect">
                <a:avLst/>
              </a:prstGeom>
              <a:blipFill>
                <a:blip r:embed="rId8"/>
                <a:stretch>
                  <a:fillRect l="-16071" r="-535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0" name="任意多边形: 形状 499">
            <a:extLst>
              <a:ext uri="{FF2B5EF4-FFF2-40B4-BE49-F238E27FC236}">
                <a16:creationId xmlns:a16="http://schemas.microsoft.com/office/drawing/2014/main" id="{0294740D-55C2-7470-47AA-B4010E6DFF30}"/>
              </a:ext>
            </a:extLst>
          </p:cNvPr>
          <p:cNvSpPr/>
          <p:nvPr/>
        </p:nvSpPr>
        <p:spPr>
          <a:xfrm rot="2717202" flipV="1">
            <a:off x="2412672" y="3673774"/>
            <a:ext cx="210409" cy="134570"/>
          </a:xfrm>
          <a:custGeom>
            <a:avLst/>
            <a:gdLst>
              <a:gd name="connsiteX0" fmla="*/ 210543 w 210409"/>
              <a:gd name="connsiteY0" fmla="*/ 418 h 134570"/>
              <a:gd name="connsiteX1" fmla="*/ 134 w 210409"/>
              <a:gd name="connsiteY1" fmla="*/ 128696 h 13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409" h="134570">
                <a:moveTo>
                  <a:pt x="210543" y="418"/>
                </a:moveTo>
                <a:cubicBezTo>
                  <a:pt x="181534" y="97357"/>
                  <a:pt x="87331" y="154789"/>
                  <a:pt x="134" y="128696"/>
                </a:cubicBezTo>
              </a:path>
            </a:pathLst>
          </a:custGeom>
          <a:noFill/>
          <a:ln w="52277" cap="flat">
            <a:solidFill>
              <a:srgbClr val="4285F4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cxnSp>
        <p:nvCxnSpPr>
          <p:cNvPr id="505" name="直接连接符 504">
            <a:extLst>
              <a:ext uri="{FF2B5EF4-FFF2-40B4-BE49-F238E27FC236}">
                <a16:creationId xmlns:a16="http://schemas.microsoft.com/office/drawing/2014/main" id="{7F0E6A65-6182-2E47-64A0-F28ED2C80392}"/>
              </a:ext>
            </a:extLst>
          </p:cNvPr>
          <p:cNvCxnSpPr>
            <a:cxnSpLocks/>
          </p:cNvCxnSpPr>
          <p:nvPr/>
        </p:nvCxnSpPr>
        <p:spPr>
          <a:xfrm flipV="1">
            <a:off x="1621206" y="4982942"/>
            <a:ext cx="1549673" cy="1012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椭圆 506">
            <a:extLst>
              <a:ext uri="{FF2B5EF4-FFF2-40B4-BE49-F238E27FC236}">
                <a16:creationId xmlns:a16="http://schemas.microsoft.com/office/drawing/2014/main" id="{FE285A02-C39D-1E08-18D5-7579366FF317}"/>
              </a:ext>
            </a:extLst>
          </p:cNvPr>
          <p:cNvSpPr/>
          <p:nvPr/>
        </p:nvSpPr>
        <p:spPr>
          <a:xfrm>
            <a:off x="1575144" y="4940488"/>
            <a:ext cx="106680" cy="10668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椭圆 507">
            <a:extLst>
              <a:ext uri="{FF2B5EF4-FFF2-40B4-BE49-F238E27FC236}">
                <a16:creationId xmlns:a16="http://schemas.microsoft.com/office/drawing/2014/main" id="{E7CAED39-3890-5563-5CDD-058CED28D2CC}"/>
              </a:ext>
            </a:extLst>
          </p:cNvPr>
          <p:cNvSpPr/>
          <p:nvPr/>
        </p:nvSpPr>
        <p:spPr>
          <a:xfrm>
            <a:off x="3107246" y="4934643"/>
            <a:ext cx="106680" cy="10668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文本框 508">
                <a:extLst>
                  <a:ext uri="{FF2B5EF4-FFF2-40B4-BE49-F238E27FC236}">
                    <a16:creationId xmlns:a16="http://schemas.microsoft.com/office/drawing/2014/main" id="{92B300BA-2960-A6FA-090E-9C932E1646EB}"/>
                  </a:ext>
                </a:extLst>
              </p:cNvPr>
              <p:cNvSpPr txBox="1"/>
              <p:nvPr/>
            </p:nvSpPr>
            <p:spPr>
              <a:xfrm rot="10800000" flipV="1">
                <a:off x="1349312" y="4935081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9" name="文本框 508">
                <a:extLst>
                  <a:ext uri="{FF2B5EF4-FFF2-40B4-BE49-F238E27FC236}">
                    <a16:creationId xmlns:a16="http://schemas.microsoft.com/office/drawing/2014/main" id="{92B300BA-2960-A6FA-090E-9C932E164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1349312" y="4935081"/>
                <a:ext cx="190758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文本框 509">
                <a:extLst>
                  <a:ext uri="{FF2B5EF4-FFF2-40B4-BE49-F238E27FC236}">
                    <a16:creationId xmlns:a16="http://schemas.microsoft.com/office/drawing/2014/main" id="{F559A533-AE51-078C-9CAD-77B19D17626E}"/>
                  </a:ext>
                </a:extLst>
              </p:cNvPr>
              <p:cNvSpPr txBox="1"/>
              <p:nvPr/>
            </p:nvSpPr>
            <p:spPr>
              <a:xfrm rot="10800000" flipV="1">
                <a:off x="3254720" y="4915562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0" name="文本框 509">
                <a:extLst>
                  <a:ext uri="{FF2B5EF4-FFF2-40B4-BE49-F238E27FC236}">
                    <a16:creationId xmlns:a16="http://schemas.microsoft.com/office/drawing/2014/main" id="{F559A533-AE51-078C-9CAD-77B19D176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254720" y="4915562"/>
                <a:ext cx="190758" cy="276999"/>
              </a:xfrm>
              <a:prstGeom prst="rect">
                <a:avLst/>
              </a:prstGeom>
              <a:blipFill>
                <a:blip r:embed="rId10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1" name="椭圆 510">
            <a:extLst>
              <a:ext uri="{FF2B5EF4-FFF2-40B4-BE49-F238E27FC236}">
                <a16:creationId xmlns:a16="http://schemas.microsoft.com/office/drawing/2014/main" id="{3C2DFDBF-3D37-6832-ECA2-CCBD9E34C47E}"/>
              </a:ext>
            </a:extLst>
          </p:cNvPr>
          <p:cNvSpPr/>
          <p:nvPr/>
        </p:nvSpPr>
        <p:spPr>
          <a:xfrm>
            <a:off x="1894242" y="4940488"/>
            <a:ext cx="106680" cy="10668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文本框 513">
                <a:extLst>
                  <a:ext uri="{FF2B5EF4-FFF2-40B4-BE49-F238E27FC236}">
                    <a16:creationId xmlns:a16="http://schemas.microsoft.com/office/drawing/2014/main" id="{7E6E3299-E7DD-4A6C-F82C-8E7B32E8E77F}"/>
                  </a:ext>
                </a:extLst>
              </p:cNvPr>
              <p:cNvSpPr txBox="1"/>
              <p:nvPr/>
            </p:nvSpPr>
            <p:spPr>
              <a:xfrm rot="10800000" flipV="1">
                <a:off x="1892087" y="4714140"/>
                <a:ext cx="159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4" name="文本框 513">
                <a:extLst>
                  <a:ext uri="{FF2B5EF4-FFF2-40B4-BE49-F238E27FC236}">
                    <a16:creationId xmlns:a16="http://schemas.microsoft.com/office/drawing/2014/main" id="{7E6E3299-E7DD-4A6C-F82C-8E7B32E8E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1892087" y="4714140"/>
                <a:ext cx="159531" cy="276999"/>
              </a:xfrm>
              <a:prstGeom prst="rect">
                <a:avLst/>
              </a:prstGeom>
              <a:blipFill>
                <a:blip r:embed="rId11"/>
                <a:stretch>
                  <a:fillRect l="-25926" r="-22222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5" name="椭圆 514">
            <a:extLst>
              <a:ext uri="{FF2B5EF4-FFF2-40B4-BE49-F238E27FC236}">
                <a16:creationId xmlns:a16="http://schemas.microsoft.com/office/drawing/2014/main" id="{9494AEC3-A50F-B9CC-4560-981DCACBFC31}"/>
              </a:ext>
            </a:extLst>
          </p:cNvPr>
          <p:cNvSpPr/>
          <p:nvPr/>
        </p:nvSpPr>
        <p:spPr>
          <a:xfrm>
            <a:off x="1878021" y="4034914"/>
            <a:ext cx="106680" cy="10668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6" name="直接连接符 515">
            <a:extLst>
              <a:ext uri="{FF2B5EF4-FFF2-40B4-BE49-F238E27FC236}">
                <a16:creationId xmlns:a16="http://schemas.microsoft.com/office/drawing/2014/main" id="{017F523C-2DB4-0572-039C-0D298377C067}"/>
              </a:ext>
            </a:extLst>
          </p:cNvPr>
          <p:cNvCxnSpPr>
            <a:cxnSpLocks/>
          </p:cNvCxnSpPr>
          <p:nvPr/>
        </p:nvCxnSpPr>
        <p:spPr>
          <a:xfrm flipV="1">
            <a:off x="1090037" y="5791227"/>
            <a:ext cx="1136930" cy="7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椭圆 516">
            <a:extLst>
              <a:ext uri="{FF2B5EF4-FFF2-40B4-BE49-F238E27FC236}">
                <a16:creationId xmlns:a16="http://schemas.microsoft.com/office/drawing/2014/main" id="{8702DC5D-AC2F-BD79-86E3-E24536559956}"/>
              </a:ext>
            </a:extLst>
          </p:cNvPr>
          <p:cNvSpPr/>
          <p:nvPr/>
        </p:nvSpPr>
        <p:spPr>
          <a:xfrm>
            <a:off x="1043975" y="5746076"/>
            <a:ext cx="106680" cy="1066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8" name="椭圆 517">
            <a:extLst>
              <a:ext uri="{FF2B5EF4-FFF2-40B4-BE49-F238E27FC236}">
                <a16:creationId xmlns:a16="http://schemas.microsoft.com/office/drawing/2014/main" id="{392B78E5-A1ED-9490-36E2-6986239106C6}"/>
              </a:ext>
            </a:extLst>
          </p:cNvPr>
          <p:cNvSpPr/>
          <p:nvPr/>
        </p:nvSpPr>
        <p:spPr>
          <a:xfrm>
            <a:off x="3901440" y="5742168"/>
            <a:ext cx="106680" cy="1066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9" name="文本框 518">
                <a:extLst>
                  <a:ext uri="{FF2B5EF4-FFF2-40B4-BE49-F238E27FC236}">
                    <a16:creationId xmlns:a16="http://schemas.microsoft.com/office/drawing/2014/main" id="{DA75F56D-C0CE-6AE3-0555-A1A535D273A6}"/>
                  </a:ext>
                </a:extLst>
              </p:cNvPr>
              <p:cNvSpPr txBox="1"/>
              <p:nvPr/>
            </p:nvSpPr>
            <p:spPr>
              <a:xfrm rot="10800000" flipV="1">
                <a:off x="786084" y="5669549"/>
                <a:ext cx="254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9" name="文本框 518">
                <a:extLst>
                  <a:ext uri="{FF2B5EF4-FFF2-40B4-BE49-F238E27FC236}">
                    <a16:creationId xmlns:a16="http://schemas.microsoft.com/office/drawing/2014/main" id="{DA75F56D-C0CE-6AE3-0555-A1A535D27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786084" y="5669549"/>
                <a:ext cx="254877" cy="276999"/>
              </a:xfrm>
              <a:prstGeom prst="rect">
                <a:avLst/>
              </a:prstGeom>
              <a:blipFill>
                <a:blip r:embed="rId12"/>
                <a:stretch>
                  <a:fillRect l="-9524" r="-476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文本框 519">
                <a:extLst>
                  <a:ext uri="{FF2B5EF4-FFF2-40B4-BE49-F238E27FC236}">
                    <a16:creationId xmlns:a16="http://schemas.microsoft.com/office/drawing/2014/main" id="{CB4DDEDB-3F9C-8D4E-FE1E-0DE9BCC49991}"/>
                  </a:ext>
                </a:extLst>
              </p:cNvPr>
              <p:cNvSpPr txBox="1"/>
              <p:nvPr/>
            </p:nvSpPr>
            <p:spPr>
              <a:xfrm rot="10800000" flipV="1">
                <a:off x="4023417" y="5657008"/>
                <a:ext cx="254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0" name="文本框 519">
                <a:extLst>
                  <a:ext uri="{FF2B5EF4-FFF2-40B4-BE49-F238E27FC236}">
                    <a16:creationId xmlns:a16="http://schemas.microsoft.com/office/drawing/2014/main" id="{CB4DDEDB-3F9C-8D4E-FE1E-0DE9BCC49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4023417" y="5657008"/>
                <a:ext cx="254877" cy="276999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1" name="椭圆 520">
            <a:extLst>
              <a:ext uri="{FF2B5EF4-FFF2-40B4-BE49-F238E27FC236}">
                <a16:creationId xmlns:a16="http://schemas.microsoft.com/office/drawing/2014/main" id="{75A62874-9120-7E22-21A1-229E54C78341}"/>
              </a:ext>
            </a:extLst>
          </p:cNvPr>
          <p:cNvSpPr/>
          <p:nvPr/>
        </p:nvSpPr>
        <p:spPr>
          <a:xfrm>
            <a:off x="2123629" y="5746076"/>
            <a:ext cx="106680" cy="1066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文本框 521">
                <a:extLst>
                  <a:ext uri="{FF2B5EF4-FFF2-40B4-BE49-F238E27FC236}">
                    <a16:creationId xmlns:a16="http://schemas.microsoft.com/office/drawing/2014/main" id="{EB0ECF68-3B57-C3B3-04B5-8BCA6D91A092}"/>
                  </a:ext>
                </a:extLst>
              </p:cNvPr>
              <p:cNvSpPr txBox="1"/>
              <p:nvPr/>
            </p:nvSpPr>
            <p:spPr>
              <a:xfrm rot="10800000" flipV="1">
                <a:off x="2026721" y="5456423"/>
                <a:ext cx="2142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2" name="文本框 521">
                <a:extLst>
                  <a:ext uri="{FF2B5EF4-FFF2-40B4-BE49-F238E27FC236}">
                    <a16:creationId xmlns:a16="http://schemas.microsoft.com/office/drawing/2014/main" id="{EB0ECF68-3B57-C3B3-04B5-8BCA6D91A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2026721" y="5456423"/>
                <a:ext cx="214289" cy="276999"/>
              </a:xfrm>
              <a:prstGeom prst="rect">
                <a:avLst/>
              </a:prstGeom>
              <a:blipFill>
                <a:blip r:embed="rId14"/>
                <a:stretch>
                  <a:fillRect l="-16667" r="-1388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9" name="直接箭头连接符 528">
            <a:extLst>
              <a:ext uri="{FF2B5EF4-FFF2-40B4-BE49-F238E27FC236}">
                <a16:creationId xmlns:a16="http://schemas.microsoft.com/office/drawing/2014/main" id="{88DD844C-F837-AF82-FE04-06D846C46C92}"/>
              </a:ext>
            </a:extLst>
          </p:cNvPr>
          <p:cNvCxnSpPr>
            <a:cxnSpLocks/>
            <a:stCxn id="522" idx="0"/>
          </p:cNvCxnSpPr>
          <p:nvPr/>
        </p:nvCxnSpPr>
        <p:spPr>
          <a:xfrm flipH="1" flipV="1">
            <a:off x="2026720" y="5120176"/>
            <a:ext cx="107145" cy="33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接箭头连接符 531">
            <a:extLst>
              <a:ext uri="{FF2B5EF4-FFF2-40B4-BE49-F238E27FC236}">
                <a16:creationId xmlns:a16="http://schemas.microsoft.com/office/drawing/2014/main" id="{B3EEB2E7-91FF-3676-916A-22916E1846C1}"/>
              </a:ext>
            </a:extLst>
          </p:cNvPr>
          <p:cNvCxnSpPr>
            <a:cxnSpLocks/>
          </p:cNvCxnSpPr>
          <p:nvPr/>
        </p:nvCxnSpPr>
        <p:spPr>
          <a:xfrm flipV="1">
            <a:off x="1969600" y="4233055"/>
            <a:ext cx="0" cy="46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1" name="组合 610">
            <a:extLst>
              <a:ext uri="{FF2B5EF4-FFF2-40B4-BE49-F238E27FC236}">
                <a16:creationId xmlns:a16="http://schemas.microsoft.com/office/drawing/2014/main" id="{43AC8BBD-EECB-3773-BC4B-6AAF39A00146}"/>
              </a:ext>
            </a:extLst>
          </p:cNvPr>
          <p:cNvGrpSpPr/>
          <p:nvPr/>
        </p:nvGrpSpPr>
        <p:grpSpPr>
          <a:xfrm>
            <a:off x="8024279" y="3288719"/>
            <a:ext cx="11303830" cy="2748706"/>
            <a:chOff x="8024279" y="3288719"/>
            <a:chExt cx="11303830" cy="2748706"/>
          </a:xfrm>
        </p:grpSpPr>
        <p:sp>
          <p:nvSpPr>
            <p:cNvPr id="534" name="等号 533">
              <a:extLst>
                <a:ext uri="{FF2B5EF4-FFF2-40B4-BE49-F238E27FC236}">
                  <a16:creationId xmlns:a16="http://schemas.microsoft.com/office/drawing/2014/main" id="{58F9A72C-F409-18E5-54A3-B596C0F85867}"/>
                </a:ext>
              </a:extLst>
            </p:cNvPr>
            <p:cNvSpPr/>
            <p:nvPr/>
          </p:nvSpPr>
          <p:spPr>
            <a:xfrm>
              <a:off x="11477904" y="4565309"/>
              <a:ext cx="497879" cy="489558"/>
            </a:xfrm>
            <a:prstGeom prst="mathEqual">
              <a:avLst>
                <a:gd name="adj1" fmla="val 13810"/>
                <a:gd name="adj2" fmla="val 2381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535" name="组合 534">
              <a:extLst>
                <a:ext uri="{FF2B5EF4-FFF2-40B4-BE49-F238E27FC236}">
                  <a16:creationId xmlns:a16="http://schemas.microsoft.com/office/drawing/2014/main" id="{C91747CF-5E6F-59C0-FEB1-BC9096B18B60}"/>
                </a:ext>
              </a:extLst>
            </p:cNvPr>
            <p:cNvGrpSpPr/>
            <p:nvPr/>
          </p:nvGrpSpPr>
          <p:grpSpPr>
            <a:xfrm>
              <a:off x="8024279" y="4101378"/>
              <a:ext cx="3437057" cy="1873612"/>
              <a:chOff x="1313267" y="3739673"/>
              <a:chExt cx="3437057" cy="1873612"/>
            </a:xfrm>
          </p:grpSpPr>
          <p:cxnSp>
            <p:nvCxnSpPr>
              <p:cNvPr id="536" name="直接连接符 535">
                <a:extLst>
                  <a:ext uri="{FF2B5EF4-FFF2-40B4-BE49-F238E27FC236}">
                    <a16:creationId xmlns:a16="http://schemas.microsoft.com/office/drawing/2014/main" id="{0F9B87F1-A2C8-9908-F4EB-93A35128C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6420" y="4786742"/>
                <a:ext cx="800987" cy="50183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直接连接符 536">
                <a:extLst>
                  <a:ext uri="{FF2B5EF4-FFF2-40B4-BE49-F238E27FC236}">
                    <a16:creationId xmlns:a16="http://schemas.microsoft.com/office/drawing/2014/main" id="{CB4C1566-27C2-AA56-C6A3-E113D10659C1}"/>
                  </a:ext>
                </a:extLst>
              </p:cNvPr>
              <p:cNvCxnSpPr>
                <a:cxnSpLocks/>
                <a:endCxn id="554" idx="5"/>
              </p:cNvCxnSpPr>
              <p:nvPr/>
            </p:nvCxnSpPr>
            <p:spPr>
              <a:xfrm flipH="1" flipV="1">
                <a:off x="1663754" y="4730879"/>
                <a:ext cx="562232" cy="598054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8" name="组合 537">
                <a:extLst>
                  <a:ext uri="{FF2B5EF4-FFF2-40B4-BE49-F238E27FC236}">
                    <a16:creationId xmlns:a16="http://schemas.microsoft.com/office/drawing/2014/main" id="{DCC043DD-3E1D-FE7B-373A-F5B2640C59E0}"/>
                  </a:ext>
                </a:extLst>
              </p:cNvPr>
              <p:cNvGrpSpPr/>
              <p:nvPr/>
            </p:nvGrpSpPr>
            <p:grpSpPr>
              <a:xfrm>
                <a:off x="1313267" y="3739673"/>
                <a:ext cx="3437057" cy="1873612"/>
                <a:chOff x="6468249" y="3200361"/>
                <a:chExt cx="3437057" cy="1873612"/>
              </a:xfrm>
            </p:grpSpPr>
            <p:sp>
              <p:nvSpPr>
                <p:cNvPr id="550" name="任意多边形: 形状 549">
                  <a:extLst>
                    <a:ext uri="{FF2B5EF4-FFF2-40B4-BE49-F238E27FC236}">
                      <a16:creationId xmlns:a16="http://schemas.microsoft.com/office/drawing/2014/main" id="{0C9DEAE4-6298-FACC-1FDC-06C5995AD388}"/>
                    </a:ext>
                  </a:extLst>
                </p:cNvPr>
                <p:cNvSpPr/>
                <p:nvPr/>
              </p:nvSpPr>
              <p:spPr>
                <a:xfrm rot="990245">
                  <a:off x="7503380" y="4279710"/>
                  <a:ext cx="1273042" cy="721003"/>
                </a:xfrm>
                <a:custGeom>
                  <a:avLst/>
                  <a:gdLst>
                    <a:gd name="connsiteX0" fmla="*/ 0 w 2114550"/>
                    <a:gd name="connsiteY0" fmla="*/ 726823 h 726823"/>
                    <a:gd name="connsiteX1" fmla="*/ 1035050 w 2114550"/>
                    <a:gd name="connsiteY1" fmla="*/ 9273 h 726823"/>
                    <a:gd name="connsiteX2" fmla="*/ 2114550 w 2114550"/>
                    <a:gd name="connsiteY2" fmla="*/ 339473 h 726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0" h="726823">
                      <a:moveTo>
                        <a:pt x="0" y="726823"/>
                      </a:moveTo>
                      <a:cubicBezTo>
                        <a:pt x="341312" y="400327"/>
                        <a:pt x="682625" y="73831"/>
                        <a:pt x="1035050" y="9273"/>
                      </a:cubicBezTo>
                      <a:cubicBezTo>
                        <a:pt x="1387475" y="-55285"/>
                        <a:pt x="1857375" y="234698"/>
                        <a:pt x="2114550" y="339473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1" name="文本框 550">
                      <a:extLst>
                        <a:ext uri="{FF2B5EF4-FFF2-40B4-BE49-F238E27FC236}">
                          <a16:creationId xmlns:a16="http://schemas.microsoft.com/office/drawing/2014/main" id="{402E95D1-D217-A58F-9279-FB633E760E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68249" y="3763018"/>
                      <a:ext cx="2971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1" name="文本框 550">
                      <a:extLst>
                        <a:ext uri="{FF2B5EF4-FFF2-40B4-BE49-F238E27FC236}">
                          <a16:creationId xmlns:a16="http://schemas.microsoft.com/office/drawing/2014/main" id="{402E95D1-D217-A58F-9279-FB633E760E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68249" y="3763018"/>
                      <a:ext cx="297180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244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2" name="文本框 551">
                      <a:extLst>
                        <a:ext uri="{FF2B5EF4-FFF2-40B4-BE49-F238E27FC236}">
                          <a16:creationId xmlns:a16="http://schemas.microsoft.com/office/drawing/2014/main" id="{F7769B3F-FABB-A1F6-1FD2-5E6EA0CBB8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08126" y="3927114"/>
                      <a:ext cx="2971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2" name="文本框 551">
                      <a:extLst>
                        <a:ext uri="{FF2B5EF4-FFF2-40B4-BE49-F238E27FC236}">
                          <a16:creationId xmlns:a16="http://schemas.microsoft.com/office/drawing/2014/main" id="{F7769B3F-FABB-A1F6-1FD2-5E6EA0CBB8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08126" y="3927114"/>
                      <a:ext cx="29718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r="-244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53" name="任意多边形: 形状 552">
                  <a:extLst>
                    <a:ext uri="{FF2B5EF4-FFF2-40B4-BE49-F238E27FC236}">
                      <a16:creationId xmlns:a16="http://schemas.microsoft.com/office/drawing/2014/main" id="{5AC23758-4783-C9CE-2364-F519D23B87EB}"/>
                    </a:ext>
                  </a:extLst>
                </p:cNvPr>
                <p:cNvSpPr/>
                <p:nvPr/>
              </p:nvSpPr>
              <p:spPr>
                <a:xfrm rot="990245">
                  <a:off x="6920622" y="3200361"/>
                  <a:ext cx="2749172" cy="1372255"/>
                </a:xfrm>
                <a:custGeom>
                  <a:avLst/>
                  <a:gdLst>
                    <a:gd name="connsiteX0" fmla="*/ 0 w 2114550"/>
                    <a:gd name="connsiteY0" fmla="*/ 726823 h 726823"/>
                    <a:gd name="connsiteX1" fmla="*/ 1035050 w 2114550"/>
                    <a:gd name="connsiteY1" fmla="*/ 9273 h 726823"/>
                    <a:gd name="connsiteX2" fmla="*/ 2114550 w 2114550"/>
                    <a:gd name="connsiteY2" fmla="*/ 339473 h 726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0" h="726823">
                      <a:moveTo>
                        <a:pt x="0" y="726823"/>
                      </a:moveTo>
                      <a:cubicBezTo>
                        <a:pt x="341312" y="400327"/>
                        <a:pt x="682625" y="73831"/>
                        <a:pt x="1035050" y="9273"/>
                      </a:cubicBezTo>
                      <a:cubicBezTo>
                        <a:pt x="1387475" y="-55285"/>
                        <a:pt x="1857375" y="234698"/>
                        <a:pt x="2114550" y="339473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54" name="椭圆 553">
                  <a:extLst>
                    <a:ext uri="{FF2B5EF4-FFF2-40B4-BE49-F238E27FC236}">
                      <a16:creationId xmlns:a16="http://schemas.microsoft.com/office/drawing/2014/main" id="{F3BE92A6-8803-E50F-0F59-F7870006AE77}"/>
                    </a:ext>
                  </a:extLst>
                </p:cNvPr>
                <p:cNvSpPr/>
                <p:nvPr/>
              </p:nvSpPr>
              <p:spPr>
                <a:xfrm>
                  <a:off x="6727679" y="4100510"/>
                  <a:ext cx="106680" cy="1066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5" name="椭圆 554">
                  <a:extLst>
                    <a:ext uri="{FF2B5EF4-FFF2-40B4-BE49-F238E27FC236}">
                      <a16:creationId xmlns:a16="http://schemas.microsoft.com/office/drawing/2014/main" id="{9C7CDECC-705A-E6B3-6994-13E46AB96B4E}"/>
                    </a:ext>
                  </a:extLst>
                </p:cNvPr>
                <p:cNvSpPr/>
                <p:nvPr/>
              </p:nvSpPr>
              <p:spPr>
                <a:xfrm>
                  <a:off x="8691440" y="4722275"/>
                  <a:ext cx="106680" cy="1066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6" name="文本框 555">
                      <a:extLst>
                        <a:ext uri="{FF2B5EF4-FFF2-40B4-BE49-F238E27FC236}">
                          <a16:creationId xmlns:a16="http://schemas.microsoft.com/office/drawing/2014/main" id="{D118D766-E724-858D-2ABF-D5439AA3EE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75752" y="4704641"/>
                      <a:ext cx="2971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6" name="文本框 555">
                      <a:extLst>
                        <a:ext uri="{FF2B5EF4-FFF2-40B4-BE49-F238E27FC236}">
                          <a16:creationId xmlns:a16="http://schemas.microsoft.com/office/drawing/2014/main" id="{D118D766-E724-858D-2ABF-D5439AA3EE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75752" y="4704641"/>
                      <a:ext cx="297180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395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7" name="文本框 556">
                      <a:extLst>
                        <a:ext uri="{FF2B5EF4-FFF2-40B4-BE49-F238E27FC236}">
                          <a16:creationId xmlns:a16="http://schemas.microsoft.com/office/drawing/2014/main" id="{08617169-8339-9072-C5A3-89EA2E48E0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3878" y="4676733"/>
                      <a:ext cx="2971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7" name="文本框 556">
                      <a:extLst>
                        <a:ext uri="{FF2B5EF4-FFF2-40B4-BE49-F238E27FC236}">
                          <a16:creationId xmlns:a16="http://schemas.microsoft.com/office/drawing/2014/main" id="{08617169-8339-9072-C5A3-89EA2E48E0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3878" y="4676733"/>
                      <a:ext cx="297180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r="-395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58" name="椭圆 557">
                  <a:extLst>
                    <a:ext uri="{FF2B5EF4-FFF2-40B4-BE49-F238E27FC236}">
                      <a16:creationId xmlns:a16="http://schemas.microsoft.com/office/drawing/2014/main" id="{D0D441C7-6433-C4CF-E356-3A6D65C6F354}"/>
                    </a:ext>
                  </a:extLst>
                </p:cNvPr>
                <p:cNvSpPr/>
                <p:nvPr/>
              </p:nvSpPr>
              <p:spPr>
                <a:xfrm>
                  <a:off x="7353872" y="4769633"/>
                  <a:ext cx="106680" cy="1066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9" name="椭圆 558">
                  <a:extLst>
                    <a:ext uri="{FF2B5EF4-FFF2-40B4-BE49-F238E27FC236}">
                      <a16:creationId xmlns:a16="http://schemas.microsoft.com/office/drawing/2014/main" id="{964C1C26-97A5-E02A-6D28-17D59A1886F3}"/>
                    </a:ext>
                  </a:extLst>
                </p:cNvPr>
                <p:cNvSpPr/>
                <p:nvPr/>
              </p:nvSpPr>
              <p:spPr>
                <a:xfrm>
                  <a:off x="9583484" y="4182725"/>
                  <a:ext cx="106680" cy="1066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539" name="直接连接符 538">
                <a:extLst>
                  <a:ext uri="{FF2B5EF4-FFF2-40B4-BE49-F238E27FC236}">
                    <a16:creationId xmlns:a16="http://schemas.microsoft.com/office/drawing/2014/main" id="{3C45D586-8612-96B1-D895-ED14A040E3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443" y="4097815"/>
                <a:ext cx="505500" cy="89951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直接连接符 539">
                <a:extLst>
                  <a:ext uri="{FF2B5EF4-FFF2-40B4-BE49-F238E27FC236}">
                    <a16:creationId xmlns:a16="http://schemas.microsoft.com/office/drawing/2014/main" id="{D6EAFB7D-1082-161D-D9A3-0720044AF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87158" y="3922106"/>
                <a:ext cx="687965" cy="122420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直接连接符 540">
                <a:extLst>
                  <a:ext uri="{FF2B5EF4-FFF2-40B4-BE49-F238E27FC236}">
                    <a16:creationId xmlns:a16="http://schemas.microsoft.com/office/drawing/2014/main" id="{7643D89B-33F4-909D-6134-F8DB3558B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5962" y="3770155"/>
                <a:ext cx="855559" cy="152243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直接连接符 541">
                <a:extLst>
                  <a:ext uri="{FF2B5EF4-FFF2-40B4-BE49-F238E27FC236}">
                    <a16:creationId xmlns:a16="http://schemas.microsoft.com/office/drawing/2014/main" id="{E187B091-07A2-9CEF-9DBB-4234980135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5765" y="3776573"/>
                <a:ext cx="717374" cy="130001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直接连接符 542">
                <a:extLst>
                  <a:ext uri="{FF2B5EF4-FFF2-40B4-BE49-F238E27FC236}">
                    <a16:creationId xmlns:a16="http://schemas.microsoft.com/office/drawing/2014/main" id="{A6181033-8A57-EE4D-D428-0CD40055B7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5701" y="3848125"/>
                <a:ext cx="570271" cy="101477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直接连接符 543">
                <a:extLst>
                  <a:ext uri="{FF2B5EF4-FFF2-40B4-BE49-F238E27FC236}">
                    <a16:creationId xmlns:a16="http://schemas.microsoft.com/office/drawing/2014/main" id="{73B1EC5A-A400-0E9C-9F44-6A6D3B7DEF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4841" y="3953961"/>
                <a:ext cx="514091" cy="9148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直接连接符 544">
                <a:extLst>
                  <a:ext uri="{FF2B5EF4-FFF2-40B4-BE49-F238E27FC236}">
                    <a16:creationId xmlns:a16="http://schemas.microsoft.com/office/drawing/2014/main" id="{C3AFAB53-823A-F9A5-2EDB-27E5B96367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17781" y="4076945"/>
                <a:ext cx="503045" cy="89515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直接连接符 545">
                <a:extLst>
                  <a:ext uri="{FF2B5EF4-FFF2-40B4-BE49-F238E27FC236}">
                    <a16:creationId xmlns:a16="http://schemas.microsoft.com/office/drawing/2014/main" id="{D290BCB2-15E2-F83D-8C61-FBF1677074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5017" y="4197809"/>
                <a:ext cx="528959" cy="94126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直接连接符 546">
                <a:extLst>
                  <a:ext uri="{FF2B5EF4-FFF2-40B4-BE49-F238E27FC236}">
                    <a16:creationId xmlns:a16="http://schemas.microsoft.com/office/drawing/2014/main" id="{2B66F3B7-3DF6-B932-2AFA-89CD0B7A2A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14712" y="4310174"/>
                <a:ext cx="325299" cy="57885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直接连接符 547">
                <a:extLst>
                  <a:ext uri="{FF2B5EF4-FFF2-40B4-BE49-F238E27FC236}">
                    <a16:creationId xmlns:a16="http://schemas.microsoft.com/office/drawing/2014/main" id="{461D455D-D51F-6606-2EFE-06ACD746E8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4821" y="4357968"/>
                <a:ext cx="505776" cy="90001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直接连接符 548">
                <a:extLst>
                  <a:ext uri="{FF2B5EF4-FFF2-40B4-BE49-F238E27FC236}">
                    <a16:creationId xmlns:a16="http://schemas.microsoft.com/office/drawing/2014/main" id="{4FE07C64-EA17-682F-FD60-84CA6B1F1C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05802" y="4515409"/>
                <a:ext cx="328981" cy="58541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组合 559">
              <a:extLst>
                <a:ext uri="{FF2B5EF4-FFF2-40B4-BE49-F238E27FC236}">
                  <a16:creationId xmlns:a16="http://schemas.microsoft.com/office/drawing/2014/main" id="{131DD6EB-F6F1-B50B-1097-48AA6119A666}"/>
                </a:ext>
              </a:extLst>
            </p:cNvPr>
            <p:cNvGrpSpPr/>
            <p:nvPr/>
          </p:nvGrpSpPr>
          <p:grpSpPr>
            <a:xfrm>
              <a:off x="11992351" y="3288719"/>
              <a:ext cx="3437057" cy="2219142"/>
              <a:chOff x="4590218" y="213304"/>
              <a:chExt cx="3437057" cy="2219142"/>
            </a:xfrm>
          </p:grpSpPr>
          <p:cxnSp>
            <p:nvCxnSpPr>
              <p:cNvPr id="561" name="直接连接符 560">
                <a:extLst>
                  <a:ext uri="{FF2B5EF4-FFF2-40B4-BE49-F238E27FC236}">
                    <a16:creationId xmlns:a16="http://schemas.microsoft.com/office/drawing/2014/main" id="{3680C630-4B15-6327-80CD-886CCF6E69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7249" y="566869"/>
                <a:ext cx="1787264" cy="1452297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直接连接符 561">
                <a:extLst>
                  <a:ext uri="{FF2B5EF4-FFF2-40B4-BE49-F238E27FC236}">
                    <a16:creationId xmlns:a16="http://schemas.microsoft.com/office/drawing/2014/main" id="{989C4143-FFC1-5BFE-04F6-C84A1228E9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97456" y="577390"/>
                <a:ext cx="1039817" cy="1541456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" name="椭圆 562">
                <a:extLst>
                  <a:ext uri="{FF2B5EF4-FFF2-40B4-BE49-F238E27FC236}">
                    <a16:creationId xmlns:a16="http://schemas.microsoft.com/office/drawing/2014/main" id="{A5DF96C4-2C00-E0AF-DA15-45713AADCAD5}"/>
                  </a:ext>
                </a:extLst>
              </p:cNvPr>
              <p:cNvSpPr/>
              <p:nvPr/>
            </p:nvSpPr>
            <p:spPr>
              <a:xfrm>
                <a:off x="6634450" y="537805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4" name="文本框 563">
                    <a:extLst>
                      <a:ext uri="{FF2B5EF4-FFF2-40B4-BE49-F238E27FC236}">
                        <a16:creationId xmlns:a16="http://schemas.microsoft.com/office/drawing/2014/main" id="{9112BC87-3FC9-F228-2ED9-4A57B1B774E8}"/>
                      </a:ext>
                    </a:extLst>
                  </p:cNvPr>
                  <p:cNvSpPr txBox="1"/>
                  <p:nvPr/>
                </p:nvSpPr>
                <p:spPr>
                  <a:xfrm>
                    <a:off x="4590218" y="1622848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4" name="文本框 563">
                    <a:extLst>
                      <a:ext uri="{FF2B5EF4-FFF2-40B4-BE49-F238E27FC236}">
                        <a16:creationId xmlns:a16="http://schemas.microsoft.com/office/drawing/2014/main" id="{9112BC87-3FC9-F228-2ED9-4A57B1B774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218" y="1622848"/>
                    <a:ext cx="29718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244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5" name="文本框 564">
                    <a:extLst>
                      <a:ext uri="{FF2B5EF4-FFF2-40B4-BE49-F238E27FC236}">
                        <a16:creationId xmlns:a16="http://schemas.microsoft.com/office/drawing/2014/main" id="{FE3D1B52-D6B0-16A6-F588-64A856B4D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491382" y="213304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5" name="文本框 564">
                    <a:extLst>
                      <a:ext uri="{FF2B5EF4-FFF2-40B4-BE49-F238E27FC236}">
                        <a16:creationId xmlns:a16="http://schemas.microsoft.com/office/drawing/2014/main" id="{FE3D1B52-D6B0-16A6-F588-64A856B4D3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1382" y="213304"/>
                    <a:ext cx="29718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224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6" name="文本框 565">
                    <a:extLst>
                      <a:ext uri="{FF2B5EF4-FFF2-40B4-BE49-F238E27FC236}">
                        <a16:creationId xmlns:a16="http://schemas.microsoft.com/office/drawing/2014/main" id="{1B1F206D-556F-ABA2-888B-71ADBF4122B5}"/>
                      </a:ext>
                    </a:extLst>
                  </p:cNvPr>
                  <p:cNvSpPr txBox="1"/>
                  <p:nvPr/>
                </p:nvSpPr>
                <p:spPr>
                  <a:xfrm>
                    <a:off x="7730095" y="1786944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6" name="文本框 565">
                    <a:extLst>
                      <a:ext uri="{FF2B5EF4-FFF2-40B4-BE49-F238E27FC236}">
                        <a16:creationId xmlns:a16="http://schemas.microsoft.com/office/drawing/2014/main" id="{1B1F206D-556F-ABA2-888B-71ADBF4122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0095" y="1786944"/>
                    <a:ext cx="29718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244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7" name="任意多边形: 形状 566">
                <a:extLst>
                  <a:ext uri="{FF2B5EF4-FFF2-40B4-BE49-F238E27FC236}">
                    <a16:creationId xmlns:a16="http://schemas.microsoft.com/office/drawing/2014/main" id="{15C2F20B-3CB6-89E6-5F57-A9DE17C66745}"/>
                  </a:ext>
                </a:extLst>
              </p:cNvPr>
              <p:cNvSpPr/>
              <p:nvPr/>
            </p:nvSpPr>
            <p:spPr>
              <a:xfrm rot="990245">
                <a:off x="5042591" y="1060191"/>
                <a:ext cx="2749172" cy="1372255"/>
              </a:xfrm>
              <a:custGeom>
                <a:avLst/>
                <a:gdLst>
                  <a:gd name="connsiteX0" fmla="*/ 0 w 2114550"/>
                  <a:gd name="connsiteY0" fmla="*/ 726823 h 726823"/>
                  <a:gd name="connsiteX1" fmla="*/ 1035050 w 2114550"/>
                  <a:gd name="connsiteY1" fmla="*/ 9273 h 726823"/>
                  <a:gd name="connsiteX2" fmla="*/ 2114550 w 2114550"/>
                  <a:gd name="connsiteY2" fmla="*/ 339473 h 72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0" h="726823">
                    <a:moveTo>
                      <a:pt x="0" y="726823"/>
                    </a:moveTo>
                    <a:cubicBezTo>
                      <a:pt x="341312" y="400327"/>
                      <a:pt x="682625" y="73831"/>
                      <a:pt x="1035050" y="9273"/>
                    </a:cubicBezTo>
                    <a:cubicBezTo>
                      <a:pt x="1387475" y="-55285"/>
                      <a:pt x="1857375" y="234698"/>
                      <a:pt x="2114550" y="339473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8" name="椭圆 567">
                <a:extLst>
                  <a:ext uri="{FF2B5EF4-FFF2-40B4-BE49-F238E27FC236}">
                    <a16:creationId xmlns:a16="http://schemas.microsoft.com/office/drawing/2014/main" id="{58835518-C6FE-947B-6A88-A97C1FF0B908}"/>
                  </a:ext>
                </a:extLst>
              </p:cNvPr>
              <p:cNvSpPr/>
              <p:nvPr/>
            </p:nvSpPr>
            <p:spPr>
              <a:xfrm>
                <a:off x="7705453" y="2042555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9" name="直接连接符 568">
                <a:extLst>
                  <a:ext uri="{FF2B5EF4-FFF2-40B4-BE49-F238E27FC236}">
                    <a16:creationId xmlns:a16="http://schemas.microsoft.com/office/drawing/2014/main" id="{BC4A70B8-CBCD-0250-D813-D12E34DCE17E}"/>
                  </a:ext>
                </a:extLst>
              </p:cNvPr>
              <p:cNvCxnSpPr>
                <a:cxnSpLocks/>
                <a:endCxn id="568" idx="2"/>
              </p:cNvCxnSpPr>
              <p:nvPr/>
            </p:nvCxnSpPr>
            <p:spPr>
              <a:xfrm>
                <a:off x="4928502" y="2016730"/>
                <a:ext cx="2776951" cy="7916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直接连接符 569">
                <a:extLst>
                  <a:ext uri="{FF2B5EF4-FFF2-40B4-BE49-F238E27FC236}">
                    <a16:creationId xmlns:a16="http://schemas.microsoft.com/office/drawing/2014/main" id="{8574F7B3-F3F8-1FD3-961A-9BEC693EA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0675" y="1418280"/>
                <a:ext cx="339545" cy="60420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直接连接符 570">
                <a:extLst>
                  <a:ext uri="{FF2B5EF4-FFF2-40B4-BE49-F238E27FC236}">
                    <a16:creationId xmlns:a16="http://schemas.microsoft.com/office/drawing/2014/main" id="{A6A7CB72-4C87-3D83-FF76-8FFF03F218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1835" y="1242571"/>
                <a:ext cx="449565" cy="79998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直接连接符 571">
                <a:extLst>
                  <a:ext uri="{FF2B5EF4-FFF2-40B4-BE49-F238E27FC236}">
                    <a16:creationId xmlns:a16="http://schemas.microsoft.com/office/drawing/2014/main" id="{A1B68E17-573B-F807-36E1-ECC5B37837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175" y="1090620"/>
                <a:ext cx="522623" cy="92999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直接连接符 572">
                <a:extLst>
                  <a:ext uri="{FF2B5EF4-FFF2-40B4-BE49-F238E27FC236}">
                    <a16:creationId xmlns:a16="http://schemas.microsoft.com/office/drawing/2014/main" id="{7D973CB9-7165-9FC8-A769-B35FB86FD56E}"/>
                  </a:ext>
                </a:extLst>
              </p:cNvPr>
              <p:cNvCxnSpPr>
                <a:cxnSpLocks/>
                <a:stCxn id="567" idx="1"/>
              </p:cNvCxnSpPr>
              <p:nvPr/>
            </p:nvCxnSpPr>
            <p:spPr>
              <a:xfrm flipH="1">
                <a:off x="6061400" y="1097038"/>
                <a:ext cx="518016" cy="93874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直接连接符 573">
                <a:extLst>
                  <a:ext uri="{FF2B5EF4-FFF2-40B4-BE49-F238E27FC236}">
                    <a16:creationId xmlns:a16="http://schemas.microsoft.com/office/drawing/2014/main" id="{3A7E4530-2EB5-905B-EA79-DFF68C7A1B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9675" y="1168590"/>
                <a:ext cx="502574" cy="89431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直接连接符 574">
                <a:extLst>
                  <a:ext uri="{FF2B5EF4-FFF2-40B4-BE49-F238E27FC236}">
                    <a16:creationId xmlns:a16="http://schemas.microsoft.com/office/drawing/2014/main" id="{97565DFC-7032-90D4-ED32-023F7A224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15100" y="1263395"/>
                <a:ext cx="446308" cy="79419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直接连接符 575">
                <a:extLst>
                  <a:ext uri="{FF2B5EF4-FFF2-40B4-BE49-F238E27FC236}">
                    <a16:creationId xmlns:a16="http://schemas.microsoft.com/office/drawing/2014/main" id="{6E714385-79A6-9B80-4D58-1C165D920E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41130" y="1384105"/>
                <a:ext cx="373450" cy="66454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直接连接符 576">
                <a:extLst>
                  <a:ext uri="{FF2B5EF4-FFF2-40B4-BE49-F238E27FC236}">
                    <a16:creationId xmlns:a16="http://schemas.microsoft.com/office/drawing/2014/main" id="{B5DBB473-115E-92C5-CA76-A694AAD335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408" y="1518274"/>
                <a:ext cx="308845" cy="54957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直接连接符 577">
                <a:extLst>
                  <a:ext uri="{FF2B5EF4-FFF2-40B4-BE49-F238E27FC236}">
                    <a16:creationId xmlns:a16="http://schemas.microsoft.com/office/drawing/2014/main" id="{386EE6DD-79C7-B025-7D0B-4EB2CDC1F2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7585" y="1630639"/>
                <a:ext cx="218703" cy="38917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直接连接符 578">
                <a:extLst>
                  <a:ext uri="{FF2B5EF4-FFF2-40B4-BE49-F238E27FC236}">
                    <a16:creationId xmlns:a16="http://schemas.microsoft.com/office/drawing/2014/main" id="{968F4332-8B45-77B1-B841-B5422D13A2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59625" y="1702338"/>
                <a:ext cx="223815" cy="39827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直接连接符 579">
                <a:extLst>
                  <a:ext uri="{FF2B5EF4-FFF2-40B4-BE49-F238E27FC236}">
                    <a16:creationId xmlns:a16="http://schemas.microsoft.com/office/drawing/2014/main" id="{B4DD0911-0C85-B4E4-7943-6C7B418A45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3440" y="1851838"/>
                <a:ext cx="128649" cy="22892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椭圆 580">
                <a:extLst>
                  <a:ext uri="{FF2B5EF4-FFF2-40B4-BE49-F238E27FC236}">
                    <a16:creationId xmlns:a16="http://schemas.microsoft.com/office/drawing/2014/main" id="{174FDA79-9822-62BD-7F11-B958B0A29767}"/>
                  </a:ext>
                </a:extLst>
              </p:cNvPr>
              <p:cNvSpPr/>
              <p:nvPr/>
            </p:nvSpPr>
            <p:spPr>
              <a:xfrm>
                <a:off x="4849648" y="1960340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2" name="组合 581">
              <a:extLst>
                <a:ext uri="{FF2B5EF4-FFF2-40B4-BE49-F238E27FC236}">
                  <a16:creationId xmlns:a16="http://schemas.microsoft.com/office/drawing/2014/main" id="{E47775C8-2998-1ABD-16FD-4A05630C8EE8}"/>
                </a:ext>
              </a:extLst>
            </p:cNvPr>
            <p:cNvGrpSpPr/>
            <p:nvPr/>
          </p:nvGrpSpPr>
          <p:grpSpPr>
            <a:xfrm>
              <a:off x="15891052" y="4698263"/>
              <a:ext cx="3437057" cy="1339162"/>
              <a:chOff x="8076368" y="1622848"/>
              <a:chExt cx="3437057" cy="1339162"/>
            </a:xfrm>
          </p:grpSpPr>
          <p:sp>
            <p:nvSpPr>
              <p:cNvPr id="583" name="任意多边形: 形状 582">
                <a:extLst>
                  <a:ext uri="{FF2B5EF4-FFF2-40B4-BE49-F238E27FC236}">
                    <a16:creationId xmlns:a16="http://schemas.microsoft.com/office/drawing/2014/main" id="{3933EE72-1479-67BA-FC85-9889C3FE707B}"/>
                  </a:ext>
                </a:extLst>
              </p:cNvPr>
              <p:cNvSpPr/>
              <p:nvPr/>
            </p:nvSpPr>
            <p:spPr>
              <a:xfrm rot="990245">
                <a:off x="9098328" y="2130836"/>
                <a:ext cx="1273042" cy="721003"/>
              </a:xfrm>
              <a:custGeom>
                <a:avLst/>
                <a:gdLst>
                  <a:gd name="connsiteX0" fmla="*/ 0 w 2114550"/>
                  <a:gd name="connsiteY0" fmla="*/ 726823 h 726823"/>
                  <a:gd name="connsiteX1" fmla="*/ 1035050 w 2114550"/>
                  <a:gd name="connsiteY1" fmla="*/ 9273 h 726823"/>
                  <a:gd name="connsiteX2" fmla="*/ 2114550 w 2114550"/>
                  <a:gd name="connsiteY2" fmla="*/ 339473 h 72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0" h="726823">
                    <a:moveTo>
                      <a:pt x="0" y="726823"/>
                    </a:moveTo>
                    <a:cubicBezTo>
                      <a:pt x="341312" y="400327"/>
                      <a:pt x="682625" y="73831"/>
                      <a:pt x="1035050" y="9273"/>
                    </a:cubicBezTo>
                    <a:cubicBezTo>
                      <a:pt x="1387475" y="-55285"/>
                      <a:pt x="1857375" y="234698"/>
                      <a:pt x="2114550" y="339473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4" name="组合 583">
                <a:extLst>
                  <a:ext uri="{FF2B5EF4-FFF2-40B4-BE49-F238E27FC236}">
                    <a16:creationId xmlns:a16="http://schemas.microsoft.com/office/drawing/2014/main" id="{E5C8A767-92CA-E37F-E1D4-C84204724F68}"/>
                  </a:ext>
                </a:extLst>
              </p:cNvPr>
              <p:cNvGrpSpPr/>
              <p:nvPr/>
            </p:nvGrpSpPr>
            <p:grpSpPr>
              <a:xfrm>
                <a:off x="8076368" y="1622848"/>
                <a:ext cx="3437057" cy="1339162"/>
                <a:chOff x="8023671" y="2414368"/>
                <a:chExt cx="3437057" cy="1339162"/>
              </a:xfrm>
            </p:grpSpPr>
            <p:grpSp>
              <p:nvGrpSpPr>
                <p:cNvPr id="585" name="组合 584">
                  <a:extLst>
                    <a:ext uri="{FF2B5EF4-FFF2-40B4-BE49-F238E27FC236}">
                      <a16:creationId xmlns:a16="http://schemas.microsoft.com/office/drawing/2014/main" id="{48390FCE-0447-025E-2F47-4B1DEB9632AF}"/>
                    </a:ext>
                  </a:extLst>
                </p:cNvPr>
                <p:cNvGrpSpPr/>
                <p:nvPr/>
              </p:nvGrpSpPr>
              <p:grpSpPr>
                <a:xfrm>
                  <a:off x="8023671" y="2414368"/>
                  <a:ext cx="3437057" cy="1339162"/>
                  <a:chOff x="8023671" y="2414368"/>
                  <a:chExt cx="3437057" cy="1339162"/>
                </a:xfrm>
              </p:grpSpPr>
              <p:cxnSp>
                <p:nvCxnSpPr>
                  <p:cNvPr id="597" name="直接连接符 596">
                    <a:extLst>
                      <a:ext uri="{FF2B5EF4-FFF2-40B4-BE49-F238E27FC236}">
                        <a16:creationId xmlns:a16="http://schemas.microsoft.com/office/drawing/2014/main" id="{C5834B89-5046-92AB-8F4E-B67C1599EE4A}"/>
                      </a:ext>
                    </a:extLst>
                  </p:cNvPr>
                  <p:cNvCxnSpPr>
                    <a:cxnSpLocks/>
                    <a:stCxn id="608" idx="6"/>
                  </p:cNvCxnSpPr>
                  <p:nvPr/>
                </p:nvCxnSpPr>
                <p:spPr>
                  <a:xfrm flipV="1">
                    <a:off x="9015974" y="3420983"/>
                    <a:ext cx="1230888" cy="53340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8" name="文本框 597">
                        <a:extLst>
                          <a:ext uri="{FF2B5EF4-FFF2-40B4-BE49-F238E27FC236}">
                            <a16:creationId xmlns:a16="http://schemas.microsoft.com/office/drawing/2014/main" id="{D67594F5-0160-F8B0-7DD3-80B1C62893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23671" y="2414368"/>
                        <a:ext cx="2971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8" name="文本框 597">
                        <a:extLst>
                          <a:ext uri="{FF2B5EF4-FFF2-40B4-BE49-F238E27FC236}">
                            <a16:creationId xmlns:a16="http://schemas.microsoft.com/office/drawing/2014/main" id="{D67594F5-0160-F8B0-7DD3-80B1C628938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23671" y="2414368"/>
                        <a:ext cx="297180" cy="369332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r="-244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9" name="文本框 598">
                        <a:extLst>
                          <a:ext uri="{FF2B5EF4-FFF2-40B4-BE49-F238E27FC236}">
                            <a16:creationId xmlns:a16="http://schemas.microsoft.com/office/drawing/2014/main" id="{CF3F723E-223F-CCA8-37B8-C49311D5AE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63548" y="2578464"/>
                        <a:ext cx="2971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9" name="文本框 598">
                        <a:extLst>
                          <a:ext uri="{FF2B5EF4-FFF2-40B4-BE49-F238E27FC236}">
                            <a16:creationId xmlns:a16="http://schemas.microsoft.com/office/drawing/2014/main" id="{CF3F723E-223F-CCA8-37B8-C49311D5AEF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63548" y="2578464"/>
                        <a:ext cx="297180" cy="369332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r="-244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00" name="椭圆 599">
                    <a:extLst>
                      <a:ext uri="{FF2B5EF4-FFF2-40B4-BE49-F238E27FC236}">
                        <a16:creationId xmlns:a16="http://schemas.microsoft.com/office/drawing/2014/main" id="{AB56552B-1722-54D8-631C-BE6DA716F50A}"/>
                      </a:ext>
                    </a:extLst>
                  </p:cNvPr>
                  <p:cNvSpPr/>
                  <p:nvPr/>
                </p:nvSpPr>
                <p:spPr>
                  <a:xfrm>
                    <a:off x="10246862" y="3373625"/>
                    <a:ext cx="106680" cy="10668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1" name="文本框 600">
                        <a:extLst>
                          <a:ext uri="{FF2B5EF4-FFF2-40B4-BE49-F238E27FC236}">
                            <a16:creationId xmlns:a16="http://schemas.microsoft.com/office/drawing/2014/main" id="{8FC4D1BA-B82B-D0E7-CCF9-07680FED2C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1174" y="3355991"/>
                        <a:ext cx="2971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1" name="文本框 600">
                        <a:extLst>
                          <a:ext uri="{FF2B5EF4-FFF2-40B4-BE49-F238E27FC236}">
                            <a16:creationId xmlns:a16="http://schemas.microsoft.com/office/drawing/2014/main" id="{8FC4D1BA-B82B-D0E7-CCF9-07680FED2C6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1174" y="3355991"/>
                        <a:ext cx="297180" cy="369332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r="-387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2" name="文本框 601">
                        <a:extLst>
                          <a:ext uri="{FF2B5EF4-FFF2-40B4-BE49-F238E27FC236}">
                            <a16:creationId xmlns:a16="http://schemas.microsoft.com/office/drawing/2014/main" id="{785C07BD-4384-D76A-55F7-37320FF16F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10652" y="3384198"/>
                        <a:ext cx="2971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2" name="文本框 601">
                        <a:extLst>
                          <a:ext uri="{FF2B5EF4-FFF2-40B4-BE49-F238E27FC236}">
                            <a16:creationId xmlns:a16="http://schemas.microsoft.com/office/drawing/2014/main" id="{785C07BD-4384-D76A-55F7-37320FF16F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910652" y="3384198"/>
                        <a:ext cx="297180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r="-387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3" name="直接连接符 602">
                    <a:extLst>
                      <a:ext uri="{FF2B5EF4-FFF2-40B4-BE49-F238E27FC236}">
                        <a16:creationId xmlns:a16="http://schemas.microsoft.com/office/drawing/2014/main" id="{E3EE44A7-C89C-E091-41AB-F8A5CDEB9E5B}"/>
                      </a:ext>
                    </a:extLst>
                  </p:cNvPr>
                  <p:cNvCxnSpPr>
                    <a:cxnSpLocks/>
                    <a:endCxn id="607" idx="5"/>
                  </p:cNvCxnSpPr>
                  <p:nvPr/>
                </p:nvCxnSpPr>
                <p:spPr>
                  <a:xfrm flipH="1" flipV="1">
                    <a:off x="8374158" y="2842917"/>
                    <a:ext cx="535136" cy="608990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连接符 603">
                    <a:extLst>
                      <a:ext uri="{FF2B5EF4-FFF2-40B4-BE49-F238E27FC236}">
                        <a16:creationId xmlns:a16="http://schemas.microsoft.com/office/drawing/2014/main" id="{018824B4-D163-C3FD-30C3-3B603BF4CB87}"/>
                      </a:ext>
                    </a:extLst>
                  </p:cNvPr>
                  <p:cNvCxnSpPr>
                    <a:cxnSpLocks/>
                    <a:stCxn id="600" idx="7"/>
                    <a:endCxn id="609" idx="2"/>
                  </p:cNvCxnSpPr>
                  <p:nvPr/>
                </p:nvCxnSpPr>
                <p:spPr>
                  <a:xfrm flipV="1">
                    <a:off x="10337919" y="2887415"/>
                    <a:ext cx="800987" cy="501833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>
                    <a:extLst>
                      <a:ext uri="{FF2B5EF4-FFF2-40B4-BE49-F238E27FC236}">
                        <a16:creationId xmlns:a16="http://schemas.microsoft.com/office/drawing/2014/main" id="{E68F8BD8-9104-4422-7902-7EE55F58B689}"/>
                      </a:ext>
                    </a:extLst>
                  </p:cNvPr>
                  <p:cNvCxnSpPr>
                    <a:cxnSpLocks/>
                    <a:endCxn id="609" idx="2"/>
                  </p:cNvCxnSpPr>
                  <p:nvPr/>
                </p:nvCxnSpPr>
                <p:spPr>
                  <a:xfrm flipV="1">
                    <a:off x="8985370" y="2887415"/>
                    <a:ext cx="2153536" cy="570094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直接连接符 605">
                    <a:extLst>
                      <a:ext uri="{FF2B5EF4-FFF2-40B4-BE49-F238E27FC236}">
                        <a16:creationId xmlns:a16="http://schemas.microsoft.com/office/drawing/2014/main" id="{6003BC5B-C7AF-D7D5-DF5C-DDFA8F7B4748}"/>
                      </a:ext>
                    </a:extLst>
                  </p:cNvPr>
                  <p:cNvCxnSpPr>
                    <a:cxnSpLocks/>
                    <a:endCxn id="609" idx="2"/>
                  </p:cNvCxnSpPr>
                  <p:nvPr/>
                </p:nvCxnSpPr>
                <p:spPr>
                  <a:xfrm>
                    <a:off x="8361955" y="2808250"/>
                    <a:ext cx="2776951" cy="79165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7" name="椭圆 606">
                    <a:extLst>
                      <a:ext uri="{FF2B5EF4-FFF2-40B4-BE49-F238E27FC236}">
                        <a16:creationId xmlns:a16="http://schemas.microsoft.com/office/drawing/2014/main" id="{6AE82C1F-26A2-5956-BC0A-92AE1690C27A}"/>
                      </a:ext>
                    </a:extLst>
                  </p:cNvPr>
                  <p:cNvSpPr/>
                  <p:nvPr/>
                </p:nvSpPr>
                <p:spPr>
                  <a:xfrm>
                    <a:off x="8283101" y="2751860"/>
                    <a:ext cx="106680" cy="10668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608" name="椭圆 607">
                    <a:extLst>
                      <a:ext uri="{FF2B5EF4-FFF2-40B4-BE49-F238E27FC236}">
                        <a16:creationId xmlns:a16="http://schemas.microsoft.com/office/drawing/2014/main" id="{6A11A2C4-1A86-2C13-A703-83C277E547FC}"/>
                      </a:ext>
                    </a:extLst>
                  </p:cNvPr>
                  <p:cNvSpPr/>
                  <p:nvPr/>
                </p:nvSpPr>
                <p:spPr>
                  <a:xfrm>
                    <a:off x="8909294" y="3420983"/>
                    <a:ext cx="106680" cy="10668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9" name="椭圆 608">
                    <a:extLst>
                      <a:ext uri="{FF2B5EF4-FFF2-40B4-BE49-F238E27FC236}">
                        <a16:creationId xmlns:a16="http://schemas.microsoft.com/office/drawing/2014/main" id="{E6721B31-958B-0D95-A934-8B3A98E5E2B4}"/>
                      </a:ext>
                    </a:extLst>
                  </p:cNvPr>
                  <p:cNvSpPr/>
                  <p:nvPr/>
                </p:nvSpPr>
                <p:spPr>
                  <a:xfrm>
                    <a:off x="11138906" y="2834075"/>
                    <a:ext cx="106680" cy="10668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586" name="直接连接符 585">
                  <a:extLst>
                    <a:ext uri="{FF2B5EF4-FFF2-40B4-BE49-F238E27FC236}">
                      <a16:creationId xmlns:a16="http://schemas.microsoft.com/office/drawing/2014/main" id="{0D09AD13-2708-07AD-C281-95B203E7C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41038" y="2812130"/>
                  <a:ext cx="194145" cy="345474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直接连接符 586">
                  <a:extLst>
                    <a:ext uri="{FF2B5EF4-FFF2-40B4-BE49-F238E27FC236}">
                      <a16:creationId xmlns:a16="http://schemas.microsoft.com/office/drawing/2014/main" id="{D9946205-7641-47AF-C409-1F3276F42C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81964" y="2834075"/>
                  <a:ext cx="263324" cy="46857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直接连接符 587">
                  <a:extLst>
                    <a:ext uri="{FF2B5EF4-FFF2-40B4-BE49-F238E27FC236}">
                      <a16:creationId xmlns:a16="http://schemas.microsoft.com/office/drawing/2014/main" id="{588CC6A3-8F36-B2A1-5C58-8219D18CD1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45692" y="2824312"/>
                  <a:ext cx="326090" cy="58026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直接连接符 588">
                  <a:extLst>
                    <a:ext uri="{FF2B5EF4-FFF2-40B4-BE49-F238E27FC236}">
                      <a16:creationId xmlns:a16="http://schemas.microsoft.com/office/drawing/2014/main" id="{A0C1A573-A98A-CA8F-1B4A-155F2D2BB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40182" y="2842917"/>
                  <a:ext cx="146054" cy="264677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直接连接符 589">
                  <a:extLst>
                    <a:ext uri="{FF2B5EF4-FFF2-40B4-BE49-F238E27FC236}">
                      <a16:creationId xmlns:a16="http://schemas.microsoft.com/office/drawing/2014/main" id="{CA1F19B7-865E-166A-E587-9EB1778DB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4636" y="2834075"/>
                  <a:ext cx="59926" cy="1066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直接连接符 590">
                  <a:extLst>
                    <a:ext uri="{FF2B5EF4-FFF2-40B4-BE49-F238E27FC236}">
                      <a16:creationId xmlns:a16="http://schemas.microsoft.com/office/drawing/2014/main" id="{83FA995C-C40F-12AD-FC3B-DFBEC39636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82389" y="2872285"/>
                  <a:ext cx="53138" cy="9455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直接连接符 591">
                  <a:extLst>
                    <a:ext uri="{FF2B5EF4-FFF2-40B4-BE49-F238E27FC236}">
                      <a16:creationId xmlns:a16="http://schemas.microsoft.com/office/drawing/2014/main" id="{BB4DD8B6-3CFE-A606-F032-7004F3C951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24298" y="2887415"/>
                  <a:ext cx="123733" cy="220179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直接连接符 592">
                  <a:extLst>
                    <a:ext uri="{FF2B5EF4-FFF2-40B4-BE49-F238E27FC236}">
                      <a16:creationId xmlns:a16="http://schemas.microsoft.com/office/drawing/2014/main" id="{5A8EB893-65C0-47D5-AE9F-ED116AE05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74583" y="2842917"/>
                  <a:ext cx="229525" cy="40843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直接连接符 593">
                  <a:extLst>
                    <a:ext uri="{FF2B5EF4-FFF2-40B4-BE49-F238E27FC236}">
                      <a16:creationId xmlns:a16="http://schemas.microsoft.com/office/drawing/2014/main" id="{BB5FA52B-6427-4BA0-6E3E-F6DE90E1C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34442" y="2812130"/>
                  <a:ext cx="106148" cy="18888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直接连接符 594">
                  <a:extLst>
                    <a:ext uri="{FF2B5EF4-FFF2-40B4-BE49-F238E27FC236}">
                      <a16:creationId xmlns:a16="http://schemas.microsoft.com/office/drawing/2014/main" id="{E27B5A1F-C487-42A1-5E05-935D731606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24551" y="2854421"/>
                  <a:ext cx="289718" cy="51554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直接连接符 595">
                  <a:extLst>
                    <a:ext uri="{FF2B5EF4-FFF2-40B4-BE49-F238E27FC236}">
                      <a16:creationId xmlns:a16="http://schemas.microsoft.com/office/drawing/2014/main" id="{2A82A5C2-E061-94F1-2AF9-BFADC9BB4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639149" y="2872285"/>
                  <a:ext cx="177744" cy="316289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10" name="十字形 609">
              <a:extLst>
                <a:ext uri="{FF2B5EF4-FFF2-40B4-BE49-F238E27FC236}">
                  <a16:creationId xmlns:a16="http://schemas.microsoft.com/office/drawing/2014/main" id="{DCD06BFB-2490-C50C-D6BE-6F28A87D63B8}"/>
                </a:ext>
              </a:extLst>
            </p:cNvPr>
            <p:cNvSpPr/>
            <p:nvPr/>
          </p:nvSpPr>
          <p:spPr>
            <a:xfrm>
              <a:off x="15445976" y="4626359"/>
              <a:ext cx="428508" cy="428508"/>
            </a:xfrm>
            <a:prstGeom prst="plus">
              <a:avLst>
                <a:gd name="adj" fmla="val 4038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2D58E9-C514-65E2-5133-6DC613C404D9}"/>
              </a:ext>
            </a:extLst>
          </p:cNvPr>
          <p:cNvGrpSpPr/>
          <p:nvPr/>
        </p:nvGrpSpPr>
        <p:grpSpPr>
          <a:xfrm>
            <a:off x="4789464" y="3546536"/>
            <a:ext cx="3437057" cy="2720499"/>
            <a:chOff x="6468249" y="2353474"/>
            <a:chExt cx="3437057" cy="2720499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C3562D2B-BD0A-7D9A-895B-3484BDE5AC4D}"/>
                </a:ext>
              </a:extLst>
            </p:cNvPr>
            <p:cNvSpPr/>
            <p:nvPr/>
          </p:nvSpPr>
          <p:spPr>
            <a:xfrm rot="990245">
              <a:off x="7503380" y="4279710"/>
              <a:ext cx="1273042" cy="721003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B0CE299B-97D0-A2CA-E768-6F3E76DC0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4098" y="3390528"/>
              <a:ext cx="1336029" cy="108563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6794C61-A2E0-3289-A968-4DC5B8FAE51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 flipV="1">
              <a:off x="8430127" y="3390528"/>
              <a:ext cx="755942" cy="112063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B010C411-5A80-A68B-E32A-D921675651CA}"/>
                </a:ext>
              </a:extLst>
            </p:cNvPr>
            <p:cNvSpPr/>
            <p:nvPr/>
          </p:nvSpPr>
          <p:spPr>
            <a:xfrm rot="990245">
              <a:off x="7204577" y="3724155"/>
              <a:ext cx="2012950" cy="1069723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DA3D306-B6C3-343F-E95A-57B9C7EDF58F}"/>
                    </a:ext>
                  </a:extLst>
                </p:cNvPr>
                <p:cNvSpPr txBox="1"/>
                <p:nvPr/>
              </p:nvSpPr>
              <p:spPr>
                <a:xfrm>
                  <a:off x="6725787" y="4326493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C98F9206-37F6-45DB-5FD9-B747A44B8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787" y="4326493"/>
                  <a:ext cx="297180" cy="369332"/>
                </a:xfrm>
                <a:prstGeom prst="rect">
                  <a:avLst/>
                </a:prstGeom>
                <a:blipFill>
                  <a:blip r:embed="rId26"/>
                  <a:stretch>
                    <a:fillRect r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01A2F2E-37C7-CE19-57F9-B9C61124B4ED}"/>
                    </a:ext>
                  </a:extLst>
                </p:cNvPr>
                <p:cNvSpPr txBox="1"/>
                <p:nvPr/>
              </p:nvSpPr>
              <p:spPr>
                <a:xfrm>
                  <a:off x="9245316" y="4326493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A074F7B1-BB8D-5AA4-1039-303B297BE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316" y="4326493"/>
                  <a:ext cx="297180" cy="369332"/>
                </a:xfrm>
                <a:prstGeom prst="rect">
                  <a:avLst/>
                </a:prstGeom>
                <a:blipFill>
                  <a:blip r:embed="rId27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081E4D7-97A9-90E4-4EE0-7FEFB809C743}"/>
                    </a:ext>
                  </a:extLst>
                </p:cNvPr>
                <p:cNvSpPr txBox="1"/>
                <p:nvPr/>
              </p:nvSpPr>
              <p:spPr>
                <a:xfrm>
                  <a:off x="8241539" y="3380316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ED81A56F-B802-5FE9-822F-1F501F56C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539" y="3380316"/>
                  <a:ext cx="297180" cy="369332"/>
                </a:xfrm>
                <a:prstGeom prst="rect">
                  <a:avLst/>
                </a:prstGeom>
                <a:blipFill>
                  <a:blip r:embed="rId28"/>
                  <a:stretch>
                    <a:fillRect r="-224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E1D8AA1-8BA9-9017-22D8-A5531BF2BE88}"/>
                </a:ext>
              </a:extLst>
            </p:cNvPr>
            <p:cNvSpPr/>
            <p:nvPr/>
          </p:nvSpPr>
          <p:spPr>
            <a:xfrm>
              <a:off x="7038772" y="4423419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F11557C-F589-3C12-1A0E-46902DF0EAA5}"/>
                </a:ext>
              </a:extLst>
            </p:cNvPr>
            <p:cNvSpPr/>
            <p:nvPr/>
          </p:nvSpPr>
          <p:spPr>
            <a:xfrm>
              <a:off x="8377352" y="3355529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F9CB0B7-D531-B1DD-21EA-272A1A99EBBA}"/>
                </a:ext>
              </a:extLst>
            </p:cNvPr>
            <p:cNvSpPr/>
            <p:nvPr/>
          </p:nvSpPr>
          <p:spPr>
            <a:xfrm>
              <a:off x="9132729" y="4447276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3A19B67-8A30-9475-555D-7DD7446FFC1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786747" y="4153850"/>
              <a:ext cx="267648" cy="285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EC36F56-5181-B456-F6EC-F7B20B9697EB}"/>
                    </a:ext>
                  </a:extLst>
                </p:cNvPr>
                <p:cNvSpPr txBox="1"/>
                <p:nvPr/>
              </p:nvSpPr>
              <p:spPr>
                <a:xfrm>
                  <a:off x="6666863" y="3976414"/>
                  <a:ext cx="853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678DC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solidFill>
                      <a:srgbClr val="678DCF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8DC698F-3B48-F49B-4D07-470BF334F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863" y="3976414"/>
                  <a:ext cx="853634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L 形 14">
              <a:extLst>
                <a:ext uri="{FF2B5EF4-FFF2-40B4-BE49-F238E27FC236}">
                  <a16:creationId xmlns:a16="http://schemas.microsoft.com/office/drawing/2014/main" id="{CB09BC54-56C4-F536-AA1A-0B94FF3EA5D4}"/>
                </a:ext>
              </a:extLst>
            </p:cNvPr>
            <p:cNvSpPr/>
            <p:nvPr/>
          </p:nvSpPr>
          <p:spPr>
            <a:xfrm rot="8247240">
              <a:off x="7046519" y="4362954"/>
              <a:ext cx="83344" cy="83344"/>
            </a:xfrm>
            <a:prstGeom prst="corner">
              <a:avLst>
                <a:gd name="adj1" fmla="val 13610"/>
                <a:gd name="adj2" fmla="val 11390"/>
              </a:avLst>
            </a:prstGeom>
            <a:solidFill>
              <a:srgbClr val="678DCF"/>
            </a:solidFill>
            <a:ln>
              <a:solidFill>
                <a:srgbClr val="678D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7A03452-F540-293D-F7D1-D42A12FB4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9515" y="4236344"/>
              <a:ext cx="385789" cy="24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3256C62-BB91-1499-D90B-F02E7210EC94}"/>
                    </a:ext>
                  </a:extLst>
                </p:cNvPr>
                <p:cNvSpPr txBox="1"/>
                <p:nvPr/>
              </p:nvSpPr>
              <p:spPr>
                <a:xfrm>
                  <a:off x="8887731" y="4027167"/>
                  <a:ext cx="853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678DC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solidFill>
                      <a:srgbClr val="678DCF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FFAC1CBA-638C-E29D-6C3A-B2640DDEF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731" y="4027167"/>
                  <a:ext cx="853634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L 形 17">
              <a:extLst>
                <a:ext uri="{FF2B5EF4-FFF2-40B4-BE49-F238E27FC236}">
                  <a16:creationId xmlns:a16="http://schemas.microsoft.com/office/drawing/2014/main" id="{01CDD765-422B-D3E0-7D21-01CFB065F3DF}"/>
                </a:ext>
              </a:extLst>
            </p:cNvPr>
            <p:cNvSpPr/>
            <p:nvPr/>
          </p:nvSpPr>
          <p:spPr>
            <a:xfrm rot="8598346">
              <a:off x="9161168" y="4391530"/>
              <a:ext cx="83344" cy="83344"/>
            </a:xfrm>
            <a:prstGeom prst="corner">
              <a:avLst>
                <a:gd name="adj1" fmla="val 13610"/>
                <a:gd name="adj2" fmla="val 11390"/>
              </a:avLst>
            </a:prstGeom>
            <a:solidFill>
              <a:srgbClr val="678DCF"/>
            </a:solidFill>
            <a:ln>
              <a:solidFill>
                <a:srgbClr val="678D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0000CF5-FFEA-7536-56EE-5F07F5D19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5280" y="2707039"/>
              <a:ext cx="1787264" cy="1452297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0EE7884-B86D-4720-A938-68DD78BA6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75487" y="2717560"/>
              <a:ext cx="1039817" cy="1541456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9EF4124-277D-06A2-A648-3C6BFD1B66A1}"/>
                </a:ext>
              </a:extLst>
            </p:cNvPr>
            <p:cNvSpPr/>
            <p:nvPr/>
          </p:nvSpPr>
          <p:spPr>
            <a:xfrm>
              <a:off x="8512481" y="2677975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F1A0F7C-C9BD-EC87-AF29-2016F19CAEE0}"/>
                    </a:ext>
                  </a:extLst>
                </p:cNvPr>
                <p:cNvSpPr txBox="1"/>
                <p:nvPr/>
              </p:nvSpPr>
              <p:spPr>
                <a:xfrm>
                  <a:off x="6468249" y="3763018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CE09E61-EC67-8F7C-675B-44272199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8249" y="3763018"/>
                  <a:ext cx="297180" cy="369332"/>
                </a:xfrm>
                <a:prstGeom prst="rect">
                  <a:avLst/>
                </a:prstGeom>
                <a:blipFill>
                  <a:blip r:embed="rId31"/>
                  <a:stretch>
                    <a:fillRect r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36B63722-4C2D-7961-AA34-85F1004BADCD}"/>
                    </a:ext>
                  </a:extLst>
                </p:cNvPr>
                <p:cNvSpPr txBox="1"/>
                <p:nvPr/>
              </p:nvSpPr>
              <p:spPr>
                <a:xfrm>
                  <a:off x="8369413" y="2353474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F025548E-2B13-9410-2EB5-BF1A7F448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9413" y="2353474"/>
                  <a:ext cx="297180" cy="369332"/>
                </a:xfrm>
                <a:prstGeom prst="rect">
                  <a:avLst/>
                </a:prstGeom>
                <a:blipFill>
                  <a:blip r:embed="rId32"/>
                  <a:stretch>
                    <a:fillRect r="-224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2642DAD6-6E31-13B7-B3AF-1CEA0D01669F}"/>
                    </a:ext>
                  </a:extLst>
                </p:cNvPr>
                <p:cNvSpPr txBox="1"/>
                <p:nvPr/>
              </p:nvSpPr>
              <p:spPr>
                <a:xfrm>
                  <a:off x="9608126" y="3927114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EA05D67-9C18-84CA-7222-C175F0771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8126" y="3927114"/>
                  <a:ext cx="297180" cy="369332"/>
                </a:xfrm>
                <a:prstGeom prst="rect">
                  <a:avLst/>
                </a:prstGeom>
                <a:blipFill>
                  <a:blip r:embed="rId33"/>
                  <a:stretch>
                    <a:fillRect r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5F1CFB6B-765C-59C8-E1C5-4244FF2FE1F2}"/>
                </a:ext>
              </a:extLst>
            </p:cNvPr>
            <p:cNvSpPr/>
            <p:nvPr/>
          </p:nvSpPr>
          <p:spPr>
            <a:xfrm rot="990245">
              <a:off x="6920622" y="3200361"/>
              <a:ext cx="2749172" cy="1372255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6341C97-DDB5-A2EE-BD3F-7A0041AA37BE}"/>
                </a:ext>
              </a:extLst>
            </p:cNvPr>
            <p:cNvSpPr/>
            <p:nvPr/>
          </p:nvSpPr>
          <p:spPr>
            <a:xfrm>
              <a:off x="6727679" y="4100510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2F54E5F-7DB9-A823-0A12-8E662646C279}"/>
                </a:ext>
              </a:extLst>
            </p:cNvPr>
            <p:cNvSpPr/>
            <p:nvPr/>
          </p:nvSpPr>
          <p:spPr>
            <a:xfrm>
              <a:off x="9583484" y="4182725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CBE916A-2FA2-FE5D-63C4-C26EFDBABC1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131407" y="4519974"/>
              <a:ext cx="267648" cy="285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D5FDAF3-63D2-B10E-F2ED-9666227A30D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752931" y="4536963"/>
              <a:ext cx="385789" cy="24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C583BE9-84D1-AA2D-97AE-2584CFBE4E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4962" y="4070295"/>
              <a:ext cx="896686" cy="72863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28EBB89-A095-5163-739B-81BF57ABD5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9598" y="4080710"/>
              <a:ext cx="458775" cy="68010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A41C5BF-BA78-1CAC-B363-8CD39FDFDC74}"/>
                </a:ext>
              </a:extLst>
            </p:cNvPr>
            <p:cNvSpPr/>
            <p:nvPr/>
          </p:nvSpPr>
          <p:spPr>
            <a:xfrm>
              <a:off x="8241868" y="4048061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EAB271D-F8C6-168E-5A10-77781D8204AB}"/>
                </a:ext>
              </a:extLst>
            </p:cNvPr>
            <p:cNvSpPr/>
            <p:nvPr/>
          </p:nvSpPr>
          <p:spPr>
            <a:xfrm>
              <a:off x="7353872" y="4769633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EDC436D-2157-39EB-66F8-33E1822F3B3E}"/>
                </a:ext>
              </a:extLst>
            </p:cNvPr>
            <p:cNvSpPr/>
            <p:nvPr/>
          </p:nvSpPr>
          <p:spPr>
            <a:xfrm>
              <a:off x="8691440" y="4722275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L 形 34">
              <a:extLst>
                <a:ext uri="{FF2B5EF4-FFF2-40B4-BE49-F238E27FC236}">
                  <a16:creationId xmlns:a16="http://schemas.microsoft.com/office/drawing/2014/main" id="{1005E40F-46E1-5043-139C-128A3226E35D}"/>
                </a:ext>
              </a:extLst>
            </p:cNvPr>
            <p:cNvSpPr/>
            <p:nvPr/>
          </p:nvSpPr>
          <p:spPr>
            <a:xfrm rot="13690911">
              <a:off x="7136300" y="4460515"/>
              <a:ext cx="83344" cy="83344"/>
            </a:xfrm>
            <a:prstGeom prst="corner">
              <a:avLst>
                <a:gd name="adj1" fmla="val 13610"/>
                <a:gd name="adj2" fmla="val 11390"/>
              </a:avLst>
            </a:prstGeom>
            <a:solidFill>
              <a:srgbClr val="678DCF"/>
            </a:solidFill>
            <a:ln>
              <a:solidFill>
                <a:srgbClr val="678D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C5C3BB71-27C7-0D8B-AABC-615B74FF079B}"/>
                    </a:ext>
                  </a:extLst>
                </p:cNvPr>
                <p:cNvSpPr txBox="1"/>
                <p:nvPr/>
              </p:nvSpPr>
              <p:spPr>
                <a:xfrm>
                  <a:off x="7107858" y="4257636"/>
                  <a:ext cx="853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678DC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678DC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solidFill>
                      <a:srgbClr val="678DCF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6F90B66F-8AA9-D2A5-BF4E-424DDD2C6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7858" y="4257636"/>
                  <a:ext cx="853634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22B9A36-73EC-BA15-4C6D-C24C1B752489}"/>
                    </a:ext>
                  </a:extLst>
                </p:cNvPr>
                <p:cNvSpPr txBox="1"/>
                <p:nvPr/>
              </p:nvSpPr>
              <p:spPr>
                <a:xfrm>
                  <a:off x="8377352" y="4272614"/>
                  <a:ext cx="853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678DC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678DC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solidFill>
                      <a:srgbClr val="678DCF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10AD7DC6-FAA6-96B5-8F05-943FC3924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352" y="4272614"/>
                  <a:ext cx="853634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L 形 37">
              <a:extLst>
                <a:ext uri="{FF2B5EF4-FFF2-40B4-BE49-F238E27FC236}">
                  <a16:creationId xmlns:a16="http://schemas.microsoft.com/office/drawing/2014/main" id="{768CB39E-9A53-CC24-AF52-7E8BF6CEED9E}"/>
                </a:ext>
              </a:extLst>
            </p:cNvPr>
            <p:cNvSpPr/>
            <p:nvPr/>
          </p:nvSpPr>
          <p:spPr>
            <a:xfrm rot="3222311">
              <a:off x="9046734" y="4467774"/>
              <a:ext cx="83344" cy="83344"/>
            </a:xfrm>
            <a:prstGeom prst="corner">
              <a:avLst>
                <a:gd name="adj1" fmla="val 13610"/>
                <a:gd name="adj2" fmla="val 11390"/>
              </a:avLst>
            </a:prstGeom>
            <a:solidFill>
              <a:srgbClr val="678DCF"/>
            </a:solidFill>
            <a:ln>
              <a:solidFill>
                <a:srgbClr val="678D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6EEC5D6E-8ABD-CD7B-82B5-3E87783E37EA}"/>
                    </a:ext>
                  </a:extLst>
                </p:cNvPr>
                <p:cNvSpPr txBox="1"/>
                <p:nvPr/>
              </p:nvSpPr>
              <p:spPr>
                <a:xfrm>
                  <a:off x="6975752" y="4704641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F81794B1-B6C2-F68C-5E9A-0804F1F2B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752" y="4704641"/>
                  <a:ext cx="297180" cy="369332"/>
                </a:xfrm>
                <a:prstGeom prst="rect">
                  <a:avLst/>
                </a:prstGeom>
                <a:blipFill>
                  <a:blip r:embed="rId36"/>
                  <a:stretch>
                    <a:fillRect r="-38776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48E89EDA-8E2A-6125-90C5-09CA02071378}"/>
                    </a:ext>
                  </a:extLst>
                </p:cNvPr>
                <p:cNvSpPr txBox="1"/>
                <p:nvPr/>
              </p:nvSpPr>
              <p:spPr>
                <a:xfrm>
                  <a:off x="8266834" y="3818656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636C244-72D1-07EA-887F-AE8592465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834" y="3818656"/>
                  <a:ext cx="297180" cy="369332"/>
                </a:xfrm>
                <a:prstGeom prst="rect">
                  <a:avLst/>
                </a:prstGeom>
                <a:blipFill>
                  <a:blip r:embed="rId37"/>
                  <a:stretch>
                    <a:fillRect r="-387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0C646088-52D3-C881-301A-E42CEB291F2A}"/>
                    </a:ext>
                  </a:extLst>
                </p:cNvPr>
                <p:cNvSpPr txBox="1"/>
                <p:nvPr/>
              </p:nvSpPr>
              <p:spPr>
                <a:xfrm>
                  <a:off x="8323878" y="4676733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0CC7F55B-CA3C-3835-26D6-C9ED72DE4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3878" y="4676733"/>
                  <a:ext cx="297180" cy="369332"/>
                </a:xfrm>
                <a:prstGeom prst="rect">
                  <a:avLst/>
                </a:prstGeom>
                <a:blipFill>
                  <a:blip r:embed="rId38"/>
                  <a:stretch>
                    <a:fillRect r="-387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000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18404-2567-CED0-D9BC-4A75E1FBD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矩形 397">
            <a:extLst>
              <a:ext uri="{FF2B5EF4-FFF2-40B4-BE49-F238E27FC236}">
                <a16:creationId xmlns:a16="http://schemas.microsoft.com/office/drawing/2014/main" id="{D93A50CB-CA5E-B466-E1D4-B3BB2A7CAE3B}"/>
              </a:ext>
            </a:extLst>
          </p:cNvPr>
          <p:cNvSpPr/>
          <p:nvPr/>
        </p:nvSpPr>
        <p:spPr>
          <a:xfrm>
            <a:off x="5028402" y="3824972"/>
            <a:ext cx="11454244" cy="2665480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1B14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FDCE388-989A-C310-DF46-958BC10B85EC}"/>
              </a:ext>
            </a:extLst>
          </p:cNvPr>
          <p:cNvSpPr/>
          <p:nvPr/>
        </p:nvSpPr>
        <p:spPr>
          <a:xfrm>
            <a:off x="434196" y="1514168"/>
            <a:ext cx="2260177" cy="1203521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rgbClr val="1B14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8757197E-7357-08B0-DD76-A4B31B290260}"/>
              </a:ext>
            </a:extLst>
          </p:cNvPr>
          <p:cNvSpPr/>
          <p:nvPr/>
        </p:nvSpPr>
        <p:spPr>
          <a:xfrm flipV="1">
            <a:off x="588588" y="1733048"/>
            <a:ext cx="1944221" cy="878896"/>
          </a:xfrm>
          <a:custGeom>
            <a:avLst/>
            <a:gdLst>
              <a:gd name="connsiteX0" fmla="*/ -1213 w 5002455"/>
              <a:gd name="connsiteY0" fmla="*/ -1109 h 2261387"/>
              <a:gd name="connsiteX1" fmla="*/ 1530932 w 5002455"/>
              <a:gd name="connsiteY1" fmla="*/ 1779160 h 2261387"/>
              <a:gd name="connsiteX2" fmla="*/ 3364309 w 5002455"/>
              <a:gd name="connsiteY2" fmla="*/ 2158798 h 2261387"/>
              <a:gd name="connsiteX3" fmla="*/ 5001243 w 5002455"/>
              <a:gd name="connsiteY3" fmla="*/ 221432 h 226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2455" h="2261387">
                <a:moveTo>
                  <a:pt x="-1213" y="-1109"/>
                </a:moveTo>
                <a:cubicBezTo>
                  <a:pt x="484414" y="709057"/>
                  <a:pt x="970040" y="1419223"/>
                  <a:pt x="1530932" y="1779160"/>
                </a:cubicBezTo>
                <a:cubicBezTo>
                  <a:pt x="2091881" y="2139154"/>
                  <a:pt x="2785943" y="2418458"/>
                  <a:pt x="3364309" y="2158798"/>
                </a:cubicBezTo>
                <a:cubicBezTo>
                  <a:pt x="3942675" y="1899196"/>
                  <a:pt x="4737129" y="568348"/>
                  <a:pt x="5001243" y="221432"/>
                </a:cubicBezTo>
              </a:path>
            </a:pathLst>
          </a:custGeom>
          <a:noFill/>
          <a:ln w="52277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AAB3B8D-3D20-A548-D0B3-B97C7CD2C587}"/>
              </a:ext>
            </a:extLst>
          </p:cNvPr>
          <p:cNvSpPr txBox="1"/>
          <p:nvPr/>
        </p:nvSpPr>
        <p:spPr>
          <a:xfrm>
            <a:off x="-56813" y="481398"/>
            <a:ext cx="33264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Input: piecewise quadratic curves with stroke width, dash pattern, etc. 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A22F5C0-15F7-9DD2-E285-9E50FF7B3D84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 flipV="1">
            <a:off x="2694373" y="2107634"/>
            <a:ext cx="534387" cy="8295"/>
          </a:xfrm>
          <a:prstGeom prst="straightConnector1">
            <a:avLst/>
          </a:prstGeom>
          <a:ln>
            <a:solidFill>
              <a:srgbClr val="1B1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2ADC00A-FB50-6F6E-9DC9-993F3846C45B}"/>
              </a:ext>
            </a:extLst>
          </p:cNvPr>
          <p:cNvSpPr/>
          <p:nvPr/>
        </p:nvSpPr>
        <p:spPr>
          <a:xfrm>
            <a:off x="3228760" y="982736"/>
            <a:ext cx="4627629" cy="2249796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rgbClr val="1B14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A6C55AA-B835-C59C-189C-4C5507EA1486}"/>
              </a:ext>
            </a:extLst>
          </p:cNvPr>
          <p:cNvGrpSpPr/>
          <p:nvPr/>
        </p:nvGrpSpPr>
        <p:grpSpPr>
          <a:xfrm>
            <a:off x="3569102" y="1126660"/>
            <a:ext cx="3999528" cy="2091304"/>
            <a:chOff x="6456685" y="355887"/>
            <a:chExt cx="5877196" cy="3073113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DB9433E-864A-4A1E-9FFA-B34E3C66A531}"/>
                </a:ext>
              </a:extLst>
            </p:cNvPr>
            <p:cNvGrpSpPr/>
            <p:nvPr/>
          </p:nvGrpSpPr>
          <p:grpSpPr>
            <a:xfrm flipV="1">
              <a:off x="6456685" y="355887"/>
              <a:ext cx="5877196" cy="3073113"/>
              <a:chOff x="2179462" y="1022973"/>
              <a:chExt cx="5877196" cy="3073113"/>
            </a:xfrm>
          </p:grpSpPr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410CCDFE-8B61-2D98-516F-4AE8F63707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2055" y="3139819"/>
                <a:ext cx="906927" cy="235163"/>
              </a:xfrm>
              <a:prstGeom prst="line">
                <a:avLst/>
              </a:prstGeom>
              <a:ln w="38100">
                <a:solidFill>
                  <a:srgbClr val="4285F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6817E140-3AB1-C847-2E77-B3FF41A010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7889" y="3372904"/>
                <a:ext cx="952306" cy="264821"/>
              </a:xfrm>
              <a:prstGeom prst="line">
                <a:avLst/>
              </a:prstGeom>
              <a:ln w="381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934CD8C0-6D91-07DD-83E5-CBF7E86B6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6996" y="3697155"/>
                <a:ext cx="1278644" cy="398931"/>
              </a:xfrm>
              <a:prstGeom prst="line">
                <a:avLst/>
              </a:prstGeom>
              <a:ln w="38100">
                <a:solidFill>
                  <a:srgbClr val="4285F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B00401A2-E56F-4F0C-A08D-68305193F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4559" y="1646208"/>
                <a:ext cx="736130" cy="666171"/>
              </a:xfrm>
              <a:prstGeom prst="line">
                <a:avLst/>
              </a:prstGeom>
              <a:ln w="38100">
                <a:solidFill>
                  <a:srgbClr val="4285F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830EBB4E-FCE7-4681-37C0-FC1489BA70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2772" y="1511594"/>
                <a:ext cx="293754" cy="844031"/>
              </a:xfrm>
              <a:prstGeom prst="line">
                <a:avLst/>
              </a:prstGeom>
              <a:ln w="381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ECA0BC9B-3C10-96AB-F2E5-5716F91C49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1258" y="2193420"/>
                <a:ext cx="1262333" cy="1181562"/>
              </a:xfrm>
              <a:prstGeom prst="line">
                <a:avLst/>
              </a:prstGeom>
              <a:ln w="381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188094F6-BBCD-F836-3350-E5E261C20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365" y="3290996"/>
                <a:ext cx="1007733" cy="317324"/>
              </a:xfrm>
              <a:prstGeom prst="line">
                <a:avLst/>
              </a:prstGeom>
              <a:ln w="381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3415239D-8F7D-BEAD-D6A5-294FEBEA5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698" y="3290996"/>
                <a:ext cx="752859" cy="739984"/>
              </a:xfrm>
              <a:prstGeom prst="line">
                <a:avLst/>
              </a:prstGeom>
              <a:ln w="38100">
                <a:solidFill>
                  <a:srgbClr val="4285F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77A0A550-2AA5-9CF9-1008-0EFB70AA3682}"/>
                  </a:ext>
                </a:extLst>
              </p:cNvPr>
              <p:cNvCxnSpPr>
                <a:cxnSpLocks/>
                <a:endCxn id="464" idx="3"/>
              </p:cNvCxnSpPr>
              <p:nvPr/>
            </p:nvCxnSpPr>
            <p:spPr>
              <a:xfrm>
                <a:off x="2795782" y="2246944"/>
                <a:ext cx="1110459" cy="1091469"/>
              </a:xfrm>
              <a:prstGeom prst="line">
                <a:avLst/>
              </a:prstGeom>
              <a:ln w="381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>
                <a:extLst>
                  <a:ext uri="{FF2B5EF4-FFF2-40B4-BE49-F238E27FC236}">
                    <a16:creationId xmlns:a16="http://schemas.microsoft.com/office/drawing/2014/main" id="{21B02743-96BE-D427-5D49-FFA418912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9189" y="2098345"/>
                <a:ext cx="432747" cy="895404"/>
              </a:xfrm>
              <a:prstGeom prst="line">
                <a:avLst/>
              </a:prstGeom>
              <a:ln w="38100">
                <a:solidFill>
                  <a:srgbClr val="4285F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" name="任意多边形: 形状 450">
                <a:extLst>
                  <a:ext uri="{FF2B5EF4-FFF2-40B4-BE49-F238E27FC236}">
                    <a16:creationId xmlns:a16="http://schemas.microsoft.com/office/drawing/2014/main" id="{640F2388-1295-9C56-18FF-5B07A777F642}"/>
                  </a:ext>
                </a:extLst>
              </p:cNvPr>
              <p:cNvSpPr/>
              <p:nvPr/>
            </p:nvSpPr>
            <p:spPr>
              <a:xfrm>
                <a:off x="4939138" y="3542077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2" name="任意多边形: 形状 451">
                <a:extLst>
                  <a:ext uri="{FF2B5EF4-FFF2-40B4-BE49-F238E27FC236}">
                    <a16:creationId xmlns:a16="http://schemas.microsoft.com/office/drawing/2014/main" id="{17A2EF72-271A-F6D8-BFA2-E069AF644FCF}"/>
                  </a:ext>
                </a:extLst>
              </p:cNvPr>
              <p:cNvSpPr/>
              <p:nvPr/>
            </p:nvSpPr>
            <p:spPr>
              <a:xfrm>
                <a:off x="2273687" y="1246052"/>
                <a:ext cx="5002455" cy="2261387"/>
              </a:xfrm>
              <a:custGeom>
                <a:avLst/>
                <a:gdLst>
                  <a:gd name="connsiteX0" fmla="*/ -1213 w 5002455"/>
                  <a:gd name="connsiteY0" fmla="*/ -1109 h 2261387"/>
                  <a:gd name="connsiteX1" fmla="*/ 1530932 w 5002455"/>
                  <a:gd name="connsiteY1" fmla="*/ 1779160 h 2261387"/>
                  <a:gd name="connsiteX2" fmla="*/ 3364309 w 5002455"/>
                  <a:gd name="connsiteY2" fmla="*/ 2158798 h 2261387"/>
                  <a:gd name="connsiteX3" fmla="*/ 5001243 w 5002455"/>
                  <a:gd name="connsiteY3" fmla="*/ 221432 h 22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2455" h="2261387">
                    <a:moveTo>
                      <a:pt x="-1213" y="-1109"/>
                    </a:moveTo>
                    <a:cubicBezTo>
                      <a:pt x="484414" y="709057"/>
                      <a:pt x="970040" y="1419223"/>
                      <a:pt x="1530932" y="1779160"/>
                    </a:cubicBezTo>
                    <a:cubicBezTo>
                      <a:pt x="2091881" y="2139154"/>
                      <a:pt x="2785943" y="2418458"/>
                      <a:pt x="3364309" y="2158798"/>
                    </a:cubicBezTo>
                    <a:cubicBezTo>
                      <a:pt x="3942675" y="1899196"/>
                      <a:pt x="4737129" y="568348"/>
                      <a:pt x="5001243" y="221432"/>
                    </a:cubicBezTo>
                  </a:path>
                </a:pathLst>
              </a:custGeom>
              <a:noFill/>
              <a:ln w="52277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3" name="任意多边形: 形状 452">
                <a:extLst>
                  <a:ext uri="{FF2B5EF4-FFF2-40B4-BE49-F238E27FC236}">
                    <a16:creationId xmlns:a16="http://schemas.microsoft.com/office/drawing/2014/main" id="{9FB71A74-43B0-E9DF-E345-3FA31695C357}"/>
                  </a:ext>
                </a:extLst>
              </p:cNvPr>
              <p:cNvSpPr/>
              <p:nvPr/>
            </p:nvSpPr>
            <p:spPr>
              <a:xfrm>
                <a:off x="4242671" y="3479713"/>
                <a:ext cx="210434" cy="134556"/>
              </a:xfrm>
              <a:custGeom>
                <a:avLst/>
                <a:gdLst>
                  <a:gd name="connsiteX0" fmla="*/ 209221 w 210434"/>
                  <a:gd name="connsiteY0" fmla="*/ -1109 h 134556"/>
                  <a:gd name="connsiteX1" fmla="*/ -1213 w 210434"/>
                  <a:gd name="connsiteY1" fmla="*/ 127151 h 13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434" h="134556">
                    <a:moveTo>
                      <a:pt x="209221" y="-1109"/>
                    </a:moveTo>
                    <a:cubicBezTo>
                      <a:pt x="180212" y="95857"/>
                      <a:pt x="85987" y="153248"/>
                      <a:pt x="-1213" y="127151"/>
                    </a:cubicBezTo>
                  </a:path>
                </a:pathLst>
              </a:custGeom>
              <a:noFill/>
              <a:ln w="52277" cap="flat">
                <a:solidFill>
                  <a:srgbClr val="4285F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4" name="任意多边形: 形状 453">
                <a:extLst>
                  <a:ext uri="{FF2B5EF4-FFF2-40B4-BE49-F238E27FC236}">
                    <a16:creationId xmlns:a16="http://schemas.microsoft.com/office/drawing/2014/main" id="{5DAAA2EA-0542-1031-CCD2-B2958C9FE14E}"/>
                  </a:ext>
                </a:extLst>
              </p:cNvPr>
              <p:cNvSpPr/>
              <p:nvPr/>
            </p:nvSpPr>
            <p:spPr>
              <a:xfrm>
                <a:off x="2904470" y="2519878"/>
                <a:ext cx="210409" cy="134570"/>
              </a:xfrm>
              <a:custGeom>
                <a:avLst/>
                <a:gdLst>
                  <a:gd name="connsiteX0" fmla="*/ 210543 w 210409"/>
                  <a:gd name="connsiteY0" fmla="*/ 418 h 134570"/>
                  <a:gd name="connsiteX1" fmla="*/ 134 w 210409"/>
                  <a:gd name="connsiteY1" fmla="*/ 128696 h 1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409" h="134570">
                    <a:moveTo>
                      <a:pt x="210543" y="418"/>
                    </a:moveTo>
                    <a:cubicBezTo>
                      <a:pt x="181534" y="97357"/>
                      <a:pt x="87331" y="154789"/>
                      <a:pt x="134" y="128696"/>
                    </a:cubicBezTo>
                  </a:path>
                </a:pathLst>
              </a:custGeom>
              <a:noFill/>
              <a:ln w="52277" cap="flat">
                <a:solidFill>
                  <a:srgbClr val="4285F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6" name="任意多边形: 形状 455">
                <a:extLst>
                  <a:ext uri="{FF2B5EF4-FFF2-40B4-BE49-F238E27FC236}">
                    <a16:creationId xmlns:a16="http://schemas.microsoft.com/office/drawing/2014/main" id="{B5DE91AE-6CC5-524E-4BF4-283123856A71}"/>
                  </a:ext>
                </a:extLst>
              </p:cNvPr>
              <p:cNvSpPr/>
              <p:nvPr/>
            </p:nvSpPr>
            <p:spPr>
              <a:xfrm>
                <a:off x="5468682" y="3522785"/>
                <a:ext cx="51498" cy="246424"/>
              </a:xfrm>
              <a:custGeom>
                <a:avLst/>
                <a:gdLst>
                  <a:gd name="connsiteX0" fmla="*/ 608 w 51498"/>
                  <a:gd name="connsiteY0" fmla="*/ 573 h 246424"/>
                  <a:gd name="connsiteX1" fmla="*/ 2034 w 51498"/>
                  <a:gd name="connsiteY1" fmla="*/ 246998 h 24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98" h="246424">
                    <a:moveTo>
                      <a:pt x="608" y="573"/>
                    </a:moveTo>
                    <a:cubicBezTo>
                      <a:pt x="68712" y="75411"/>
                      <a:pt x="69350" y="185739"/>
                      <a:pt x="2034" y="246998"/>
                    </a:cubicBezTo>
                  </a:path>
                </a:pathLst>
              </a:custGeom>
              <a:noFill/>
              <a:ln w="52277" cap="flat">
                <a:solidFill>
                  <a:srgbClr val="4285F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7" name="文本框 456">
                <a:extLst>
                  <a:ext uri="{FF2B5EF4-FFF2-40B4-BE49-F238E27FC236}">
                    <a16:creationId xmlns:a16="http://schemas.microsoft.com/office/drawing/2014/main" id="{C143A305-84A3-E896-D0E3-E7AF7EA1C40C}"/>
                  </a:ext>
                </a:extLst>
              </p:cNvPr>
              <p:cNvSpPr txBox="1"/>
              <p:nvPr/>
            </p:nvSpPr>
            <p:spPr>
              <a:xfrm>
                <a:off x="7709161" y="1022973"/>
                <a:ext cx="347497" cy="366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3237" spc="0" baseline="0" dirty="0">
                    <a:ln/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Δ</a:t>
                </a:r>
              </a:p>
            </p:txBody>
          </p:sp>
          <p:sp>
            <p:nvSpPr>
              <p:cNvPr id="458" name="任意多边形: 形状 457">
                <a:extLst>
                  <a:ext uri="{FF2B5EF4-FFF2-40B4-BE49-F238E27FC236}">
                    <a16:creationId xmlns:a16="http://schemas.microsoft.com/office/drawing/2014/main" id="{C56427C7-17BE-E9CF-BC2C-CF761CF183C9}"/>
                  </a:ext>
                </a:extLst>
              </p:cNvPr>
              <p:cNvSpPr/>
              <p:nvPr/>
            </p:nvSpPr>
            <p:spPr>
              <a:xfrm>
                <a:off x="7223975" y="1758384"/>
                <a:ext cx="153920" cy="194270"/>
              </a:xfrm>
              <a:custGeom>
                <a:avLst/>
                <a:gdLst>
                  <a:gd name="connsiteX0" fmla="*/ 901 w 153920"/>
                  <a:gd name="connsiteY0" fmla="*/ 232 h 194270"/>
                  <a:gd name="connsiteX1" fmla="*/ 152513 w 153920"/>
                  <a:gd name="connsiteY1" fmla="*/ 194503 h 194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920" h="194270">
                    <a:moveTo>
                      <a:pt x="901" y="232"/>
                    </a:moveTo>
                    <a:cubicBezTo>
                      <a:pt x="100533" y="17907"/>
                      <a:pt x="168411" y="104885"/>
                      <a:pt x="152513" y="194503"/>
                    </a:cubicBezTo>
                  </a:path>
                </a:pathLst>
              </a:custGeom>
              <a:noFill/>
              <a:ln w="52277" cap="flat">
                <a:solidFill>
                  <a:srgbClr val="4285F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9" name="任意多边形: 形状 458">
                <a:extLst>
                  <a:ext uri="{FF2B5EF4-FFF2-40B4-BE49-F238E27FC236}">
                    <a16:creationId xmlns:a16="http://schemas.microsoft.com/office/drawing/2014/main" id="{C3C5AE07-63CE-A43A-DCF4-2E2D6E6EC327}"/>
                  </a:ext>
                </a:extLst>
              </p:cNvPr>
              <p:cNvSpPr/>
              <p:nvPr/>
            </p:nvSpPr>
            <p:spPr>
              <a:xfrm>
                <a:off x="2179462" y="1151828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0" name="任意多边形: 形状 459">
                <a:extLst>
                  <a:ext uri="{FF2B5EF4-FFF2-40B4-BE49-F238E27FC236}">
                    <a16:creationId xmlns:a16="http://schemas.microsoft.com/office/drawing/2014/main" id="{1C705BF4-4F37-85A6-F35E-DC4D914E6CD4}"/>
                  </a:ext>
                </a:extLst>
              </p:cNvPr>
              <p:cNvSpPr/>
              <p:nvPr/>
            </p:nvSpPr>
            <p:spPr>
              <a:xfrm>
                <a:off x="7181918" y="1420225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4" y="-1109"/>
                      <a:pt x="90156" y="-1109"/>
                    </a:cubicBezTo>
                    <a:cubicBezTo>
                      <a:pt x="140638" y="-1109"/>
                      <a:pt x="181525" y="39779"/>
                      <a:pt x="181525" y="90260"/>
                    </a:cubicBezTo>
                    <a:cubicBezTo>
                      <a:pt x="181525" y="140741"/>
                      <a:pt x="140638" y="181629"/>
                      <a:pt x="90156" y="181629"/>
                    </a:cubicBezTo>
                    <a:cubicBezTo>
                      <a:pt x="39674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1" name="任意多边形: 形状 460">
                <a:extLst>
                  <a:ext uri="{FF2B5EF4-FFF2-40B4-BE49-F238E27FC236}">
                    <a16:creationId xmlns:a16="http://schemas.microsoft.com/office/drawing/2014/main" id="{FF462847-2015-37A4-2DD7-59AB5A127730}"/>
                  </a:ext>
                </a:extLst>
              </p:cNvPr>
              <p:cNvSpPr/>
              <p:nvPr/>
            </p:nvSpPr>
            <p:spPr>
              <a:xfrm>
                <a:off x="3358231" y="2694646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2" name="任意多边形: 形状 461">
                <a:extLst>
                  <a:ext uri="{FF2B5EF4-FFF2-40B4-BE49-F238E27FC236}">
                    <a16:creationId xmlns:a16="http://schemas.microsoft.com/office/drawing/2014/main" id="{26126002-E676-8524-3657-ED3833A39F4F}"/>
                  </a:ext>
                </a:extLst>
              </p:cNvPr>
              <p:cNvSpPr/>
              <p:nvPr/>
            </p:nvSpPr>
            <p:spPr>
              <a:xfrm>
                <a:off x="4449694" y="3341569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3" name="任意多边形: 形状 462">
                <a:extLst>
                  <a:ext uri="{FF2B5EF4-FFF2-40B4-BE49-F238E27FC236}">
                    <a16:creationId xmlns:a16="http://schemas.microsoft.com/office/drawing/2014/main" id="{9E12962B-70E2-DAE5-6105-5702B3AAE24A}"/>
                  </a:ext>
                </a:extLst>
              </p:cNvPr>
              <p:cNvSpPr/>
              <p:nvPr/>
            </p:nvSpPr>
            <p:spPr>
              <a:xfrm>
                <a:off x="6096000" y="2922443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4" name="任意多边形: 形状 463">
                <a:extLst>
                  <a:ext uri="{FF2B5EF4-FFF2-40B4-BE49-F238E27FC236}">
                    <a16:creationId xmlns:a16="http://schemas.microsoft.com/office/drawing/2014/main" id="{B8C6EC25-3316-0FF5-562A-599344727D3D}"/>
                  </a:ext>
                </a:extLst>
              </p:cNvPr>
              <p:cNvSpPr/>
              <p:nvPr/>
            </p:nvSpPr>
            <p:spPr>
              <a:xfrm>
                <a:off x="3816085" y="3156784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5" name="任意多边形: 形状 464">
                <a:extLst>
                  <a:ext uri="{FF2B5EF4-FFF2-40B4-BE49-F238E27FC236}">
                    <a16:creationId xmlns:a16="http://schemas.microsoft.com/office/drawing/2014/main" id="{C3A7B486-03D1-34F5-43F5-60684C9C636E}"/>
                  </a:ext>
                </a:extLst>
              </p:cNvPr>
              <p:cNvSpPr/>
              <p:nvPr/>
            </p:nvSpPr>
            <p:spPr>
              <a:xfrm>
                <a:off x="6942882" y="2210288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cxnSp>
            <p:nvCxnSpPr>
              <p:cNvPr id="466" name="直接连接符 465">
                <a:extLst>
                  <a:ext uri="{FF2B5EF4-FFF2-40B4-BE49-F238E27FC236}">
                    <a16:creationId xmlns:a16="http://schemas.microsoft.com/office/drawing/2014/main" id="{8F280E69-AF7F-EE8F-250D-50E2F69BC149}"/>
                  </a:ext>
                </a:extLst>
              </p:cNvPr>
              <p:cNvCxnSpPr>
                <a:cxnSpLocks/>
                <a:stCxn id="459" idx="3"/>
              </p:cNvCxnSpPr>
              <p:nvPr/>
            </p:nvCxnSpPr>
            <p:spPr>
              <a:xfrm>
                <a:off x="2269618" y="1333457"/>
                <a:ext cx="432747" cy="895404"/>
              </a:xfrm>
              <a:prstGeom prst="line">
                <a:avLst/>
              </a:prstGeom>
              <a:ln w="381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7" name="任意多边形: 形状 466">
                <a:extLst>
                  <a:ext uri="{FF2B5EF4-FFF2-40B4-BE49-F238E27FC236}">
                    <a16:creationId xmlns:a16="http://schemas.microsoft.com/office/drawing/2014/main" id="{609DF56F-8EF4-8D00-8AEA-8D0F466D26F7}"/>
                  </a:ext>
                </a:extLst>
              </p:cNvPr>
              <p:cNvSpPr/>
              <p:nvPr/>
            </p:nvSpPr>
            <p:spPr>
              <a:xfrm>
                <a:off x="2628184" y="2085398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8" name="任意多边形: 形状 467">
                <a:extLst>
                  <a:ext uri="{FF2B5EF4-FFF2-40B4-BE49-F238E27FC236}">
                    <a16:creationId xmlns:a16="http://schemas.microsoft.com/office/drawing/2014/main" id="{F236A98F-A054-C90B-20B5-CFB7C6209974}"/>
                  </a:ext>
                </a:extLst>
              </p:cNvPr>
              <p:cNvSpPr/>
              <p:nvPr/>
            </p:nvSpPr>
            <p:spPr>
              <a:xfrm>
                <a:off x="5301126" y="3418925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9" name="任意多边形: 形状 468">
                <a:extLst>
                  <a:ext uri="{FF2B5EF4-FFF2-40B4-BE49-F238E27FC236}">
                    <a16:creationId xmlns:a16="http://schemas.microsoft.com/office/drawing/2014/main" id="{68B056A2-16D1-615F-EE7D-B86D9FA55B18}"/>
                  </a:ext>
                </a:extLst>
              </p:cNvPr>
              <p:cNvSpPr/>
              <p:nvPr/>
            </p:nvSpPr>
            <p:spPr>
              <a:xfrm>
                <a:off x="5866987" y="3290996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0" name="任意多边形: 形状 469">
                <a:extLst>
                  <a:ext uri="{FF2B5EF4-FFF2-40B4-BE49-F238E27FC236}">
                    <a16:creationId xmlns:a16="http://schemas.microsoft.com/office/drawing/2014/main" id="{97ED9C65-7234-D55E-74F7-5BEB688A4747}"/>
                  </a:ext>
                </a:extLst>
              </p:cNvPr>
              <p:cNvSpPr/>
              <p:nvPr/>
            </p:nvSpPr>
            <p:spPr>
              <a:xfrm rot="19594215">
                <a:off x="6372963" y="2969495"/>
                <a:ext cx="51498" cy="246424"/>
              </a:xfrm>
              <a:custGeom>
                <a:avLst/>
                <a:gdLst>
                  <a:gd name="connsiteX0" fmla="*/ 608 w 51498"/>
                  <a:gd name="connsiteY0" fmla="*/ 573 h 246424"/>
                  <a:gd name="connsiteX1" fmla="*/ 2034 w 51498"/>
                  <a:gd name="connsiteY1" fmla="*/ 246998 h 24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98" h="246424">
                    <a:moveTo>
                      <a:pt x="608" y="573"/>
                    </a:moveTo>
                    <a:cubicBezTo>
                      <a:pt x="68712" y="75411"/>
                      <a:pt x="69350" y="185739"/>
                      <a:pt x="2034" y="246998"/>
                    </a:cubicBezTo>
                  </a:path>
                </a:pathLst>
              </a:custGeom>
              <a:noFill/>
              <a:ln w="52277" cap="flat">
                <a:solidFill>
                  <a:srgbClr val="4285F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1" name="文本框 470">
                    <a:extLst>
                      <a:ext uri="{FF2B5EF4-FFF2-40B4-BE49-F238E27FC236}">
                        <a16:creationId xmlns:a16="http://schemas.microsoft.com/office/drawing/2014/main" id="{7C4DD26E-91A8-AEE8-3194-3BB37F6DC65D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3032792" y="2863449"/>
                    <a:ext cx="480930" cy="3866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71" name="文本框 470">
                    <a:extLst>
                      <a:ext uri="{FF2B5EF4-FFF2-40B4-BE49-F238E27FC236}">
                        <a16:creationId xmlns:a16="http://schemas.microsoft.com/office/drawing/2014/main" id="{7C4DD26E-91A8-AEE8-3194-3BB37F6DC6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>
                    <a:off x="3032792" y="2863449"/>
                    <a:ext cx="480930" cy="38660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868" r="-9434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64F75333-DE3C-6560-7695-EAACF6A96DE9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8698716" y="471707"/>
                  <a:ext cx="465269" cy="386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64F75333-DE3C-6560-7695-EAACF6A96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8698716" y="471707"/>
                  <a:ext cx="465269" cy="386605"/>
                </a:xfrm>
                <a:prstGeom prst="rect">
                  <a:avLst/>
                </a:prstGeom>
                <a:blipFill>
                  <a:blip r:embed="rId4"/>
                  <a:stretch>
                    <a:fillRect l="-21154" r="-9615" b="-348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66F6C9F-ACF9-498B-A3C8-1BE46222DA86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9936310" y="529062"/>
                  <a:ext cx="465269" cy="386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66F6C9F-ACF9-498B-A3C8-1BE46222D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9936310" y="529062"/>
                  <a:ext cx="465269" cy="386605"/>
                </a:xfrm>
                <a:prstGeom prst="rect">
                  <a:avLst/>
                </a:prstGeom>
                <a:blipFill>
                  <a:blip r:embed="rId5"/>
                  <a:stretch>
                    <a:fillRect l="-21154" r="-9615" b="-348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D270909D-98D2-77A8-D951-03F03580C2F3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10714848" y="1228398"/>
                  <a:ext cx="465269" cy="386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D270909D-98D2-77A8-D951-03F03580C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10714848" y="1228398"/>
                  <a:ext cx="465269" cy="386605"/>
                </a:xfrm>
                <a:prstGeom prst="rect">
                  <a:avLst/>
                </a:prstGeom>
                <a:blipFill>
                  <a:blip r:embed="rId6"/>
                  <a:stretch>
                    <a:fillRect l="-21154" r="-9615" b="-348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AF7BADA1-0254-320B-42E9-D94C812E8E0D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11639244" y="2612462"/>
                  <a:ext cx="465269" cy="386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AF7BADA1-0254-320B-42E9-D94C812E8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11639244" y="2612462"/>
                  <a:ext cx="465269" cy="386605"/>
                </a:xfrm>
                <a:prstGeom prst="rect">
                  <a:avLst/>
                </a:prstGeom>
                <a:blipFill>
                  <a:blip r:embed="rId7"/>
                  <a:stretch>
                    <a:fillRect l="-21154" r="-9615" b="-348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2" name="文本框 471">
            <a:extLst>
              <a:ext uri="{FF2B5EF4-FFF2-40B4-BE49-F238E27FC236}">
                <a16:creationId xmlns:a16="http://schemas.microsoft.com/office/drawing/2014/main" id="{3EA02B43-15C2-6B40-9323-DD3B55035928}"/>
              </a:ext>
            </a:extLst>
          </p:cNvPr>
          <p:cNvSpPr txBox="1"/>
          <p:nvPr/>
        </p:nvSpPr>
        <p:spPr>
          <a:xfrm>
            <a:off x="3224959" y="554407"/>
            <a:ext cx="4619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Curvature-guided adaptive subdivision</a:t>
            </a:r>
            <a:endParaRPr lang="zh-CN" altLang="en-US" dirty="0"/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7E811278-9AB7-CD8A-3F99-79A7E0360DDB}"/>
              </a:ext>
            </a:extLst>
          </p:cNvPr>
          <p:cNvSpPr/>
          <p:nvPr/>
        </p:nvSpPr>
        <p:spPr>
          <a:xfrm>
            <a:off x="12878047" y="774894"/>
            <a:ext cx="3604599" cy="266548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rgbClr val="1B14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9DF5764E-36BC-073B-BD1C-F4FFBE3762E3}"/>
              </a:ext>
            </a:extLst>
          </p:cNvPr>
          <p:cNvGrpSpPr/>
          <p:nvPr/>
        </p:nvGrpSpPr>
        <p:grpSpPr>
          <a:xfrm>
            <a:off x="12958473" y="879816"/>
            <a:ext cx="3492210" cy="2560558"/>
            <a:chOff x="1408922" y="3790168"/>
            <a:chExt cx="3492210" cy="2560558"/>
          </a:xfrm>
        </p:grpSpPr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78B5AE5F-8569-6430-FDA3-45E745DC359E}"/>
                </a:ext>
              </a:extLst>
            </p:cNvPr>
            <p:cNvCxnSpPr>
              <a:cxnSpLocks/>
            </p:cNvCxnSpPr>
            <p:nvPr/>
          </p:nvCxnSpPr>
          <p:spPr>
            <a:xfrm>
              <a:off x="2765691" y="6202833"/>
              <a:ext cx="1758587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5" name="组合 474">
              <a:extLst>
                <a:ext uri="{FF2B5EF4-FFF2-40B4-BE49-F238E27FC236}">
                  <a16:creationId xmlns:a16="http://schemas.microsoft.com/office/drawing/2014/main" id="{2A5C2AFE-E88F-223A-4C4F-E78E5B7BF57C}"/>
                </a:ext>
              </a:extLst>
            </p:cNvPr>
            <p:cNvGrpSpPr/>
            <p:nvPr/>
          </p:nvGrpSpPr>
          <p:grpSpPr>
            <a:xfrm>
              <a:off x="1625460" y="3790168"/>
              <a:ext cx="2712383" cy="1317726"/>
              <a:chOff x="3031381" y="3369938"/>
              <a:chExt cx="2712383" cy="1317726"/>
            </a:xfrm>
          </p:grpSpPr>
          <p:sp>
            <p:nvSpPr>
              <p:cNvPr id="479" name="任意多边形: 形状 478">
                <a:extLst>
                  <a:ext uri="{FF2B5EF4-FFF2-40B4-BE49-F238E27FC236}">
                    <a16:creationId xmlns:a16="http://schemas.microsoft.com/office/drawing/2014/main" id="{D5D33E4F-6C00-8739-B04B-7474A324AA65}"/>
                  </a:ext>
                </a:extLst>
              </p:cNvPr>
              <p:cNvSpPr/>
              <p:nvPr/>
            </p:nvSpPr>
            <p:spPr>
              <a:xfrm rot="119488">
                <a:off x="3087805" y="3952103"/>
                <a:ext cx="2631394" cy="634438"/>
              </a:xfrm>
              <a:custGeom>
                <a:avLst/>
                <a:gdLst>
                  <a:gd name="connsiteX0" fmla="*/ 0 w 2114550"/>
                  <a:gd name="connsiteY0" fmla="*/ 726823 h 726823"/>
                  <a:gd name="connsiteX1" fmla="*/ 1035050 w 2114550"/>
                  <a:gd name="connsiteY1" fmla="*/ 9273 h 726823"/>
                  <a:gd name="connsiteX2" fmla="*/ 2114550 w 2114550"/>
                  <a:gd name="connsiteY2" fmla="*/ 339473 h 72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0" h="726823">
                    <a:moveTo>
                      <a:pt x="0" y="726823"/>
                    </a:moveTo>
                    <a:cubicBezTo>
                      <a:pt x="341312" y="400327"/>
                      <a:pt x="682625" y="73831"/>
                      <a:pt x="1035050" y="9273"/>
                    </a:cubicBezTo>
                    <a:cubicBezTo>
                      <a:pt x="1387475" y="-55285"/>
                      <a:pt x="1857375" y="234698"/>
                      <a:pt x="2114550" y="339473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6" name="直接连接符 475">
                <a:extLst>
                  <a:ext uri="{FF2B5EF4-FFF2-40B4-BE49-F238E27FC236}">
                    <a16:creationId xmlns:a16="http://schemas.microsoft.com/office/drawing/2014/main" id="{AE7A5E80-E9C6-4774-0EAE-6BC8EBDFDB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4721" y="3716675"/>
                <a:ext cx="1251724" cy="816335"/>
              </a:xfrm>
              <a:prstGeom prst="line">
                <a:avLst/>
              </a:prstGeom>
              <a:ln w="38100" cmpd="sng">
                <a:solidFill>
                  <a:srgbClr val="4285F4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直接连接符 476">
                <a:extLst>
                  <a:ext uri="{FF2B5EF4-FFF2-40B4-BE49-F238E27FC236}">
                    <a16:creationId xmlns:a16="http://schemas.microsoft.com/office/drawing/2014/main" id="{527232BF-83AC-0446-0E47-87D0F05E9D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7257" y="3369938"/>
                <a:ext cx="515392" cy="336122"/>
              </a:xfrm>
              <a:prstGeom prst="line">
                <a:avLst/>
              </a:prstGeom>
              <a:ln w="38100" cmpd="sng">
                <a:solidFill>
                  <a:srgbClr val="4285F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直接连接符 477">
                <a:extLst>
                  <a:ext uri="{FF2B5EF4-FFF2-40B4-BE49-F238E27FC236}">
                    <a16:creationId xmlns:a16="http://schemas.microsoft.com/office/drawing/2014/main" id="{AE85364D-1402-7126-10B0-F81ED3D1D3C5}"/>
                  </a:ext>
                </a:extLst>
              </p:cNvPr>
              <p:cNvCxnSpPr>
                <a:cxnSpLocks/>
                <a:stCxn id="479" idx="2"/>
              </p:cNvCxnSpPr>
              <p:nvPr/>
            </p:nvCxnSpPr>
            <p:spPr>
              <a:xfrm flipH="1" flipV="1">
                <a:off x="4303917" y="3740847"/>
                <a:ext cx="1415213" cy="553313"/>
              </a:xfrm>
              <a:prstGeom prst="line">
                <a:avLst/>
              </a:prstGeom>
              <a:ln w="381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0" name="椭圆 489">
                <a:extLst>
                  <a:ext uri="{FF2B5EF4-FFF2-40B4-BE49-F238E27FC236}">
                    <a16:creationId xmlns:a16="http://schemas.microsoft.com/office/drawing/2014/main" id="{894AD99E-21A0-8613-47E6-570C76E3A97B}"/>
                  </a:ext>
                </a:extLst>
              </p:cNvPr>
              <p:cNvSpPr/>
              <p:nvPr/>
            </p:nvSpPr>
            <p:spPr>
              <a:xfrm>
                <a:off x="3031381" y="4479670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椭圆 490">
                <a:extLst>
                  <a:ext uri="{FF2B5EF4-FFF2-40B4-BE49-F238E27FC236}">
                    <a16:creationId xmlns:a16="http://schemas.microsoft.com/office/drawing/2014/main" id="{2696CBD7-9167-093C-972C-8E5D059AD3BC}"/>
                  </a:ext>
                </a:extLst>
              </p:cNvPr>
              <p:cNvSpPr/>
              <p:nvPr/>
            </p:nvSpPr>
            <p:spPr>
              <a:xfrm>
                <a:off x="4255726" y="3698540"/>
                <a:ext cx="106680" cy="1066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椭圆 491">
                <a:extLst>
                  <a:ext uri="{FF2B5EF4-FFF2-40B4-BE49-F238E27FC236}">
                    <a16:creationId xmlns:a16="http://schemas.microsoft.com/office/drawing/2014/main" id="{C0ED928E-AA8F-4385-2808-125DEDF6DCEC}"/>
                  </a:ext>
                </a:extLst>
              </p:cNvPr>
              <p:cNvSpPr/>
              <p:nvPr/>
            </p:nvSpPr>
            <p:spPr>
              <a:xfrm>
                <a:off x="5637084" y="4217003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7" name="文本框 496">
                    <a:extLst>
                      <a:ext uri="{FF2B5EF4-FFF2-40B4-BE49-F238E27FC236}">
                        <a16:creationId xmlns:a16="http://schemas.microsoft.com/office/drawing/2014/main" id="{1A769E3E-B51E-D4E0-5388-261E6A423AAE}"/>
                      </a:ext>
                    </a:extLst>
                  </p:cNvPr>
                  <p:cNvSpPr txBox="1"/>
                  <p:nvPr/>
                </p:nvSpPr>
                <p:spPr>
                  <a:xfrm>
                    <a:off x="4058881" y="4318332"/>
                    <a:ext cx="57459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b="1" i="1" dirty="0">
                      <a:solidFill>
                        <a:srgbClr val="7030A0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97" name="文本框 496">
                    <a:extLst>
                      <a:ext uri="{FF2B5EF4-FFF2-40B4-BE49-F238E27FC236}">
                        <a16:creationId xmlns:a16="http://schemas.microsoft.com/office/drawing/2014/main" id="{1A769E3E-B51E-D4E0-5388-261E6A423A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8881" y="4318332"/>
                    <a:ext cx="57459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170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文本框 497">
                  <a:extLst>
                    <a:ext uri="{FF2B5EF4-FFF2-40B4-BE49-F238E27FC236}">
                      <a16:creationId xmlns:a16="http://schemas.microsoft.com/office/drawing/2014/main" id="{5DE6731B-E34D-AAD7-5D91-71551FE1CD34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3466729" y="3946286"/>
                  <a:ext cx="3445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8" name="文本框 497">
                  <a:extLst>
                    <a:ext uri="{FF2B5EF4-FFF2-40B4-BE49-F238E27FC236}">
                      <a16:creationId xmlns:a16="http://schemas.microsoft.com/office/drawing/2014/main" id="{5DE6731B-E34D-AAD7-5D91-71551FE1C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3466729" y="3946286"/>
                  <a:ext cx="34458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5789" r="-3509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1" name="任意多边形: 形状 500">
              <a:extLst>
                <a:ext uri="{FF2B5EF4-FFF2-40B4-BE49-F238E27FC236}">
                  <a16:creationId xmlns:a16="http://schemas.microsoft.com/office/drawing/2014/main" id="{1FFC934A-664F-8921-3447-5799ADFC980E}"/>
                </a:ext>
              </a:extLst>
            </p:cNvPr>
            <p:cNvSpPr/>
            <p:nvPr/>
          </p:nvSpPr>
          <p:spPr>
            <a:xfrm rot="2717202" flipV="1">
              <a:off x="3035510" y="4077952"/>
              <a:ext cx="210409" cy="134570"/>
            </a:xfrm>
            <a:custGeom>
              <a:avLst/>
              <a:gdLst>
                <a:gd name="connsiteX0" fmla="*/ 210543 w 210409"/>
                <a:gd name="connsiteY0" fmla="*/ 418 h 134570"/>
                <a:gd name="connsiteX1" fmla="*/ 134 w 210409"/>
                <a:gd name="connsiteY1" fmla="*/ 128696 h 13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409" h="134570">
                  <a:moveTo>
                    <a:pt x="210543" y="418"/>
                  </a:moveTo>
                  <a:cubicBezTo>
                    <a:pt x="181534" y="97357"/>
                    <a:pt x="87331" y="154789"/>
                    <a:pt x="134" y="128696"/>
                  </a:cubicBezTo>
                </a:path>
              </a:pathLst>
            </a:custGeom>
            <a:noFill/>
            <a:ln w="52277" cap="flat">
              <a:solidFill>
                <a:srgbClr val="4285F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cxnSp>
          <p:nvCxnSpPr>
            <p:cNvPr id="502" name="直接连接符 501">
              <a:extLst>
                <a:ext uri="{FF2B5EF4-FFF2-40B4-BE49-F238E27FC236}">
                  <a16:creationId xmlns:a16="http://schemas.microsoft.com/office/drawing/2014/main" id="{7EEE0679-DA62-A768-6933-6338AE8679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4044" y="5387120"/>
              <a:ext cx="1549673" cy="1012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椭圆 502">
              <a:extLst>
                <a:ext uri="{FF2B5EF4-FFF2-40B4-BE49-F238E27FC236}">
                  <a16:creationId xmlns:a16="http://schemas.microsoft.com/office/drawing/2014/main" id="{386FFF65-1FF5-787A-5379-73A8C596CD1C}"/>
                </a:ext>
              </a:extLst>
            </p:cNvPr>
            <p:cNvSpPr/>
            <p:nvPr/>
          </p:nvSpPr>
          <p:spPr>
            <a:xfrm>
              <a:off x="2197982" y="5344666"/>
              <a:ext cx="106680" cy="10668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>
              <a:extLst>
                <a:ext uri="{FF2B5EF4-FFF2-40B4-BE49-F238E27FC236}">
                  <a16:creationId xmlns:a16="http://schemas.microsoft.com/office/drawing/2014/main" id="{94F4D0C4-258A-40DE-A181-E25EC3B46F54}"/>
                </a:ext>
              </a:extLst>
            </p:cNvPr>
            <p:cNvSpPr/>
            <p:nvPr/>
          </p:nvSpPr>
          <p:spPr>
            <a:xfrm>
              <a:off x="3730084" y="5338821"/>
              <a:ext cx="106680" cy="10668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文本框 505">
                  <a:extLst>
                    <a:ext uri="{FF2B5EF4-FFF2-40B4-BE49-F238E27FC236}">
                      <a16:creationId xmlns:a16="http://schemas.microsoft.com/office/drawing/2014/main" id="{E63EC9F8-D1FA-8D8D-85BC-F0C104288FA0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1972150" y="5339259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6" name="文本框 505">
                  <a:extLst>
                    <a:ext uri="{FF2B5EF4-FFF2-40B4-BE49-F238E27FC236}">
                      <a16:creationId xmlns:a16="http://schemas.microsoft.com/office/drawing/2014/main" id="{E63EC9F8-D1FA-8D8D-85BC-F0C104288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1972150" y="5339259"/>
                  <a:ext cx="19075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806" r="-2903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文本框 511">
                  <a:extLst>
                    <a:ext uri="{FF2B5EF4-FFF2-40B4-BE49-F238E27FC236}">
                      <a16:creationId xmlns:a16="http://schemas.microsoft.com/office/drawing/2014/main" id="{7816C332-728B-702F-113C-AD1A5D949A4B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3877558" y="5319740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2" name="文本框 511">
                  <a:extLst>
                    <a:ext uri="{FF2B5EF4-FFF2-40B4-BE49-F238E27FC236}">
                      <a16:creationId xmlns:a16="http://schemas.microsoft.com/office/drawing/2014/main" id="{7816C332-728B-702F-113C-AD1A5D949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3877558" y="5319740"/>
                  <a:ext cx="19075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3" name="椭圆 512">
              <a:extLst>
                <a:ext uri="{FF2B5EF4-FFF2-40B4-BE49-F238E27FC236}">
                  <a16:creationId xmlns:a16="http://schemas.microsoft.com/office/drawing/2014/main" id="{03E07853-1B63-9651-A095-FA2621A7D141}"/>
                </a:ext>
              </a:extLst>
            </p:cNvPr>
            <p:cNvSpPr/>
            <p:nvPr/>
          </p:nvSpPr>
          <p:spPr>
            <a:xfrm>
              <a:off x="2517080" y="5344666"/>
              <a:ext cx="106680" cy="10668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文本框 522">
                  <a:extLst>
                    <a:ext uri="{FF2B5EF4-FFF2-40B4-BE49-F238E27FC236}">
                      <a16:creationId xmlns:a16="http://schemas.microsoft.com/office/drawing/2014/main" id="{9592C4CF-05DB-1F68-DEAC-35E47059F502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2514925" y="5118318"/>
                  <a:ext cx="1595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3" name="文本框 522">
                  <a:extLst>
                    <a:ext uri="{FF2B5EF4-FFF2-40B4-BE49-F238E27FC236}">
                      <a16:creationId xmlns:a16="http://schemas.microsoft.com/office/drawing/2014/main" id="{9592C4CF-05DB-1F68-DEAC-35E47059F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2514925" y="5118318"/>
                  <a:ext cx="15953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6923" r="-26923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4" name="椭圆 523">
              <a:extLst>
                <a:ext uri="{FF2B5EF4-FFF2-40B4-BE49-F238E27FC236}">
                  <a16:creationId xmlns:a16="http://schemas.microsoft.com/office/drawing/2014/main" id="{3BBCC2A6-8ACA-77C6-2D59-384254B7E392}"/>
                </a:ext>
              </a:extLst>
            </p:cNvPr>
            <p:cNvSpPr/>
            <p:nvPr/>
          </p:nvSpPr>
          <p:spPr>
            <a:xfrm>
              <a:off x="2500859" y="4439092"/>
              <a:ext cx="106680" cy="10668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5" name="直接连接符 524">
              <a:extLst>
                <a:ext uri="{FF2B5EF4-FFF2-40B4-BE49-F238E27FC236}">
                  <a16:creationId xmlns:a16="http://schemas.microsoft.com/office/drawing/2014/main" id="{848B6057-E12C-C7F1-B3D8-CF53BE9F4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875" y="6195405"/>
              <a:ext cx="1136930" cy="7428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7" name="椭圆 526">
              <a:extLst>
                <a:ext uri="{FF2B5EF4-FFF2-40B4-BE49-F238E27FC236}">
                  <a16:creationId xmlns:a16="http://schemas.microsoft.com/office/drawing/2014/main" id="{F25D9864-F88F-4AAC-4ABE-740F7ABB1EBC}"/>
                </a:ext>
              </a:extLst>
            </p:cNvPr>
            <p:cNvSpPr/>
            <p:nvPr/>
          </p:nvSpPr>
          <p:spPr>
            <a:xfrm>
              <a:off x="1666813" y="6150254"/>
              <a:ext cx="106680" cy="10668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椭圆 527">
              <a:extLst>
                <a:ext uri="{FF2B5EF4-FFF2-40B4-BE49-F238E27FC236}">
                  <a16:creationId xmlns:a16="http://schemas.microsoft.com/office/drawing/2014/main" id="{845CB6BE-6ED3-6FCC-A38F-7CF2CF63FC89}"/>
                </a:ext>
              </a:extLst>
            </p:cNvPr>
            <p:cNvSpPr/>
            <p:nvPr/>
          </p:nvSpPr>
          <p:spPr>
            <a:xfrm>
              <a:off x="4524278" y="6146346"/>
              <a:ext cx="106680" cy="10668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0" name="文本框 529">
                  <a:extLst>
                    <a:ext uri="{FF2B5EF4-FFF2-40B4-BE49-F238E27FC236}">
                      <a16:creationId xmlns:a16="http://schemas.microsoft.com/office/drawing/2014/main" id="{EC196F38-3DDA-90F5-AC23-816584C73973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1408922" y="6073727"/>
                  <a:ext cx="25487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0" name="文本框 529">
                  <a:extLst>
                    <a:ext uri="{FF2B5EF4-FFF2-40B4-BE49-F238E27FC236}">
                      <a16:creationId xmlns:a16="http://schemas.microsoft.com/office/drawing/2014/main" id="{EC196F38-3DDA-90F5-AC23-816584C73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1408922" y="6073727"/>
                  <a:ext cx="25487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524" r="-4762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文本框 530">
                  <a:extLst>
                    <a:ext uri="{FF2B5EF4-FFF2-40B4-BE49-F238E27FC236}">
                      <a16:creationId xmlns:a16="http://schemas.microsoft.com/office/drawing/2014/main" id="{FCCBC169-23CA-A695-68BB-5DEF19667D36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4646255" y="6061186"/>
                  <a:ext cx="25487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31" name="文本框 530">
                  <a:extLst>
                    <a:ext uri="{FF2B5EF4-FFF2-40B4-BE49-F238E27FC236}">
                      <a16:creationId xmlns:a16="http://schemas.microsoft.com/office/drawing/2014/main" id="{FCCBC169-23CA-A695-68BB-5DEF19667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4646255" y="6061186"/>
                  <a:ext cx="254877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3" name="椭圆 532">
              <a:extLst>
                <a:ext uri="{FF2B5EF4-FFF2-40B4-BE49-F238E27FC236}">
                  <a16:creationId xmlns:a16="http://schemas.microsoft.com/office/drawing/2014/main" id="{316CAF57-CCEE-A9EB-FDFF-C5E02BB237FF}"/>
                </a:ext>
              </a:extLst>
            </p:cNvPr>
            <p:cNvSpPr/>
            <p:nvPr/>
          </p:nvSpPr>
          <p:spPr>
            <a:xfrm>
              <a:off x="2746467" y="6150254"/>
              <a:ext cx="106680" cy="10668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文本框 611">
                  <a:extLst>
                    <a:ext uri="{FF2B5EF4-FFF2-40B4-BE49-F238E27FC236}">
                      <a16:creationId xmlns:a16="http://schemas.microsoft.com/office/drawing/2014/main" id="{D94C59ED-2A5A-667E-036E-2586787A995F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2649559" y="5860601"/>
                  <a:ext cx="21428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2" name="文本框 611">
                  <a:extLst>
                    <a:ext uri="{FF2B5EF4-FFF2-40B4-BE49-F238E27FC236}">
                      <a16:creationId xmlns:a16="http://schemas.microsoft.com/office/drawing/2014/main" id="{D94C59ED-2A5A-667E-036E-2586787A9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2649559" y="5860601"/>
                  <a:ext cx="21428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7143" r="-17143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3" name="直接箭头连接符 612">
              <a:extLst>
                <a:ext uri="{FF2B5EF4-FFF2-40B4-BE49-F238E27FC236}">
                  <a16:creationId xmlns:a16="http://schemas.microsoft.com/office/drawing/2014/main" id="{63DBF05C-7E1D-1BB8-4A48-E5C50FF1180F}"/>
                </a:ext>
              </a:extLst>
            </p:cNvPr>
            <p:cNvCxnSpPr>
              <a:cxnSpLocks/>
              <a:stCxn id="612" idx="0"/>
            </p:cNvCxnSpPr>
            <p:nvPr/>
          </p:nvCxnSpPr>
          <p:spPr>
            <a:xfrm flipH="1" flipV="1">
              <a:off x="2649558" y="5524354"/>
              <a:ext cx="107145" cy="336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箭头连接符 613">
              <a:extLst>
                <a:ext uri="{FF2B5EF4-FFF2-40B4-BE49-F238E27FC236}">
                  <a16:creationId xmlns:a16="http://schemas.microsoft.com/office/drawing/2014/main" id="{A110736B-4CBD-8847-09CB-F3267321C6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2438" y="4637233"/>
              <a:ext cx="0" cy="469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8" name="文本框 617">
            <a:extLst>
              <a:ext uri="{FF2B5EF4-FFF2-40B4-BE49-F238E27FC236}">
                <a16:creationId xmlns:a16="http://schemas.microsoft.com/office/drawing/2014/main" id="{29B66A24-C2D8-3B15-4FC3-C39D827C2A33}"/>
              </a:ext>
            </a:extLst>
          </p:cNvPr>
          <p:cNvSpPr txBox="1"/>
          <p:nvPr/>
        </p:nvSpPr>
        <p:spPr>
          <a:xfrm>
            <a:off x="12175972" y="128561"/>
            <a:ext cx="5008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Arc-length parametrization by Newton iteration with guaranteed rapid convergence</a:t>
            </a:r>
            <a:endParaRPr lang="zh-CN" altLang="en-US" dirty="0"/>
          </a:p>
        </p:txBody>
      </p:sp>
      <p:sp>
        <p:nvSpPr>
          <p:cNvPr id="619" name="矩形 618">
            <a:extLst>
              <a:ext uri="{FF2B5EF4-FFF2-40B4-BE49-F238E27FC236}">
                <a16:creationId xmlns:a16="http://schemas.microsoft.com/office/drawing/2014/main" id="{5B1A36E7-996C-12B2-CEA1-C37D2C7801E4}"/>
              </a:ext>
            </a:extLst>
          </p:cNvPr>
          <p:cNvSpPr/>
          <p:nvPr/>
        </p:nvSpPr>
        <p:spPr>
          <a:xfrm>
            <a:off x="434196" y="3825998"/>
            <a:ext cx="3604599" cy="26654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rgbClr val="1B14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1" name="组合 620">
            <a:extLst>
              <a:ext uri="{FF2B5EF4-FFF2-40B4-BE49-F238E27FC236}">
                <a16:creationId xmlns:a16="http://schemas.microsoft.com/office/drawing/2014/main" id="{555D2BB0-3D83-18BC-E61C-C0FBD81CD4E8}"/>
              </a:ext>
            </a:extLst>
          </p:cNvPr>
          <p:cNvGrpSpPr/>
          <p:nvPr/>
        </p:nvGrpSpPr>
        <p:grpSpPr>
          <a:xfrm>
            <a:off x="521410" y="3780021"/>
            <a:ext cx="3437057" cy="2720499"/>
            <a:chOff x="6468249" y="2353474"/>
            <a:chExt cx="3437057" cy="2720499"/>
          </a:xfrm>
        </p:grpSpPr>
        <p:sp>
          <p:nvSpPr>
            <p:cNvPr id="622" name="任意多边形: 形状 621">
              <a:extLst>
                <a:ext uri="{FF2B5EF4-FFF2-40B4-BE49-F238E27FC236}">
                  <a16:creationId xmlns:a16="http://schemas.microsoft.com/office/drawing/2014/main" id="{ED389243-DD1E-5DF0-EBDA-05AF0BA2F742}"/>
                </a:ext>
              </a:extLst>
            </p:cNvPr>
            <p:cNvSpPr/>
            <p:nvPr/>
          </p:nvSpPr>
          <p:spPr>
            <a:xfrm rot="990245">
              <a:off x="7503380" y="4279710"/>
              <a:ext cx="1273042" cy="721003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23" name="直接连接符 622">
              <a:extLst>
                <a:ext uri="{FF2B5EF4-FFF2-40B4-BE49-F238E27FC236}">
                  <a16:creationId xmlns:a16="http://schemas.microsoft.com/office/drawing/2014/main" id="{AC637BA7-C42B-C763-732A-8C82FFC5F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4098" y="3390528"/>
              <a:ext cx="1336029" cy="108563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>
              <a:extLst>
                <a:ext uri="{FF2B5EF4-FFF2-40B4-BE49-F238E27FC236}">
                  <a16:creationId xmlns:a16="http://schemas.microsoft.com/office/drawing/2014/main" id="{C623164F-CB3C-B431-F925-468BFFD3D225}"/>
                </a:ext>
              </a:extLst>
            </p:cNvPr>
            <p:cNvCxnSpPr>
              <a:cxnSpLocks/>
              <a:stCxn id="625" idx="2"/>
            </p:cNvCxnSpPr>
            <p:nvPr/>
          </p:nvCxnSpPr>
          <p:spPr>
            <a:xfrm flipH="1" flipV="1">
              <a:off x="8430127" y="3390528"/>
              <a:ext cx="755942" cy="112063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" name="任意多边形: 形状 624">
              <a:extLst>
                <a:ext uri="{FF2B5EF4-FFF2-40B4-BE49-F238E27FC236}">
                  <a16:creationId xmlns:a16="http://schemas.microsoft.com/office/drawing/2014/main" id="{E8CAE449-AC1E-5FF6-2174-C4C23799F79A}"/>
                </a:ext>
              </a:extLst>
            </p:cNvPr>
            <p:cNvSpPr/>
            <p:nvPr/>
          </p:nvSpPr>
          <p:spPr>
            <a:xfrm rot="990245">
              <a:off x="7204577" y="3724155"/>
              <a:ext cx="2012950" cy="1069723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6" name="文本框 625">
                  <a:extLst>
                    <a:ext uri="{FF2B5EF4-FFF2-40B4-BE49-F238E27FC236}">
                      <a16:creationId xmlns:a16="http://schemas.microsoft.com/office/drawing/2014/main" id="{E4781E68-4B66-023F-3115-BE1977608EF8}"/>
                    </a:ext>
                  </a:extLst>
                </p:cNvPr>
                <p:cNvSpPr txBox="1"/>
                <p:nvPr/>
              </p:nvSpPr>
              <p:spPr>
                <a:xfrm>
                  <a:off x="6725787" y="4326493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C98F9206-37F6-45DB-5FD9-B747A44B8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787" y="4326493"/>
                  <a:ext cx="297180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7" name="文本框 626">
                  <a:extLst>
                    <a:ext uri="{FF2B5EF4-FFF2-40B4-BE49-F238E27FC236}">
                      <a16:creationId xmlns:a16="http://schemas.microsoft.com/office/drawing/2014/main" id="{22970487-C517-173D-CE75-1B9907702D5C}"/>
                    </a:ext>
                  </a:extLst>
                </p:cNvPr>
                <p:cNvSpPr txBox="1"/>
                <p:nvPr/>
              </p:nvSpPr>
              <p:spPr>
                <a:xfrm>
                  <a:off x="9245316" y="4326493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A074F7B1-BB8D-5AA4-1039-303B297BE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316" y="4326493"/>
                  <a:ext cx="297180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文本框 627">
                  <a:extLst>
                    <a:ext uri="{FF2B5EF4-FFF2-40B4-BE49-F238E27FC236}">
                      <a16:creationId xmlns:a16="http://schemas.microsoft.com/office/drawing/2014/main" id="{E458BCBB-F882-B707-6947-F139B6F75C3F}"/>
                    </a:ext>
                  </a:extLst>
                </p:cNvPr>
                <p:cNvSpPr txBox="1"/>
                <p:nvPr/>
              </p:nvSpPr>
              <p:spPr>
                <a:xfrm>
                  <a:off x="8241539" y="3380316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ED81A56F-B802-5FE9-822F-1F501F56C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539" y="3380316"/>
                  <a:ext cx="297180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224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9" name="椭圆 628">
              <a:extLst>
                <a:ext uri="{FF2B5EF4-FFF2-40B4-BE49-F238E27FC236}">
                  <a16:creationId xmlns:a16="http://schemas.microsoft.com/office/drawing/2014/main" id="{219B25E2-2379-8FD1-C0B2-22871BB2A1EF}"/>
                </a:ext>
              </a:extLst>
            </p:cNvPr>
            <p:cNvSpPr/>
            <p:nvPr/>
          </p:nvSpPr>
          <p:spPr>
            <a:xfrm>
              <a:off x="7038772" y="4423419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0" name="椭圆 629">
              <a:extLst>
                <a:ext uri="{FF2B5EF4-FFF2-40B4-BE49-F238E27FC236}">
                  <a16:creationId xmlns:a16="http://schemas.microsoft.com/office/drawing/2014/main" id="{FFA3C5A0-77F8-4D2D-CDFB-D62AC02C79DB}"/>
                </a:ext>
              </a:extLst>
            </p:cNvPr>
            <p:cNvSpPr/>
            <p:nvPr/>
          </p:nvSpPr>
          <p:spPr>
            <a:xfrm>
              <a:off x="8377352" y="3355529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椭圆 630">
              <a:extLst>
                <a:ext uri="{FF2B5EF4-FFF2-40B4-BE49-F238E27FC236}">
                  <a16:creationId xmlns:a16="http://schemas.microsoft.com/office/drawing/2014/main" id="{180C689A-E186-2B9F-07BB-B45F82EAE2D6}"/>
                </a:ext>
              </a:extLst>
            </p:cNvPr>
            <p:cNvSpPr/>
            <p:nvPr/>
          </p:nvSpPr>
          <p:spPr>
            <a:xfrm>
              <a:off x="9132729" y="4447276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2" name="直接箭头连接符 631">
              <a:extLst>
                <a:ext uri="{FF2B5EF4-FFF2-40B4-BE49-F238E27FC236}">
                  <a16:creationId xmlns:a16="http://schemas.microsoft.com/office/drawing/2014/main" id="{98949E60-665F-2A6B-8377-C44ED995CD04}"/>
                </a:ext>
              </a:extLst>
            </p:cNvPr>
            <p:cNvCxnSpPr>
              <a:cxnSpLocks/>
              <a:stCxn id="629" idx="1"/>
            </p:cNvCxnSpPr>
            <p:nvPr/>
          </p:nvCxnSpPr>
          <p:spPr>
            <a:xfrm flipH="1" flipV="1">
              <a:off x="6786747" y="4153850"/>
              <a:ext cx="267648" cy="285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文本框 632">
                  <a:extLst>
                    <a:ext uri="{FF2B5EF4-FFF2-40B4-BE49-F238E27FC236}">
                      <a16:creationId xmlns:a16="http://schemas.microsoft.com/office/drawing/2014/main" id="{3005A6B6-5542-F7E5-50D7-BFF3F56B99E4}"/>
                    </a:ext>
                  </a:extLst>
                </p:cNvPr>
                <p:cNvSpPr txBox="1"/>
                <p:nvPr/>
              </p:nvSpPr>
              <p:spPr>
                <a:xfrm>
                  <a:off x="6666863" y="3976414"/>
                  <a:ext cx="853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678DC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solidFill>
                      <a:srgbClr val="678DCF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8DC698F-3B48-F49B-4D07-470BF334F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863" y="3976414"/>
                  <a:ext cx="85363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4" name="L 形 633">
              <a:extLst>
                <a:ext uri="{FF2B5EF4-FFF2-40B4-BE49-F238E27FC236}">
                  <a16:creationId xmlns:a16="http://schemas.microsoft.com/office/drawing/2014/main" id="{58994011-A80C-1849-720E-1DCE637598C8}"/>
                </a:ext>
              </a:extLst>
            </p:cNvPr>
            <p:cNvSpPr/>
            <p:nvPr/>
          </p:nvSpPr>
          <p:spPr>
            <a:xfrm rot="8247240">
              <a:off x="7046519" y="4362954"/>
              <a:ext cx="83344" cy="83344"/>
            </a:xfrm>
            <a:prstGeom prst="corner">
              <a:avLst>
                <a:gd name="adj1" fmla="val 13610"/>
                <a:gd name="adj2" fmla="val 11390"/>
              </a:avLst>
            </a:prstGeom>
            <a:solidFill>
              <a:srgbClr val="678DCF"/>
            </a:solidFill>
            <a:ln>
              <a:solidFill>
                <a:srgbClr val="678D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5" name="直接箭头连接符 634">
              <a:extLst>
                <a:ext uri="{FF2B5EF4-FFF2-40B4-BE49-F238E27FC236}">
                  <a16:creationId xmlns:a16="http://schemas.microsoft.com/office/drawing/2014/main" id="{5B9005F0-758D-821C-A63B-2B5C892FBA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9515" y="4236344"/>
              <a:ext cx="385789" cy="24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文本框 635">
                  <a:extLst>
                    <a:ext uri="{FF2B5EF4-FFF2-40B4-BE49-F238E27FC236}">
                      <a16:creationId xmlns:a16="http://schemas.microsoft.com/office/drawing/2014/main" id="{304D6BA5-00AF-C35C-F6E0-CF9A78AF12AF}"/>
                    </a:ext>
                  </a:extLst>
                </p:cNvPr>
                <p:cNvSpPr txBox="1"/>
                <p:nvPr/>
              </p:nvSpPr>
              <p:spPr>
                <a:xfrm>
                  <a:off x="8887731" y="4027167"/>
                  <a:ext cx="853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678DC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solidFill>
                      <a:srgbClr val="678DCF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FFAC1CBA-638C-E29D-6C3A-B2640DDEF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731" y="4027167"/>
                  <a:ext cx="85363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7" name="L 形 636">
              <a:extLst>
                <a:ext uri="{FF2B5EF4-FFF2-40B4-BE49-F238E27FC236}">
                  <a16:creationId xmlns:a16="http://schemas.microsoft.com/office/drawing/2014/main" id="{A8CC9148-65B4-EF2D-EA46-320D211BCC25}"/>
                </a:ext>
              </a:extLst>
            </p:cNvPr>
            <p:cNvSpPr/>
            <p:nvPr/>
          </p:nvSpPr>
          <p:spPr>
            <a:xfrm rot="8598346">
              <a:off x="9161168" y="4391530"/>
              <a:ext cx="83344" cy="83344"/>
            </a:xfrm>
            <a:prstGeom prst="corner">
              <a:avLst>
                <a:gd name="adj1" fmla="val 13610"/>
                <a:gd name="adj2" fmla="val 11390"/>
              </a:avLst>
            </a:prstGeom>
            <a:solidFill>
              <a:srgbClr val="678DCF"/>
            </a:solidFill>
            <a:ln>
              <a:solidFill>
                <a:srgbClr val="678D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8" name="直接连接符 637">
              <a:extLst>
                <a:ext uri="{FF2B5EF4-FFF2-40B4-BE49-F238E27FC236}">
                  <a16:creationId xmlns:a16="http://schemas.microsoft.com/office/drawing/2014/main" id="{74235C80-B475-4420-3659-0188E6A7E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5280" y="2707039"/>
              <a:ext cx="1787264" cy="1452297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接连接符 638">
              <a:extLst>
                <a:ext uri="{FF2B5EF4-FFF2-40B4-BE49-F238E27FC236}">
                  <a16:creationId xmlns:a16="http://schemas.microsoft.com/office/drawing/2014/main" id="{C7F86BD8-673B-E4E2-5985-E2B9818D7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75487" y="2717560"/>
              <a:ext cx="1039817" cy="1541456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7F0DEA47-578E-B1AF-B62C-6D504B3B35F1}"/>
                </a:ext>
              </a:extLst>
            </p:cNvPr>
            <p:cNvSpPr/>
            <p:nvPr/>
          </p:nvSpPr>
          <p:spPr>
            <a:xfrm>
              <a:off x="8512481" y="2677975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文本框 256">
                  <a:extLst>
                    <a:ext uri="{FF2B5EF4-FFF2-40B4-BE49-F238E27FC236}">
                      <a16:creationId xmlns:a16="http://schemas.microsoft.com/office/drawing/2014/main" id="{CC64A965-7132-B358-5BD0-B82F6F57E385}"/>
                    </a:ext>
                  </a:extLst>
                </p:cNvPr>
                <p:cNvSpPr txBox="1"/>
                <p:nvPr/>
              </p:nvSpPr>
              <p:spPr>
                <a:xfrm>
                  <a:off x="6468249" y="3763018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CE09E61-EC67-8F7C-675B-44272199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8249" y="3763018"/>
                  <a:ext cx="297180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文本框 257">
                  <a:extLst>
                    <a:ext uri="{FF2B5EF4-FFF2-40B4-BE49-F238E27FC236}">
                      <a16:creationId xmlns:a16="http://schemas.microsoft.com/office/drawing/2014/main" id="{0122120A-2940-762D-B382-C66BCABE718E}"/>
                    </a:ext>
                  </a:extLst>
                </p:cNvPr>
                <p:cNvSpPr txBox="1"/>
                <p:nvPr/>
              </p:nvSpPr>
              <p:spPr>
                <a:xfrm>
                  <a:off x="8369413" y="2353474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F025548E-2B13-9410-2EB5-BF1A7F448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9413" y="2353474"/>
                  <a:ext cx="297180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224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文本框 258">
                  <a:extLst>
                    <a:ext uri="{FF2B5EF4-FFF2-40B4-BE49-F238E27FC236}">
                      <a16:creationId xmlns:a16="http://schemas.microsoft.com/office/drawing/2014/main" id="{031E439F-E91B-1497-C0F7-E3EAB5FFBCDE}"/>
                    </a:ext>
                  </a:extLst>
                </p:cNvPr>
                <p:cNvSpPr txBox="1"/>
                <p:nvPr/>
              </p:nvSpPr>
              <p:spPr>
                <a:xfrm>
                  <a:off x="9608126" y="3927114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EA05D67-9C18-84CA-7222-C175F0771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8126" y="3927114"/>
                  <a:ext cx="297180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0" name="任意多边形: 形状 259">
              <a:extLst>
                <a:ext uri="{FF2B5EF4-FFF2-40B4-BE49-F238E27FC236}">
                  <a16:creationId xmlns:a16="http://schemas.microsoft.com/office/drawing/2014/main" id="{B59EC76F-6C7C-2F81-4E0C-CC0770523869}"/>
                </a:ext>
              </a:extLst>
            </p:cNvPr>
            <p:cNvSpPr/>
            <p:nvPr/>
          </p:nvSpPr>
          <p:spPr>
            <a:xfrm rot="990245">
              <a:off x="6920622" y="3200361"/>
              <a:ext cx="2749172" cy="1372255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2E1277DC-7081-3385-43E7-F54ECBE4F542}"/>
                </a:ext>
              </a:extLst>
            </p:cNvPr>
            <p:cNvSpPr/>
            <p:nvPr/>
          </p:nvSpPr>
          <p:spPr>
            <a:xfrm>
              <a:off x="6727679" y="4100510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21AEA163-5A02-66FC-28FE-9BD693CF12C5}"/>
                </a:ext>
              </a:extLst>
            </p:cNvPr>
            <p:cNvSpPr/>
            <p:nvPr/>
          </p:nvSpPr>
          <p:spPr>
            <a:xfrm>
              <a:off x="9583484" y="4182725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3" name="直接箭头连接符 262">
              <a:extLst>
                <a:ext uri="{FF2B5EF4-FFF2-40B4-BE49-F238E27FC236}">
                  <a16:creationId xmlns:a16="http://schemas.microsoft.com/office/drawing/2014/main" id="{B994AAB9-41D2-6188-5090-4B45641E470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131407" y="4519974"/>
              <a:ext cx="267648" cy="285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5C6106B1-2949-A53E-DD71-26F9178F33A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752931" y="4536963"/>
              <a:ext cx="385789" cy="24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0CDC9F53-B29B-CA2D-0937-D9BAE0E12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4962" y="4070295"/>
              <a:ext cx="896686" cy="72863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30C07F07-A388-3BA9-AF62-B3A141FC8A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9598" y="4080710"/>
              <a:ext cx="458775" cy="68010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2F3BE95C-5E48-43A9-EE76-232302763864}"/>
                </a:ext>
              </a:extLst>
            </p:cNvPr>
            <p:cNvSpPr/>
            <p:nvPr/>
          </p:nvSpPr>
          <p:spPr>
            <a:xfrm>
              <a:off x="8241868" y="4048061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>
              <a:extLst>
                <a:ext uri="{FF2B5EF4-FFF2-40B4-BE49-F238E27FC236}">
                  <a16:creationId xmlns:a16="http://schemas.microsoft.com/office/drawing/2014/main" id="{56F3A86A-4414-B131-4E16-0498B32B9DF1}"/>
                </a:ext>
              </a:extLst>
            </p:cNvPr>
            <p:cNvSpPr/>
            <p:nvPr/>
          </p:nvSpPr>
          <p:spPr>
            <a:xfrm>
              <a:off x="7353872" y="4769633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1F996458-4C8E-F10C-2CDC-79D1F598E98D}"/>
                </a:ext>
              </a:extLst>
            </p:cNvPr>
            <p:cNvSpPr/>
            <p:nvPr/>
          </p:nvSpPr>
          <p:spPr>
            <a:xfrm>
              <a:off x="8691440" y="4722275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L 形 269">
              <a:extLst>
                <a:ext uri="{FF2B5EF4-FFF2-40B4-BE49-F238E27FC236}">
                  <a16:creationId xmlns:a16="http://schemas.microsoft.com/office/drawing/2014/main" id="{8FD03C28-21B6-82E8-3A5C-45A5F73B1AB4}"/>
                </a:ext>
              </a:extLst>
            </p:cNvPr>
            <p:cNvSpPr/>
            <p:nvPr/>
          </p:nvSpPr>
          <p:spPr>
            <a:xfrm rot="13690911">
              <a:off x="7136300" y="4460515"/>
              <a:ext cx="83344" cy="83344"/>
            </a:xfrm>
            <a:prstGeom prst="corner">
              <a:avLst>
                <a:gd name="adj1" fmla="val 13610"/>
                <a:gd name="adj2" fmla="val 11390"/>
              </a:avLst>
            </a:prstGeom>
            <a:solidFill>
              <a:srgbClr val="678DCF"/>
            </a:solidFill>
            <a:ln>
              <a:solidFill>
                <a:srgbClr val="678D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文本框 270">
                  <a:extLst>
                    <a:ext uri="{FF2B5EF4-FFF2-40B4-BE49-F238E27FC236}">
                      <a16:creationId xmlns:a16="http://schemas.microsoft.com/office/drawing/2014/main" id="{730601AC-7C06-5D14-56EC-E187FBB4BD71}"/>
                    </a:ext>
                  </a:extLst>
                </p:cNvPr>
                <p:cNvSpPr txBox="1"/>
                <p:nvPr/>
              </p:nvSpPr>
              <p:spPr>
                <a:xfrm>
                  <a:off x="7107858" y="4257636"/>
                  <a:ext cx="853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678DC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678DC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solidFill>
                      <a:srgbClr val="678DCF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6F90B66F-8AA9-D2A5-BF4E-424DDD2C6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7858" y="4257636"/>
                  <a:ext cx="853634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文本框 271">
                  <a:extLst>
                    <a:ext uri="{FF2B5EF4-FFF2-40B4-BE49-F238E27FC236}">
                      <a16:creationId xmlns:a16="http://schemas.microsoft.com/office/drawing/2014/main" id="{7CF0DE4C-6B3A-317A-B5C2-83689AA13086}"/>
                    </a:ext>
                  </a:extLst>
                </p:cNvPr>
                <p:cNvSpPr txBox="1"/>
                <p:nvPr/>
              </p:nvSpPr>
              <p:spPr>
                <a:xfrm>
                  <a:off x="8377352" y="4272614"/>
                  <a:ext cx="8536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678DC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678DC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678DC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solidFill>
                      <a:srgbClr val="678DCF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10AD7DC6-FAA6-96B5-8F05-943FC3924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352" y="4272614"/>
                  <a:ext cx="85363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L 形 272">
              <a:extLst>
                <a:ext uri="{FF2B5EF4-FFF2-40B4-BE49-F238E27FC236}">
                  <a16:creationId xmlns:a16="http://schemas.microsoft.com/office/drawing/2014/main" id="{CF5DF377-3E3D-45A9-1BA1-77CBFEC36B1B}"/>
                </a:ext>
              </a:extLst>
            </p:cNvPr>
            <p:cNvSpPr/>
            <p:nvPr/>
          </p:nvSpPr>
          <p:spPr>
            <a:xfrm rot="3222311">
              <a:off x="9046734" y="4467774"/>
              <a:ext cx="83344" cy="83344"/>
            </a:xfrm>
            <a:prstGeom prst="corner">
              <a:avLst>
                <a:gd name="adj1" fmla="val 13610"/>
                <a:gd name="adj2" fmla="val 11390"/>
              </a:avLst>
            </a:prstGeom>
            <a:solidFill>
              <a:srgbClr val="678DCF"/>
            </a:solidFill>
            <a:ln>
              <a:solidFill>
                <a:srgbClr val="678D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文本框 273">
                  <a:extLst>
                    <a:ext uri="{FF2B5EF4-FFF2-40B4-BE49-F238E27FC236}">
                      <a16:creationId xmlns:a16="http://schemas.microsoft.com/office/drawing/2014/main" id="{BA1B0B76-5913-820B-BFC9-4CE0572E5416}"/>
                    </a:ext>
                  </a:extLst>
                </p:cNvPr>
                <p:cNvSpPr txBox="1"/>
                <p:nvPr/>
              </p:nvSpPr>
              <p:spPr>
                <a:xfrm>
                  <a:off x="6975752" y="4704641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F81794B1-B6C2-F68C-5E9A-0804F1F2B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752" y="4704641"/>
                  <a:ext cx="297180" cy="369332"/>
                </a:xfrm>
                <a:prstGeom prst="rect">
                  <a:avLst/>
                </a:prstGeom>
                <a:blipFill>
                  <a:blip r:embed="rId26"/>
                  <a:stretch>
                    <a:fillRect r="-38776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文本框 274">
                  <a:extLst>
                    <a:ext uri="{FF2B5EF4-FFF2-40B4-BE49-F238E27FC236}">
                      <a16:creationId xmlns:a16="http://schemas.microsoft.com/office/drawing/2014/main" id="{F7BAE263-D1EA-9E31-8A4B-BB91DF2D8065}"/>
                    </a:ext>
                  </a:extLst>
                </p:cNvPr>
                <p:cNvSpPr txBox="1"/>
                <p:nvPr/>
              </p:nvSpPr>
              <p:spPr>
                <a:xfrm>
                  <a:off x="8266834" y="3818656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636C244-72D1-07EA-887F-AE8592465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834" y="3818656"/>
                  <a:ext cx="297180" cy="369332"/>
                </a:xfrm>
                <a:prstGeom prst="rect">
                  <a:avLst/>
                </a:prstGeom>
                <a:blipFill>
                  <a:blip r:embed="rId27"/>
                  <a:stretch>
                    <a:fillRect r="-387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文本框 275">
                  <a:extLst>
                    <a:ext uri="{FF2B5EF4-FFF2-40B4-BE49-F238E27FC236}">
                      <a16:creationId xmlns:a16="http://schemas.microsoft.com/office/drawing/2014/main" id="{0BCBFD12-B4CD-745C-7405-F05DE604C984}"/>
                    </a:ext>
                  </a:extLst>
                </p:cNvPr>
                <p:cNvSpPr txBox="1"/>
                <p:nvPr/>
              </p:nvSpPr>
              <p:spPr>
                <a:xfrm>
                  <a:off x="8323878" y="4676733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0CC7F55B-CA3C-3835-26D6-C9ED72DE4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3878" y="4676733"/>
                  <a:ext cx="297180" cy="369332"/>
                </a:xfrm>
                <a:prstGeom prst="rect">
                  <a:avLst/>
                </a:prstGeom>
                <a:blipFill>
                  <a:blip r:embed="rId28"/>
                  <a:stretch>
                    <a:fillRect r="-387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D17F131F-4C65-088C-0204-75A967E4861C}"/>
              </a:ext>
            </a:extLst>
          </p:cNvPr>
          <p:cNvCxnSpPr>
            <a:cxnSpLocks/>
            <a:stCxn id="50" idx="3"/>
            <a:endCxn id="473" idx="1"/>
          </p:cNvCxnSpPr>
          <p:nvPr/>
        </p:nvCxnSpPr>
        <p:spPr>
          <a:xfrm>
            <a:off x="7856389" y="2107634"/>
            <a:ext cx="5021658" cy="0"/>
          </a:xfrm>
          <a:prstGeom prst="straightConnector1">
            <a:avLst/>
          </a:prstGeom>
          <a:ln>
            <a:solidFill>
              <a:srgbClr val="1B146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连接符: 肘形 294">
            <a:extLst>
              <a:ext uri="{FF2B5EF4-FFF2-40B4-BE49-F238E27FC236}">
                <a16:creationId xmlns:a16="http://schemas.microsoft.com/office/drawing/2014/main" id="{3AF69FAD-4D3B-9B0D-3828-0D9E26D0A9D9}"/>
              </a:ext>
            </a:extLst>
          </p:cNvPr>
          <p:cNvCxnSpPr>
            <a:cxnSpLocks/>
            <a:stCxn id="50" idx="2"/>
            <a:endCxn id="619" idx="0"/>
          </p:cNvCxnSpPr>
          <p:nvPr/>
        </p:nvCxnSpPr>
        <p:spPr>
          <a:xfrm rot="5400000">
            <a:off x="3592803" y="1876226"/>
            <a:ext cx="593466" cy="33060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连接符: 肘形 297">
            <a:extLst>
              <a:ext uri="{FF2B5EF4-FFF2-40B4-BE49-F238E27FC236}">
                <a16:creationId xmlns:a16="http://schemas.microsoft.com/office/drawing/2014/main" id="{05008AB2-F4AE-658C-2CA7-07A09187D03A}"/>
              </a:ext>
            </a:extLst>
          </p:cNvPr>
          <p:cNvCxnSpPr>
            <a:cxnSpLocks/>
            <a:stCxn id="473" idx="2"/>
          </p:cNvCxnSpPr>
          <p:nvPr/>
        </p:nvCxnSpPr>
        <p:spPr>
          <a:xfrm rot="5400000">
            <a:off x="10067016" y="-1084067"/>
            <a:ext cx="88891" cy="9137773"/>
          </a:xfrm>
          <a:prstGeom prst="bentConnector2">
            <a:avLst/>
          </a:prstGeom>
          <a:ln w="889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文本框 303">
            <a:extLst>
              <a:ext uri="{FF2B5EF4-FFF2-40B4-BE49-F238E27FC236}">
                <a16:creationId xmlns:a16="http://schemas.microsoft.com/office/drawing/2014/main" id="{330418A5-777D-175D-104A-77DE4CD48A0E}"/>
              </a:ext>
            </a:extLst>
          </p:cNvPr>
          <p:cNvSpPr txBox="1"/>
          <p:nvPr/>
        </p:nvSpPr>
        <p:spPr>
          <a:xfrm>
            <a:off x="-73270" y="6527870"/>
            <a:ext cx="4619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Offset approximation</a:t>
            </a:r>
            <a:endParaRPr lang="zh-CN" altLang="en-US" dirty="0"/>
          </a:p>
        </p:txBody>
      </p: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E4CB8AA2-9E2E-2446-88CC-326C6AB6984B}"/>
              </a:ext>
            </a:extLst>
          </p:cNvPr>
          <p:cNvGrpSpPr/>
          <p:nvPr/>
        </p:nvGrpSpPr>
        <p:grpSpPr>
          <a:xfrm>
            <a:off x="5008680" y="3837303"/>
            <a:ext cx="11303830" cy="2615275"/>
            <a:chOff x="8024279" y="3422150"/>
            <a:chExt cx="11303830" cy="2615275"/>
          </a:xfrm>
        </p:grpSpPr>
        <p:sp>
          <p:nvSpPr>
            <p:cNvPr id="306" name="等号 305">
              <a:extLst>
                <a:ext uri="{FF2B5EF4-FFF2-40B4-BE49-F238E27FC236}">
                  <a16:creationId xmlns:a16="http://schemas.microsoft.com/office/drawing/2014/main" id="{24D57193-9423-E534-9E37-173D35ED7842}"/>
                </a:ext>
              </a:extLst>
            </p:cNvPr>
            <p:cNvSpPr/>
            <p:nvPr/>
          </p:nvSpPr>
          <p:spPr>
            <a:xfrm>
              <a:off x="11477904" y="4565309"/>
              <a:ext cx="497879" cy="489558"/>
            </a:xfrm>
            <a:prstGeom prst="mathEqual">
              <a:avLst>
                <a:gd name="adj1" fmla="val 13810"/>
                <a:gd name="adj2" fmla="val 2381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07" name="组合 306">
              <a:extLst>
                <a:ext uri="{FF2B5EF4-FFF2-40B4-BE49-F238E27FC236}">
                  <a16:creationId xmlns:a16="http://schemas.microsoft.com/office/drawing/2014/main" id="{ECCBED17-B09B-CFF1-65F7-CB469A4BA307}"/>
                </a:ext>
              </a:extLst>
            </p:cNvPr>
            <p:cNvGrpSpPr/>
            <p:nvPr/>
          </p:nvGrpSpPr>
          <p:grpSpPr>
            <a:xfrm>
              <a:off x="8024279" y="4101378"/>
              <a:ext cx="3437057" cy="1873612"/>
              <a:chOff x="1313267" y="3739673"/>
              <a:chExt cx="3437057" cy="1873612"/>
            </a:xfrm>
          </p:grpSpPr>
          <p:cxnSp>
            <p:nvCxnSpPr>
              <p:cNvPr id="364" name="直接连接符 363">
                <a:extLst>
                  <a:ext uri="{FF2B5EF4-FFF2-40B4-BE49-F238E27FC236}">
                    <a16:creationId xmlns:a16="http://schemas.microsoft.com/office/drawing/2014/main" id="{B69EF28D-F974-91AB-3F5F-56E819EBA9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6420" y="4786742"/>
                <a:ext cx="800987" cy="50183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接连接符 365">
                <a:extLst>
                  <a:ext uri="{FF2B5EF4-FFF2-40B4-BE49-F238E27FC236}">
                    <a16:creationId xmlns:a16="http://schemas.microsoft.com/office/drawing/2014/main" id="{B8DE8C68-0C42-7F03-3C25-9959E3866C56}"/>
                  </a:ext>
                </a:extLst>
              </p:cNvPr>
              <p:cNvCxnSpPr>
                <a:cxnSpLocks/>
                <a:endCxn id="389" idx="5"/>
              </p:cNvCxnSpPr>
              <p:nvPr/>
            </p:nvCxnSpPr>
            <p:spPr>
              <a:xfrm flipH="1" flipV="1">
                <a:off x="1663754" y="4730879"/>
                <a:ext cx="562232" cy="598054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7" name="组合 366">
                <a:extLst>
                  <a:ext uri="{FF2B5EF4-FFF2-40B4-BE49-F238E27FC236}">
                    <a16:creationId xmlns:a16="http://schemas.microsoft.com/office/drawing/2014/main" id="{C3DBEBC2-B6B6-38EB-6CA7-9B40E32130B7}"/>
                  </a:ext>
                </a:extLst>
              </p:cNvPr>
              <p:cNvGrpSpPr/>
              <p:nvPr/>
            </p:nvGrpSpPr>
            <p:grpSpPr>
              <a:xfrm>
                <a:off x="1313267" y="3739673"/>
                <a:ext cx="3437057" cy="1873612"/>
                <a:chOff x="6468249" y="3200361"/>
                <a:chExt cx="3437057" cy="1873612"/>
              </a:xfrm>
            </p:grpSpPr>
            <p:sp>
              <p:nvSpPr>
                <p:cNvPr id="381" name="任意多边形: 形状 380">
                  <a:extLst>
                    <a:ext uri="{FF2B5EF4-FFF2-40B4-BE49-F238E27FC236}">
                      <a16:creationId xmlns:a16="http://schemas.microsoft.com/office/drawing/2014/main" id="{7F88E920-5037-B8A8-1E0F-7BFC8F531716}"/>
                    </a:ext>
                  </a:extLst>
                </p:cNvPr>
                <p:cNvSpPr/>
                <p:nvPr/>
              </p:nvSpPr>
              <p:spPr>
                <a:xfrm rot="990245">
                  <a:off x="7503380" y="4279710"/>
                  <a:ext cx="1273042" cy="721003"/>
                </a:xfrm>
                <a:custGeom>
                  <a:avLst/>
                  <a:gdLst>
                    <a:gd name="connsiteX0" fmla="*/ 0 w 2114550"/>
                    <a:gd name="connsiteY0" fmla="*/ 726823 h 726823"/>
                    <a:gd name="connsiteX1" fmla="*/ 1035050 w 2114550"/>
                    <a:gd name="connsiteY1" fmla="*/ 9273 h 726823"/>
                    <a:gd name="connsiteX2" fmla="*/ 2114550 w 2114550"/>
                    <a:gd name="connsiteY2" fmla="*/ 339473 h 726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0" h="726823">
                      <a:moveTo>
                        <a:pt x="0" y="726823"/>
                      </a:moveTo>
                      <a:cubicBezTo>
                        <a:pt x="341312" y="400327"/>
                        <a:pt x="682625" y="73831"/>
                        <a:pt x="1035050" y="9273"/>
                      </a:cubicBezTo>
                      <a:cubicBezTo>
                        <a:pt x="1387475" y="-55285"/>
                        <a:pt x="1857375" y="234698"/>
                        <a:pt x="2114550" y="339473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2" name="文本框 381">
                      <a:extLst>
                        <a:ext uri="{FF2B5EF4-FFF2-40B4-BE49-F238E27FC236}">
                          <a16:creationId xmlns:a16="http://schemas.microsoft.com/office/drawing/2014/main" id="{5B5F332F-4BA4-124B-5B3C-DE2C17479A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68249" y="3763018"/>
                      <a:ext cx="2971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2" name="文本框 381">
                      <a:extLst>
                        <a:ext uri="{FF2B5EF4-FFF2-40B4-BE49-F238E27FC236}">
                          <a16:creationId xmlns:a16="http://schemas.microsoft.com/office/drawing/2014/main" id="{5B5F332F-4BA4-124B-5B3C-DE2C17479A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68249" y="3763018"/>
                      <a:ext cx="297180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r="-270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5" name="文本框 384">
                      <a:extLst>
                        <a:ext uri="{FF2B5EF4-FFF2-40B4-BE49-F238E27FC236}">
                          <a16:creationId xmlns:a16="http://schemas.microsoft.com/office/drawing/2014/main" id="{7E1003D6-247C-1B0A-4633-EB444C638A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08126" y="3927114"/>
                      <a:ext cx="2971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5" name="文本框 384">
                      <a:extLst>
                        <a:ext uri="{FF2B5EF4-FFF2-40B4-BE49-F238E27FC236}">
                          <a16:creationId xmlns:a16="http://schemas.microsoft.com/office/drawing/2014/main" id="{7E1003D6-247C-1B0A-4633-EB444C638AA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08126" y="3927114"/>
                      <a:ext cx="297180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r="-270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86" name="任意多边形: 形状 385">
                  <a:extLst>
                    <a:ext uri="{FF2B5EF4-FFF2-40B4-BE49-F238E27FC236}">
                      <a16:creationId xmlns:a16="http://schemas.microsoft.com/office/drawing/2014/main" id="{BF2511EE-67AF-6D34-8DF1-1DEA87E9CA3B}"/>
                    </a:ext>
                  </a:extLst>
                </p:cNvPr>
                <p:cNvSpPr/>
                <p:nvPr/>
              </p:nvSpPr>
              <p:spPr>
                <a:xfrm rot="990245">
                  <a:off x="6920622" y="3200361"/>
                  <a:ext cx="2749172" cy="1372255"/>
                </a:xfrm>
                <a:custGeom>
                  <a:avLst/>
                  <a:gdLst>
                    <a:gd name="connsiteX0" fmla="*/ 0 w 2114550"/>
                    <a:gd name="connsiteY0" fmla="*/ 726823 h 726823"/>
                    <a:gd name="connsiteX1" fmla="*/ 1035050 w 2114550"/>
                    <a:gd name="connsiteY1" fmla="*/ 9273 h 726823"/>
                    <a:gd name="connsiteX2" fmla="*/ 2114550 w 2114550"/>
                    <a:gd name="connsiteY2" fmla="*/ 339473 h 726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14550" h="726823">
                      <a:moveTo>
                        <a:pt x="0" y="726823"/>
                      </a:moveTo>
                      <a:cubicBezTo>
                        <a:pt x="341312" y="400327"/>
                        <a:pt x="682625" y="73831"/>
                        <a:pt x="1035050" y="9273"/>
                      </a:cubicBezTo>
                      <a:cubicBezTo>
                        <a:pt x="1387475" y="-55285"/>
                        <a:pt x="1857375" y="234698"/>
                        <a:pt x="2114550" y="339473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9" name="椭圆 388">
                  <a:extLst>
                    <a:ext uri="{FF2B5EF4-FFF2-40B4-BE49-F238E27FC236}">
                      <a16:creationId xmlns:a16="http://schemas.microsoft.com/office/drawing/2014/main" id="{20A16E82-2918-50B1-96EF-15F73CB3FF86}"/>
                    </a:ext>
                  </a:extLst>
                </p:cNvPr>
                <p:cNvSpPr/>
                <p:nvPr/>
              </p:nvSpPr>
              <p:spPr>
                <a:xfrm>
                  <a:off x="6727679" y="4100510"/>
                  <a:ext cx="106680" cy="1066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0" name="椭圆 389">
                  <a:extLst>
                    <a:ext uri="{FF2B5EF4-FFF2-40B4-BE49-F238E27FC236}">
                      <a16:creationId xmlns:a16="http://schemas.microsoft.com/office/drawing/2014/main" id="{66E64E10-41BD-0D02-8CD3-AD2D845730A0}"/>
                    </a:ext>
                  </a:extLst>
                </p:cNvPr>
                <p:cNvSpPr/>
                <p:nvPr/>
              </p:nvSpPr>
              <p:spPr>
                <a:xfrm>
                  <a:off x="8691440" y="4722275"/>
                  <a:ext cx="106680" cy="1066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1" name="文本框 390">
                      <a:extLst>
                        <a:ext uri="{FF2B5EF4-FFF2-40B4-BE49-F238E27FC236}">
                          <a16:creationId xmlns:a16="http://schemas.microsoft.com/office/drawing/2014/main" id="{A28BB5AB-F757-B1B2-180F-623B495BA3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75752" y="4704641"/>
                      <a:ext cx="2971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1" name="文本框 390">
                      <a:extLst>
                        <a:ext uri="{FF2B5EF4-FFF2-40B4-BE49-F238E27FC236}">
                          <a16:creationId xmlns:a16="http://schemas.microsoft.com/office/drawing/2014/main" id="{A28BB5AB-F757-B1B2-180F-623B495BA3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75752" y="4704641"/>
                      <a:ext cx="297180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r="-367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5" name="文本框 394">
                      <a:extLst>
                        <a:ext uri="{FF2B5EF4-FFF2-40B4-BE49-F238E27FC236}">
                          <a16:creationId xmlns:a16="http://schemas.microsoft.com/office/drawing/2014/main" id="{429BE1B6-50FA-C82F-AC4E-CBE0EF4D7A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3878" y="4676733"/>
                      <a:ext cx="2971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5" name="文本框 394">
                      <a:extLst>
                        <a:ext uri="{FF2B5EF4-FFF2-40B4-BE49-F238E27FC236}">
                          <a16:creationId xmlns:a16="http://schemas.microsoft.com/office/drawing/2014/main" id="{429BE1B6-50FA-C82F-AC4E-CBE0EF4D7A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3878" y="4676733"/>
                      <a:ext cx="297180" cy="369332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r="-387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6" name="椭圆 395">
                  <a:extLst>
                    <a:ext uri="{FF2B5EF4-FFF2-40B4-BE49-F238E27FC236}">
                      <a16:creationId xmlns:a16="http://schemas.microsoft.com/office/drawing/2014/main" id="{2FFB2C7D-4D8C-B474-0D8B-127CDA48BFDB}"/>
                    </a:ext>
                  </a:extLst>
                </p:cNvPr>
                <p:cNvSpPr/>
                <p:nvPr/>
              </p:nvSpPr>
              <p:spPr>
                <a:xfrm>
                  <a:off x="7353872" y="4769633"/>
                  <a:ext cx="106680" cy="1066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7" name="椭圆 396">
                  <a:extLst>
                    <a:ext uri="{FF2B5EF4-FFF2-40B4-BE49-F238E27FC236}">
                      <a16:creationId xmlns:a16="http://schemas.microsoft.com/office/drawing/2014/main" id="{683B3180-AE50-6791-E192-68D79BD23638}"/>
                    </a:ext>
                  </a:extLst>
                </p:cNvPr>
                <p:cNvSpPr/>
                <p:nvPr/>
              </p:nvSpPr>
              <p:spPr>
                <a:xfrm>
                  <a:off x="9583484" y="4182725"/>
                  <a:ext cx="106680" cy="1066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368" name="直接连接符 367">
                <a:extLst>
                  <a:ext uri="{FF2B5EF4-FFF2-40B4-BE49-F238E27FC236}">
                    <a16:creationId xmlns:a16="http://schemas.microsoft.com/office/drawing/2014/main" id="{98A3548E-88F4-0552-A44C-5FF40AFF06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8443" y="4097815"/>
                <a:ext cx="505500" cy="89951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直接连接符 368">
                <a:extLst>
                  <a:ext uri="{FF2B5EF4-FFF2-40B4-BE49-F238E27FC236}">
                    <a16:creationId xmlns:a16="http://schemas.microsoft.com/office/drawing/2014/main" id="{90565336-75F4-018E-409A-7069285818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87158" y="3922106"/>
                <a:ext cx="687965" cy="122420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接连接符 369">
                <a:extLst>
                  <a:ext uri="{FF2B5EF4-FFF2-40B4-BE49-F238E27FC236}">
                    <a16:creationId xmlns:a16="http://schemas.microsoft.com/office/drawing/2014/main" id="{5CC754FD-3D69-22B1-D533-892E15267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5962" y="3770155"/>
                <a:ext cx="855559" cy="152243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直接连接符 370">
                <a:extLst>
                  <a:ext uri="{FF2B5EF4-FFF2-40B4-BE49-F238E27FC236}">
                    <a16:creationId xmlns:a16="http://schemas.microsoft.com/office/drawing/2014/main" id="{8F9698E8-5D95-2A86-0EFD-D539CD9736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5765" y="3776573"/>
                <a:ext cx="717374" cy="130001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直接连接符 371">
                <a:extLst>
                  <a:ext uri="{FF2B5EF4-FFF2-40B4-BE49-F238E27FC236}">
                    <a16:creationId xmlns:a16="http://schemas.microsoft.com/office/drawing/2014/main" id="{5CA1623D-2DBE-ACAA-E9D0-D5AB05F26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5701" y="3848125"/>
                <a:ext cx="570271" cy="101477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直接连接符 372">
                <a:extLst>
                  <a:ext uri="{FF2B5EF4-FFF2-40B4-BE49-F238E27FC236}">
                    <a16:creationId xmlns:a16="http://schemas.microsoft.com/office/drawing/2014/main" id="{33CA3D59-D71C-0C07-6F4C-2F2A507A1A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4841" y="3953961"/>
                <a:ext cx="514091" cy="9148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接连接符 373">
                <a:extLst>
                  <a:ext uri="{FF2B5EF4-FFF2-40B4-BE49-F238E27FC236}">
                    <a16:creationId xmlns:a16="http://schemas.microsoft.com/office/drawing/2014/main" id="{8717F3C8-E379-6612-D1AD-81AF2FBE5F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17781" y="4076945"/>
                <a:ext cx="503045" cy="89515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接连接符 374">
                <a:extLst>
                  <a:ext uri="{FF2B5EF4-FFF2-40B4-BE49-F238E27FC236}">
                    <a16:creationId xmlns:a16="http://schemas.microsoft.com/office/drawing/2014/main" id="{476772C3-D2F2-D46E-8A2D-AC9E669180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5017" y="4197809"/>
                <a:ext cx="528959" cy="94126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>
                <a:extLst>
                  <a:ext uri="{FF2B5EF4-FFF2-40B4-BE49-F238E27FC236}">
                    <a16:creationId xmlns:a16="http://schemas.microsoft.com/office/drawing/2014/main" id="{E1B28D8B-16C3-7AFB-74DF-A4D228A72E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14712" y="4310174"/>
                <a:ext cx="325299" cy="57885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直接连接符 376">
                <a:extLst>
                  <a:ext uri="{FF2B5EF4-FFF2-40B4-BE49-F238E27FC236}">
                    <a16:creationId xmlns:a16="http://schemas.microsoft.com/office/drawing/2014/main" id="{60D33D0C-F002-2916-A11A-98AC3D664B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04821" y="4357968"/>
                <a:ext cx="505776" cy="90001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接连接符 377">
                <a:extLst>
                  <a:ext uri="{FF2B5EF4-FFF2-40B4-BE49-F238E27FC236}">
                    <a16:creationId xmlns:a16="http://schemas.microsoft.com/office/drawing/2014/main" id="{73DAA21A-40CD-6933-F3DF-7D11D516D9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05802" y="4515409"/>
                <a:ext cx="328981" cy="58541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组合 307">
              <a:extLst>
                <a:ext uri="{FF2B5EF4-FFF2-40B4-BE49-F238E27FC236}">
                  <a16:creationId xmlns:a16="http://schemas.microsoft.com/office/drawing/2014/main" id="{2BA32D2D-5C35-B04B-0998-D2FCDDCA079E}"/>
                </a:ext>
              </a:extLst>
            </p:cNvPr>
            <p:cNvGrpSpPr/>
            <p:nvPr/>
          </p:nvGrpSpPr>
          <p:grpSpPr>
            <a:xfrm>
              <a:off x="11992351" y="3422150"/>
              <a:ext cx="3437057" cy="2085711"/>
              <a:chOff x="4590218" y="346735"/>
              <a:chExt cx="3437057" cy="2085711"/>
            </a:xfrm>
          </p:grpSpPr>
          <p:cxnSp>
            <p:nvCxnSpPr>
              <p:cNvPr id="341" name="直接连接符 340">
                <a:extLst>
                  <a:ext uri="{FF2B5EF4-FFF2-40B4-BE49-F238E27FC236}">
                    <a16:creationId xmlns:a16="http://schemas.microsoft.com/office/drawing/2014/main" id="{64E9A583-9FA6-F798-C3C9-E0F9CB4835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7249" y="566869"/>
                <a:ext cx="1787264" cy="1452297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接连接符 341">
                <a:extLst>
                  <a:ext uri="{FF2B5EF4-FFF2-40B4-BE49-F238E27FC236}">
                    <a16:creationId xmlns:a16="http://schemas.microsoft.com/office/drawing/2014/main" id="{2DD716CA-F537-0AE4-A6F6-E5AB273BEF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97456" y="577390"/>
                <a:ext cx="1039817" cy="1541456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椭圆 342">
                <a:extLst>
                  <a:ext uri="{FF2B5EF4-FFF2-40B4-BE49-F238E27FC236}">
                    <a16:creationId xmlns:a16="http://schemas.microsoft.com/office/drawing/2014/main" id="{DB9A187B-0109-FA0C-BBD9-F245D669AA0B}"/>
                  </a:ext>
                </a:extLst>
              </p:cNvPr>
              <p:cNvSpPr/>
              <p:nvPr/>
            </p:nvSpPr>
            <p:spPr>
              <a:xfrm>
                <a:off x="6634450" y="537805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4" name="文本框 343">
                    <a:extLst>
                      <a:ext uri="{FF2B5EF4-FFF2-40B4-BE49-F238E27FC236}">
                        <a16:creationId xmlns:a16="http://schemas.microsoft.com/office/drawing/2014/main" id="{5DD98B8E-5719-B672-0D5A-8A3D90D326B7}"/>
                      </a:ext>
                    </a:extLst>
                  </p:cNvPr>
                  <p:cNvSpPr txBox="1"/>
                  <p:nvPr/>
                </p:nvSpPr>
                <p:spPr>
                  <a:xfrm>
                    <a:off x="4590218" y="1622848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4" name="文本框 343">
                    <a:extLst>
                      <a:ext uri="{FF2B5EF4-FFF2-40B4-BE49-F238E27FC236}">
                        <a16:creationId xmlns:a16="http://schemas.microsoft.com/office/drawing/2014/main" id="{5DD98B8E-5719-B672-0D5A-8A3D90D326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218" y="1622848"/>
                    <a:ext cx="297180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5" name="文本框 344">
                    <a:extLst>
                      <a:ext uri="{FF2B5EF4-FFF2-40B4-BE49-F238E27FC236}">
                        <a16:creationId xmlns:a16="http://schemas.microsoft.com/office/drawing/2014/main" id="{52FFF4C6-3216-E59B-7CA7-DD5505698B5F}"/>
                      </a:ext>
                    </a:extLst>
                  </p:cNvPr>
                  <p:cNvSpPr txBox="1"/>
                  <p:nvPr/>
                </p:nvSpPr>
                <p:spPr>
                  <a:xfrm>
                    <a:off x="6209490" y="346735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5" name="文本框 344">
                    <a:extLst>
                      <a:ext uri="{FF2B5EF4-FFF2-40B4-BE49-F238E27FC236}">
                        <a16:creationId xmlns:a16="http://schemas.microsoft.com/office/drawing/2014/main" id="{52FFF4C6-3216-E59B-7CA7-DD5505698B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9490" y="346735"/>
                    <a:ext cx="297180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r="-224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6" name="文本框 345">
                    <a:extLst>
                      <a:ext uri="{FF2B5EF4-FFF2-40B4-BE49-F238E27FC236}">
                        <a16:creationId xmlns:a16="http://schemas.microsoft.com/office/drawing/2014/main" id="{D9851C0D-381A-935F-9A77-588B8E315F0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0095" y="1786944"/>
                    <a:ext cx="2971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6" name="文本框 345">
                    <a:extLst>
                      <a:ext uri="{FF2B5EF4-FFF2-40B4-BE49-F238E27FC236}">
                        <a16:creationId xmlns:a16="http://schemas.microsoft.com/office/drawing/2014/main" id="{D9851C0D-381A-935F-9A77-588B8E315F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0095" y="1786944"/>
                    <a:ext cx="297180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7" name="任意多边形: 形状 346">
                <a:extLst>
                  <a:ext uri="{FF2B5EF4-FFF2-40B4-BE49-F238E27FC236}">
                    <a16:creationId xmlns:a16="http://schemas.microsoft.com/office/drawing/2014/main" id="{F1159F17-8C3D-ABA6-E177-52C605C20249}"/>
                  </a:ext>
                </a:extLst>
              </p:cNvPr>
              <p:cNvSpPr/>
              <p:nvPr/>
            </p:nvSpPr>
            <p:spPr>
              <a:xfrm rot="990245">
                <a:off x="5042591" y="1060191"/>
                <a:ext cx="2749172" cy="1372255"/>
              </a:xfrm>
              <a:custGeom>
                <a:avLst/>
                <a:gdLst>
                  <a:gd name="connsiteX0" fmla="*/ 0 w 2114550"/>
                  <a:gd name="connsiteY0" fmla="*/ 726823 h 726823"/>
                  <a:gd name="connsiteX1" fmla="*/ 1035050 w 2114550"/>
                  <a:gd name="connsiteY1" fmla="*/ 9273 h 726823"/>
                  <a:gd name="connsiteX2" fmla="*/ 2114550 w 2114550"/>
                  <a:gd name="connsiteY2" fmla="*/ 339473 h 72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0" h="726823">
                    <a:moveTo>
                      <a:pt x="0" y="726823"/>
                    </a:moveTo>
                    <a:cubicBezTo>
                      <a:pt x="341312" y="400327"/>
                      <a:pt x="682625" y="73831"/>
                      <a:pt x="1035050" y="9273"/>
                    </a:cubicBezTo>
                    <a:cubicBezTo>
                      <a:pt x="1387475" y="-55285"/>
                      <a:pt x="1857375" y="234698"/>
                      <a:pt x="2114550" y="339473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8" name="椭圆 347">
                <a:extLst>
                  <a:ext uri="{FF2B5EF4-FFF2-40B4-BE49-F238E27FC236}">
                    <a16:creationId xmlns:a16="http://schemas.microsoft.com/office/drawing/2014/main" id="{C604AA11-35FA-C35C-83C2-D3F1799305AD}"/>
                  </a:ext>
                </a:extLst>
              </p:cNvPr>
              <p:cNvSpPr/>
              <p:nvPr/>
            </p:nvSpPr>
            <p:spPr>
              <a:xfrm>
                <a:off x="7705453" y="2042555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9" name="直接连接符 348">
                <a:extLst>
                  <a:ext uri="{FF2B5EF4-FFF2-40B4-BE49-F238E27FC236}">
                    <a16:creationId xmlns:a16="http://schemas.microsoft.com/office/drawing/2014/main" id="{0DE496B5-7457-9518-98E7-8BC471B3C08B}"/>
                  </a:ext>
                </a:extLst>
              </p:cNvPr>
              <p:cNvCxnSpPr>
                <a:cxnSpLocks/>
                <a:endCxn id="348" idx="2"/>
              </p:cNvCxnSpPr>
              <p:nvPr/>
            </p:nvCxnSpPr>
            <p:spPr>
              <a:xfrm>
                <a:off x="4928502" y="2016730"/>
                <a:ext cx="2776951" cy="7916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直接连接符 349">
                <a:extLst>
                  <a:ext uri="{FF2B5EF4-FFF2-40B4-BE49-F238E27FC236}">
                    <a16:creationId xmlns:a16="http://schemas.microsoft.com/office/drawing/2014/main" id="{296F2B81-6D55-ACCB-DDF3-2F777145A1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0675" y="1418280"/>
                <a:ext cx="339545" cy="60420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直接连接符 350">
                <a:extLst>
                  <a:ext uri="{FF2B5EF4-FFF2-40B4-BE49-F238E27FC236}">
                    <a16:creationId xmlns:a16="http://schemas.microsoft.com/office/drawing/2014/main" id="{33A771B7-82DB-2F28-E318-73FDD2B00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1835" y="1242571"/>
                <a:ext cx="449565" cy="79998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直接连接符 351">
                <a:extLst>
                  <a:ext uri="{FF2B5EF4-FFF2-40B4-BE49-F238E27FC236}">
                    <a16:creationId xmlns:a16="http://schemas.microsoft.com/office/drawing/2014/main" id="{A43E210A-2D8B-36E6-AA95-5EC26188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175" y="1090620"/>
                <a:ext cx="522623" cy="92999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直接连接符 353">
                <a:extLst>
                  <a:ext uri="{FF2B5EF4-FFF2-40B4-BE49-F238E27FC236}">
                    <a16:creationId xmlns:a16="http://schemas.microsoft.com/office/drawing/2014/main" id="{FA9CE618-6BC4-4CBC-2F92-A39712E36330}"/>
                  </a:ext>
                </a:extLst>
              </p:cNvPr>
              <p:cNvCxnSpPr>
                <a:cxnSpLocks/>
                <a:stCxn id="347" idx="1"/>
              </p:cNvCxnSpPr>
              <p:nvPr/>
            </p:nvCxnSpPr>
            <p:spPr>
              <a:xfrm flipH="1">
                <a:off x="6061400" y="1097038"/>
                <a:ext cx="518016" cy="938743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直接连接符 354">
                <a:extLst>
                  <a:ext uri="{FF2B5EF4-FFF2-40B4-BE49-F238E27FC236}">
                    <a16:creationId xmlns:a16="http://schemas.microsoft.com/office/drawing/2014/main" id="{7F5A5A02-51A6-5E2A-B0DF-A4F5C4528E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9675" y="1168590"/>
                <a:ext cx="502574" cy="89431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接连接符 355">
                <a:extLst>
                  <a:ext uri="{FF2B5EF4-FFF2-40B4-BE49-F238E27FC236}">
                    <a16:creationId xmlns:a16="http://schemas.microsoft.com/office/drawing/2014/main" id="{7CE2E9AC-0E27-C376-E34C-5EC4470F5E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15100" y="1263395"/>
                <a:ext cx="446308" cy="79419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接连接符 356">
                <a:extLst>
                  <a:ext uri="{FF2B5EF4-FFF2-40B4-BE49-F238E27FC236}">
                    <a16:creationId xmlns:a16="http://schemas.microsoft.com/office/drawing/2014/main" id="{1E89317C-7745-B7CE-B79E-9137748CF7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41130" y="1384105"/>
                <a:ext cx="373450" cy="66454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接连接符 357">
                <a:extLst>
                  <a:ext uri="{FF2B5EF4-FFF2-40B4-BE49-F238E27FC236}">
                    <a16:creationId xmlns:a16="http://schemas.microsoft.com/office/drawing/2014/main" id="{C04868E8-E504-FE11-7EA5-D492CEB304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408" y="1518274"/>
                <a:ext cx="308845" cy="54957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直接连接符 358">
                <a:extLst>
                  <a:ext uri="{FF2B5EF4-FFF2-40B4-BE49-F238E27FC236}">
                    <a16:creationId xmlns:a16="http://schemas.microsoft.com/office/drawing/2014/main" id="{1BE1E332-A58F-47EA-A86E-653CBDC945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7585" y="1630639"/>
                <a:ext cx="218703" cy="38917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直接连接符 360">
                <a:extLst>
                  <a:ext uri="{FF2B5EF4-FFF2-40B4-BE49-F238E27FC236}">
                    <a16:creationId xmlns:a16="http://schemas.microsoft.com/office/drawing/2014/main" id="{AFB410AB-30B4-280E-DD4D-B01E320061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59625" y="1702338"/>
                <a:ext cx="223815" cy="39827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直接连接符 361">
                <a:extLst>
                  <a:ext uri="{FF2B5EF4-FFF2-40B4-BE49-F238E27FC236}">
                    <a16:creationId xmlns:a16="http://schemas.microsoft.com/office/drawing/2014/main" id="{8AE61256-A3AC-299D-D85D-DF3AD4350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83440" y="1851838"/>
                <a:ext cx="128649" cy="22892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A85DCB59-D002-ABC0-E7CC-E9BC1D24955C}"/>
                  </a:ext>
                </a:extLst>
              </p:cNvPr>
              <p:cNvSpPr/>
              <p:nvPr/>
            </p:nvSpPr>
            <p:spPr>
              <a:xfrm>
                <a:off x="4849648" y="1960340"/>
                <a:ext cx="106680" cy="1066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9" name="组合 308">
              <a:extLst>
                <a:ext uri="{FF2B5EF4-FFF2-40B4-BE49-F238E27FC236}">
                  <a16:creationId xmlns:a16="http://schemas.microsoft.com/office/drawing/2014/main" id="{3BAD20DD-46BB-5A1F-029D-F7EFF7C9ACFE}"/>
                </a:ext>
              </a:extLst>
            </p:cNvPr>
            <p:cNvGrpSpPr/>
            <p:nvPr/>
          </p:nvGrpSpPr>
          <p:grpSpPr>
            <a:xfrm>
              <a:off x="15891052" y="4698263"/>
              <a:ext cx="3437057" cy="1339162"/>
              <a:chOff x="8076368" y="1622848"/>
              <a:chExt cx="3437057" cy="1339162"/>
            </a:xfrm>
          </p:grpSpPr>
          <p:sp>
            <p:nvSpPr>
              <p:cNvPr id="311" name="任意多边形: 形状 310">
                <a:extLst>
                  <a:ext uri="{FF2B5EF4-FFF2-40B4-BE49-F238E27FC236}">
                    <a16:creationId xmlns:a16="http://schemas.microsoft.com/office/drawing/2014/main" id="{D295FA96-E4AF-7826-D2B2-43AE9C690B0F}"/>
                  </a:ext>
                </a:extLst>
              </p:cNvPr>
              <p:cNvSpPr/>
              <p:nvPr/>
            </p:nvSpPr>
            <p:spPr>
              <a:xfrm rot="990245">
                <a:off x="9098328" y="2130836"/>
                <a:ext cx="1273042" cy="721003"/>
              </a:xfrm>
              <a:custGeom>
                <a:avLst/>
                <a:gdLst>
                  <a:gd name="connsiteX0" fmla="*/ 0 w 2114550"/>
                  <a:gd name="connsiteY0" fmla="*/ 726823 h 726823"/>
                  <a:gd name="connsiteX1" fmla="*/ 1035050 w 2114550"/>
                  <a:gd name="connsiteY1" fmla="*/ 9273 h 726823"/>
                  <a:gd name="connsiteX2" fmla="*/ 2114550 w 2114550"/>
                  <a:gd name="connsiteY2" fmla="*/ 339473 h 72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4550" h="726823">
                    <a:moveTo>
                      <a:pt x="0" y="726823"/>
                    </a:moveTo>
                    <a:cubicBezTo>
                      <a:pt x="341312" y="400327"/>
                      <a:pt x="682625" y="73831"/>
                      <a:pt x="1035050" y="9273"/>
                    </a:cubicBezTo>
                    <a:cubicBezTo>
                      <a:pt x="1387475" y="-55285"/>
                      <a:pt x="1857375" y="234698"/>
                      <a:pt x="2114550" y="339473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2" name="组合 311">
                <a:extLst>
                  <a:ext uri="{FF2B5EF4-FFF2-40B4-BE49-F238E27FC236}">
                    <a16:creationId xmlns:a16="http://schemas.microsoft.com/office/drawing/2014/main" id="{1AAA8FD5-3C64-C716-1EDB-62614A5E1CAF}"/>
                  </a:ext>
                </a:extLst>
              </p:cNvPr>
              <p:cNvGrpSpPr/>
              <p:nvPr/>
            </p:nvGrpSpPr>
            <p:grpSpPr>
              <a:xfrm>
                <a:off x="8076368" y="1622848"/>
                <a:ext cx="3437057" cy="1339162"/>
                <a:chOff x="8023671" y="2414368"/>
                <a:chExt cx="3437057" cy="1339162"/>
              </a:xfrm>
            </p:grpSpPr>
            <p:grpSp>
              <p:nvGrpSpPr>
                <p:cNvPr id="313" name="组合 312">
                  <a:extLst>
                    <a:ext uri="{FF2B5EF4-FFF2-40B4-BE49-F238E27FC236}">
                      <a16:creationId xmlns:a16="http://schemas.microsoft.com/office/drawing/2014/main" id="{3D2A3922-3A39-B0F5-963C-2CEF5F19E130}"/>
                    </a:ext>
                  </a:extLst>
                </p:cNvPr>
                <p:cNvGrpSpPr/>
                <p:nvPr/>
              </p:nvGrpSpPr>
              <p:grpSpPr>
                <a:xfrm>
                  <a:off x="8023671" y="2414368"/>
                  <a:ext cx="3437057" cy="1339162"/>
                  <a:chOff x="8023671" y="2414368"/>
                  <a:chExt cx="3437057" cy="1339162"/>
                </a:xfrm>
              </p:grpSpPr>
              <p:cxnSp>
                <p:nvCxnSpPr>
                  <p:cNvPr id="326" name="直接连接符 325">
                    <a:extLst>
                      <a:ext uri="{FF2B5EF4-FFF2-40B4-BE49-F238E27FC236}">
                        <a16:creationId xmlns:a16="http://schemas.microsoft.com/office/drawing/2014/main" id="{DCD0990C-6CAA-DE8D-8A37-D13699B492A3}"/>
                      </a:ext>
                    </a:extLst>
                  </p:cNvPr>
                  <p:cNvCxnSpPr>
                    <a:cxnSpLocks/>
                    <a:stCxn id="339" idx="6"/>
                  </p:cNvCxnSpPr>
                  <p:nvPr/>
                </p:nvCxnSpPr>
                <p:spPr>
                  <a:xfrm flipV="1">
                    <a:off x="9015974" y="3420983"/>
                    <a:ext cx="1230888" cy="53340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7" name="文本框 326">
                        <a:extLst>
                          <a:ext uri="{FF2B5EF4-FFF2-40B4-BE49-F238E27FC236}">
                            <a16:creationId xmlns:a16="http://schemas.microsoft.com/office/drawing/2014/main" id="{4530CF45-9F99-C033-6396-FD6BC50B8D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23671" y="2414368"/>
                        <a:ext cx="2971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7" name="文本框 326">
                        <a:extLst>
                          <a:ext uri="{FF2B5EF4-FFF2-40B4-BE49-F238E27FC236}">
                            <a16:creationId xmlns:a16="http://schemas.microsoft.com/office/drawing/2014/main" id="{4530CF45-9F99-C033-6396-FD6BC50B8D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23671" y="2414368"/>
                        <a:ext cx="297180" cy="369332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r="-244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8" name="文本框 327">
                        <a:extLst>
                          <a:ext uri="{FF2B5EF4-FFF2-40B4-BE49-F238E27FC236}">
                            <a16:creationId xmlns:a16="http://schemas.microsoft.com/office/drawing/2014/main" id="{E8C1C604-A617-F80F-0489-15A6044F9B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63548" y="2578464"/>
                        <a:ext cx="2971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8" name="文本框 327">
                        <a:extLst>
                          <a:ext uri="{FF2B5EF4-FFF2-40B4-BE49-F238E27FC236}">
                            <a16:creationId xmlns:a16="http://schemas.microsoft.com/office/drawing/2014/main" id="{E8C1C604-A617-F80F-0489-15A6044F9B4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63548" y="2578464"/>
                        <a:ext cx="297180" cy="369332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 r="-244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29" name="椭圆 328">
                    <a:extLst>
                      <a:ext uri="{FF2B5EF4-FFF2-40B4-BE49-F238E27FC236}">
                        <a16:creationId xmlns:a16="http://schemas.microsoft.com/office/drawing/2014/main" id="{6FC16B6D-AA56-BBA3-0C3F-21D1A44C6416}"/>
                      </a:ext>
                    </a:extLst>
                  </p:cNvPr>
                  <p:cNvSpPr/>
                  <p:nvPr/>
                </p:nvSpPr>
                <p:spPr>
                  <a:xfrm>
                    <a:off x="10246862" y="3373625"/>
                    <a:ext cx="106680" cy="10668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0" name="文本框 329">
                        <a:extLst>
                          <a:ext uri="{FF2B5EF4-FFF2-40B4-BE49-F238E27FC236}">
                            <a16:creationId xmlns:a16="http://schemas.microsoft.com/office/drawing/2014/main" id="{BC2DAC21-B954-82ED-1606-C6280F48C8B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1174" y="3355991"/>
                        <a:ext cx="2971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30" name="文本框 329">
                        <a:extLst>
                          <a:ext uri="{FF2B5EF4-FFF2-40B4-BE49-F238E27FC236}">
                            <a16:creationId xmlns:a16="http://schemas.microsoft.com/office/drawing/2014/main" id="{BC2DAC21-B954-82ED-1606-C6280F48C8B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1174" y="3355991"/>
                        <a:ext cx="297180" cy="369332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r="-387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2" name="文本框 331">
                        <a:extLst>
                          <a:ext uri="{FF2B5EF4-FFF2-40B4-BE49-F238E27FC236}">
                            <a16:creationId xmlns:a16="http://schemas.microsoft.com/office/drawing/2014/main" id="{B30902FC-2A32-0829-B37D-1C00D498E1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10652" y="3384198"/>
                        <a:ext cx="2971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zh-CN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32" name="文本框 331">
                        <a:extLst>
                          <a:ext uri="{FF2B5EF4-FFF2-40B4-BE49-F238E27FC236}">
                            <a16:creationId xmlns:a16="http://schemas.microsoft.com/office/drawing/2014/main" id="{B30902FC-2A32-0829-B37D-1C00D498E1A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910652" y="3384198"/>
                        <a:ext cx="297180" cy="369332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r="-395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33" name="直接连接符 332">
                    <a:extLst>
                      <a:ext uri="{FF2B5EF4-FFF2-40B4-BE49-F238E27FC236}">
                        <a16:creationId xmlns:a16="http://schemas.microsoft.com/office/drawing/2014/main" id="{D0EACA7C-8F21-57D3-2940-7EA6F6D604AD}"/>
                      </a:ext>
                    </a:extLst>
                  </p:cNvPr>
                  <p:cNvCxnSpPr>
                    <a:cxnSpLocks/>
                    <a:endCxn id="337" idx="5"/>
                  </p:cNvCxnSpPr>
                  <p:nvPr/>
                </p:nvCxnSpPr>
                <p:spPr>
                  <a:xfrm flipH="1" flipV="1">
                    <a:off x="8374158" y="2842917"/>
                    <a:ext cx="535136" cy="608990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直接连接符 333">
                    <a:extLst>
                      <a:ext uri="{FF2B5EF4-FFF2-40B4-BE49-F238E27FC236}">
                        <a16:creationId xmlns:a16="http://schemas.microsoft.com/office/drawing/2014/main" id="{64C404AB-043D-0F63-AF7D-ED1F1EC7B969}"/>
                      </a:ext>
                    </a:extLst>
                  </p:cNvPr>
                  <p:cNvCxnSpPr>
                    <a:cxnSpLocks/>
                    <a:stCxn id="329" idx="7"/>
                    <a:endCxn id="340" idx="2"/>
                  </p:cNvCxnSpPr>
                  <p:nvPr/>
                </p:nvCxnSpPr>
                <p:spPr>
                  <a:xfrm flipV="1">
                    <a:off x="10337919" y="2887415"/>
                    <a:ext cx="800987" cy="501833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直接连接符 334">
                    <a:extLst>
                      <a:ext uri="{FF2B5EF4-FFF2-40B4-BE49-F238E27FC236}">
                        <a16:creationId xmlns:a16="http://schemas.microsoft.com/office/drawing/2014/main" id="{5003DF84-EB1D-573E-B350-111635BDA77C}"/>
                      </a:ext>
                    </a:extLst>
                  </p:cNvPr>
                  <p:cNvCxnSpPr>
                    <a:cxnSpLocks/>
                    <a:endCxn id="340" idx="2"/>
                  </p:cNvCxnSpPr>
                  <p:nvPr/>
                </p:nvCxnSpPr>
                <p:spPr>
                  <a:xfrm flipV="1">
                    <a:off x="8985370" y="2887415"/>
                    <a:ext cx="2153536" cy="570094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接连接符 335">
                    <a:extLst>
                      <a:ext uri="{FF2B5EF4-FFF2-40B4-BE49-F238E27FC236}">
                        <a16:creationId xmlns:a16="http://schemas.microsoft.com/office/drawing/2014/main" id="{B962C465-0488-5AF0-3A34-E3169E2F5B67}"/>
                      </a:ext>
                    </a:extLst>
                  </p:cNvPr>
                  <p:cNvCxnSpPr>
                    <a:cxnSpLocks/>
                    <a:endCxn id="340" idx="2"/>
                  </p:cNvCxnSpPr>
                  <p:nvPr/>
                </p:nvCxnSpPr>
                <p:spPr>
                  <a:xfrm>
                    <a:off x="8361955" y="2808250"/>
                    <a:ext cx="2776951" cy="79165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7" name="椭圆 336">
                    <a:extLst>
                      <a:ext uri="{FF2B5EF4-FFF2-40B4-BE49-F238E27FC236}">
                        <a16:creationId xmlns:a16="http://schemas.microsoft.com/office/drawing/2014/main" id="{C9AAB7F4-3B33-DF82-BAFF-71B1A8A83771}"/>
                      </a:ext>
                    </a:extLst>
                  </p:cNvPr>
                  <p:cNvSpPr/>
                  <p:nvPr/>
                </p:nvSpPr>
                <p:spPr>
                  <a:xfrm>
                    <a:off x="8283101" y="2751860"/>
                    <a:ext cx="106680" cy="10668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39" name="椭圆 338">
                    <a:extLst>
                      <a:ext uri="{FF2B5EF4-FFF2-40B4-BE49-F238E27FC236}">
                        <a16:creationId xmlns:a16="http://schemas.microsoft.com/office/drawing/2014/main" id="{A500042F-9EE6-7FD4-AC82-E6FFA0843C59}"/>
                      </a:ext>
                    </a:extLst>
                  </p:cNvPr>
                  <p:cNvSpPr/>
                  <p:nvPr/>
                </p:nvSpPr>
                <p:spPr>
                  <a:xfrm>
                    <a:off x="8909294" y="3420983"/>
                    <a:ext cx="106680" cy="10668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0" name="椭圆 339">
                    <a:extLst>
                      <a:ext uri="{FF2B5EF4-FFF2-40B4-BE49-F238E27FC236}">
                        <a16:creationId xmlns:a16="http://schemas.microsoft.com/office/drawing/2014/main" id="{349FD4EF-4859-E244-2E75-F0233DF81934}"/>
                      </a:ext>
                    </a:extLst>
                  </p:cNvPr>
                  <p:cNvSpPr/>
                  <p:nvPr/>
                </p:nvSpPr>
                <p:spPr>
                  <a:xfrm>
                    <a:off x="11138906" y="2834075"/>
                    <a:ext cx="106680" cy="10668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15" name="直接连接符 314">
                  <a:extLst>
                    <a:ext uri="{FF2B5EF4-FFF2-40B4-BE49-F238E27FC236}">
                      <a16:creationId xmlns:a16="http://schemas.microsoft.com/office/drawing/2014/main" id="{625A5511-0279-DC81-E3D1-BBB7990D9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41038" y="2812130"/>
                  <a:ext cx="194145" cy="345474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接连接符 315">
                  <a:extLst>
                    <a:ext uri="{FF2B5EF4-FFF2-40B4-BE49-F238E27FC236}">
                      <a16:creationId xmlns:a16="http://schemas.microsoft.com/office/drawing/2014/main" id="{CC7C0FF3-53A9-E1F6-FBE7-58C7B196D0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81964" y="2834075"/>
                  <a:ext cx="263324" cy="46857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直接连接符 316">
                  <a:extLst>
                    <a:ext uri="{FF2B5EF4-FFF2-40B4-BE49-F238E27FC236}">
                      <a16:creationId xmlns:a16="http://schemas.microsoft.com/office/drawing/2014/main" id="{61EE5C6F-723C-521B-8AFC-49EA6EC0EB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45692" y="2824312"/>
                  <a:ext cx="326090" cy="580265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直接连接符 317">
                  <a:extLst>
                    <a:ext uri="{FF2B5EF4-FFF2-40B4-BE49-F238E27FC236}">
                      <a16:creationId xmlns:a16="http://schemas.microsoft.com/office/drawing/2014/main" id="{42D42975-9B4A-EA7D-A1E0-1C47D5EF2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40182" y="2842917"/>
                  <a:ext cx="146054" cy="264677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直接连接符 318">
                  <a:extLst>
                    <a:ext uri="{FF2B5EF4-FFF2-40B4-BE49-F238E27FC236}">
                      <a16:creationId xmlns:a16="http://schemas.microsoft.com/office/drawing/2014/main" id="{1B507E64-B3B9-E3BC-F6DC-A2E359241B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4636" y="2834075"/>
                  <a:ext cx="59926" cy="10663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接连接符 319">
                  <a:extLst>
                    <a:ext uri="{FF2B5EF4-FFF2-40B4-BE49-F238E27FC236}">
                      <a16:creationId xmlns:a16="http://schemas.microsoft.com/office/drawing/2014/main" id="{5D3E412E-7AA8-7281-4EF9-7979F7581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82389" y="2872285"/>
                  <a:ext cx="53138" cy="9455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接连接符 320">
                  <a:extLst>
                    <a:ext uri="{FF2B5EF4-FFF2-40B4-BE49-F238E27FC236}">
                      <a16:creationId xmlns:a16="http://schemas.microsoft.com/office/drawing/2014/main" id="{6833D5D0-B9EB-8575-A8EF-26D5BEF7A1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24298" y="2887415"/>
                  <a:ext cx="123733" cy="220179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接连接符 321">
                  <a:extLst>
                    <a:ext uri="{FF2B5EF4-FFF2-40B4-BE49-F238E27FC236}">
                      <a16:creationId xmlns:a16="http://schemas.microsoft.com/office/drawing/2014/main" id="{E10C18C7-5CFF-2685-3651-25179C95D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74583" y="2842917"/>
                  <a:ext cx="229525" cy="40843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直接连接符 322">
                  <a:extLst>
                    <a:ext uri="{FF2B5EF4-FFF2-40B4-BE49-F238E27FC236}">
                      <a16:creationId xmlns:a16="http://schemas.microsoft.com/office/drawing/2014/main" id="{D79549EF-7D2E-EF7F-7729-E6D6F0E70C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34442" y="2812130"/>
                  <a:ext cx="106148" cy="188886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接连接符 323">
                  <a:extLst>
                    <a:ext uri="{FF2B5EF4-FFF2-40B4-BE49-F238E27FC236}">
                      <a16:creationId xmlns:a16="http://schemas.microsoft.com/office/drawing/2014/main" id="{FC25BE68-9EF3-BAB6-E266-402659DEAB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24551" y="2854421"/>
                  <a:ext cx="289718" cy="515542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接连接符 324">
                  <a:extLst>
                    <a:ext uri="{FF2B5EF4-FFF2-40B4-BE49-F238E27FC236}">
                      <a16:creationId xmlns:a16="http://schemas.microsoft.com/office/drawing/2014/main" id="{F3EE7088-CAFC-EB32-CDD8-65F6E8410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639149" y="2872285"/>
                  <a:ext cx="177744" cy="316289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0" name="十字形 309">
              <a:extLst>
                <a:ext uri="{FF2B5EF4-FFF2-40B4-BE49-F238E27FC236}">
                  <a16:creationId xmlns:a16="http://schemas.microsoft.com/office/drawing/2014/main" id="{5EE5D56D-5D92-6B6A-4426-7EE8046507C2}"/>
                </a:ext>
              </a:extLst>
            </p:cNvPr>
            <p:cNvSpPr/>
            <p:nvPr/>
          </p:nvSpPr>
          <p:spPr>
            <a:xfrm>
              <a:off x="15445976" y="4626359"/>
              <a:ext cx="428508" cy="428508"/>
            </a:xfrm>
            <a:prstGeom prst="plus">
              <a:avLst>
                <a:gd name="adj" fmla="val 4038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0" name="直接箭头连接符 399">
            <a:extLst>
              <a:ext uri="{FF2B5EF4-FFF2-40B4-BE49-F238E27FC236}">
                <a16:creationId xmlns:a16="http://schemas.microsoft.com/office/drawing/2014/main" id="{EDA02D28-2B2C-1E32-ADB9-A11615C083D6}"/>
              </a:ext>
            </a:extLst>
          </p:cNvPr>
          <p:cNvCxnSpPr>
            <a:cxnSpLocks/>
            <a:stCxn id="619" idx="3"/>
          </p:cNvCxnSpPr>
          <p:nvPr/>
        </p:nvCxnSpPr>
        <p:spPr>
          <a:xfrm>
            <a:off x="4038795" y="5158738"/>
            <a:ext cx="989607" cy="0"/>
          </a:xfrm>
          <a:prstGeom prst="straightConnector1">
            <a:avLst/>
          </a:prstGeom>
          <a:ln>
            <a:solidFill>
              <a:srgbClr val="1B1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文本框 406">
            <a:extLst>
              <a:ext uri="{FF2B5EF4-FFF2-40B4-BE49-F238E27FC236}">
                <a16:creationId xmlns:a16="http://schemas.microsoft.com/office/drawing/2014/main" id="{C2612A7B-649C-99A7-9C03-397C2296AE49}"/>
              </a:ext>
            </a:extLst>
          </p:cNvPr>
          <p:cNvSpPr txBox="1"/>
          <p:nvPr/>
        </p:nvSpPr>
        <p:spPr>
          <a:xfrm>
            <a:off x="8564245" y="6527870"/>
            <a:ext cx="4619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Implicit equation-based rendering</a:t>
            </a:r>
            <a:endParaRPr lang="zh-CN" altLang="en-US" dirty="0"/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C0CE739E-41A1-0C03-BE4A-3E39EB987424}"/>
              </a:ext>
            </a:extLst>
          </p:cNvPr>
          <p:cNvSpPr txBox="1"/>
          <p:nvPr/>
        </p:nvSpPr>
        <p:spPr>
          <a:xfrm>
            <a:off x="8478870" y="1784468"/>
            <a:ext cx="3764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If require dash or arc-length guided texture filling</a:t>
            </a:r>
            <a:endParaRPr lang="zh-CN" altLang="en-US" dirty="0"/>
          </a:p>
        </p:txBody>
      </p:sp>
      <p:cxnSp>
        <p:nvCxnSpPr>
          <p:cNvPr id="426" name="连接符: 肘形 425">
            <a:extLst>
              <a:ext uri="{FF2B5EF4-FFF2-40B4-BE49-F238E27FC236}">
                <a16:creationId xmlns:a16="http://schemas.microsoft.com/office/drawing/2014/main" id="{8FE6FFF1-E97E-C7E3-AD07-8FF43FCB469D}"/>
              </a:ext>
            </a:extLst>
          </p:cNvPr>
          <p:cNvCxnSpPr>
            <a:cxnSpLocks/>
            <a:stCxn id="407" idx="2"/>
            <a:endCxn id="436" idx="0"/>
          </p:cNvCxnSpPr>
          <p:nvPr/>
        </p:nvCxnSpPr>
        <p:spPr>
          <a:xfrm rot="5400000">
            <a:off x="9441313" y="6020135"/>
            <a:ext cx="555631" cy="23097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矩形 429">
            <a:extLst>
              <a:ext uri="{FF2B5EF4-FFF2-40B4-BE49-F238E27FC236}">
                <a16:creationId xmlns:a16="http://schemas.microsoft.com/office/drawing/2014/main" id="{C2AC173D-2448-4503-30B2-B08A57576C03}"/>
              </a:ext>
            </a:extLst>
          </p:cNvPr>
          <p:cNvSpPr/>
          <p:nvPr/>
        </p:nvSpPr>
        <p:spPr>
          <a:xfrm>
            <a:off x="434196" y="7859582"/>
            <a:ext cx="16131904" cy="375400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1B14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2C39B3F4-215C-F7D2-6045-E64206F53A41}"/>
              </a:ext>
            </a:extLst>
          </p:cNvPr>
          <p:cNvSpPr txBox="1"/>
          <p:nvPr/>
        </p:nvSpPr>
        <p:spPr>
          <a:xfrm>
            <a:off x="5663885" y="7452833"/>
            <a:ext cx="5800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Output: rendered stroke with user defined styles</a:t>
            </a:r>
            <a:endParaRPr lang="zh-CN" altLang="en-US" dirty="0"/>
          </a:p>
        </p:txBody>
      </p:sp>
      <p:grpSp>
        <p:nvGrpSpPr>
          <p:cNvPr id="642" name="组合 641">
            <a:extLst>
              <a:ext uri="{FF2B5EF4-FFF2-40B4-BE49-F238E27FC236}">
                <a16:creationId xmlns:a16="http://schemas.microsoft.com/office/drawing/2014/main" id="{9C0B6D56-E1A7-B838-D443-C0ACA6FD2281}"/>
              </a:ext>
            </a:extLst>
          </p:cNvPr>
          <p:cNvGrpSpPr/>
          <p:nvPr/>
        </p:nvGrpSpPr>
        <p:grpSpPr>
          <a:xfrm>
            <a:off x="2064311" y="8137989"/>
            <a:ext cx="12999867" cy="3217875"/>
            <a:chOff x="2236496" y="8105276"/>
            <a:chExt cx="12999867" cy="3217875"/>
          </a:xfrm>
        </p:grpSpPr>
        <p:pic>
          <p:nvPicPr>
            <p:cNvPr id="440" name="图片 439">
              <a:extLst>
                <a:ext uri="{FF2B5EF4-FFF2-40B4-BE49-F238E27FC236}">
                  <a16:creationId xmlns:a16="http://schemas.microsoft.com/office/drawing/2014/main" id="{D786005A-5B35-2106-470E-27D7F4B05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496" y="8105276"/>
              <a:ext cx="3616095" cy="3217875"/>
            </a:xfrm>
            <a:prstGeom prst="rect">
              <a:avLst/>
            </a:prstGeom>
          </p:spPr>
        </p:pic>
        <p:pic>
          <p:nvPicPr>
            <p:cNvPr id="442" name="图片 441">
              <a:extLst>
                <a:ext uri="{FF2B5EF4-FFF2-40B4-BE49-F238E27FC236}">
                  <a16:creationId xmlns:a16="http://schemas.microsoft.com/office/drawing/2014/main" id="{83B43E84-7C03-C0E1-E65A-03E17F80B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170" y="8105277"/>
              <a:ext cx="3608519" cy="3211133"/>
            </a:xfrm>
            <a:prstGeom prst="rect">
              <a:avLst/>
            </a:prstGeom>
          </p:spPr>
        </p:pic>
        <p:pic>
          <p:nvPicPr>
            <p:cNvPr id="444" name="图片 443">
              <a:extLst>
                <a:ext uri="{FF2B5EF4-FFF2-40B4-BE49-F238E27FC236}">
                  <a16:creationId xmlns:a16="http://schemas.microsoft.com/office/drawing/2014/main" id="{300D6040-8180-79F8-1C0B-96B998027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0268" y="8105276"/>
              <a:ext cx="3616095" cy="321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94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D2BF9-3DC8-989F-07FD-698207570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0D6EACC6-056E-3CC4-FE2A-E967E242C193}"/>
              </a:ext>
            </a:extLst>
          </p:cNvPr>
          <p:cNvSpPr/>
          <p:nvPr/>
        </p:nvSpPr>
        <p:spPr>
          <a:xfrm>
            <a:off x="423807" y="977938"/>
            <a:ext cx="4208231" cy="224084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rgbClr val="1B14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78384CF-E0DC-AF4B-A119-FA2CA953D1B6}"/>
              </a:ext>
            </a:extLst>
          </p:cNvPr>
          <p:cNvSpPr txBox="1"/>
          <p:nvPr/>
        </p:nvSpPr>
        <p:spPr>
          <a:xfrm>
            <a:off x="566564" y="1199024"/>
            <a:ext cx="3922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Quadratic Curves with Styles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657B350-D176-5A42-94A9-352F2C7E811E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4632038" y="2098358"/>
            <a:ext cx="539402" cy="4478"/>
          </a:xfrm>
          <a:prstGeom prst="straightConnector1">
            <a:avLst/>
          </a:prstGeom>
          <a:ln>
            <a:solidFill>
              <a:srgbClr val="1B1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F951436-EAFF-6A5F-979F-655B902ACCDD}"/>
              </a:ext>
            </a:extLst>
          </p:cNvPr>
          <p:cNvSpPr/>
          <p:nvPr/>
        </p:nvSpPr>
        <p:spPr>
          <a:xfrm>
            <a:off x="5171440" y="977938"/>
            <a:ext cx="5960776" cy="2249796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rgbClr val="1B14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2" name="文本框 471">
            <a:extLst>
              <a:ext uri="{FF2B5EF4-FFF2-40B4-BE49-F238E27FC236}">
                <a16:creationId xmlns:a16="http://schemas.microsoft.com/office/drawing/2014/main" id="{E72967DB-427D-3EFE-6185-A5889AFB1BE7}"/>
              </a:ext>
            </a:extLst>
          </p:cNvPr>
          <p:cNvSpPr txBox="1"/>
          <p:nvPr/>
        </p:nvSpPr>
        <p:spPr>
          <a:xfrm>
            <a:off x="5922090" y="437655"/>
            <a:ext cx="4619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GPU Pipeline Highlight</a:t>
            </a:r>
            <a:endParaRPr lang="zh-CN" altLang="en-US" sz="2800" dirty="0"/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63AFEBA8-BB95-401F-5E97-20BA10975CED}"/>
              </a:ext>
            </a:extLst>
          </p:cNvPr>
          <p:cNvSpPr txBox="1"/>
          <p:nvPr/>
        </p:nvSpPr>
        <p:spPr>
          <a:xfrm>
            <a:off x="5251467" y="1284769"/>
            <a:ext cx="58007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Subdivision (Curvature-Guided)</a:t>
            </a:r>
          </a:p>
          <a:p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Arc-Length Parameterization (Newton, Fast)</a:t>
            </a:r>
          </a:p>
          <a:p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Rendering (Implicit Equation-Based)</a:t>
            </a:r>
          </a:p>
          <a:p>
            <a:endParaRPr lang="zh-CN" altLang="en-US" sz="2000" dirty="0"/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F1639753-29E0-72DB-6060-9339D314B44C}"/>
              </a:ext>
            </a:extLst>
          </p:cNvPr>
          <p:cNvSpPr txBox="1"/>
          <p:nvPr/>
        </p:nvSpPr>
        <p:spPr>
          <a:xfrm>
            <a:off x="2967034" y="3749600"/>
            <a:ext cx="5800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zh-CN" altLang="en-US" sz="2800" dirty="0"/>
          </a:p>
        </p:txBody>
      </p:sp>
      <p:sp>
        <p:nvSpPr>
          <p:cNvPr id="430" name="矩形 429">
            <a:extLst>
              <a:ext uri="{FF2B5EF4-FFF2-40B4-BE49-F238E27FC236}">
                <a16:creationId xmlns:a16="http://schemas.microsoft.com/office/drawing/2014/main" id="{AD646D12-B29C-3392-34AF-E5D6E4E1D4DF}"/>
              </a:ext>
            </a:extLst>
          </p:cNvPr>
          <p:cNvSpPr/>
          <p:nvPr/>
        </p:nvSpPr>
        <p:spPr>
          <a:xfrm>
            <a:off x="423808" y="4242457"/>
            <a:ext cx="10708408" cy="249191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1B14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2" name="组合 641">
            <a:extLst>
              <a:ext uri="{FF2B5EF4-FFF2-40B4-BE49-F238E27FC236}">
                <a16:creationId xmlns:a16="http://schemas.microsoft.com/office/drawing/2014/main" id="{6861A798-DEDE-D9A8-4714-522DA732022A}"/>
              </a:ext>
            </a:extLst>
          </p:cNvPr>
          <p:cNvGrpSpPr/>
          <p:nvPr/>
        </p:nvGrpSpPr>
        <p:grpSpPr>
          <a:xfrm>
            <a:off x="1501381" y="4514630"/>
            <a:ext cx="8553261" cy="2117201"/>
            <a:chOff x="2236497" y="8105276"/>
            <a:chExt cx="12999866" cy="3217875"/>
          </a:xfrm>
        </p:grpSpPr>
        <p:pic>
          <p:nvPicPr>
            <p:cNvPr id="440" name="图片 439">
              <a:extLst>
                <a:ext uri="{FF2B5EF4-FFF2-40B4-BE49-F238E27FC236}">
                  <a16:creationId xmlns:a16="http://schemas.microsoft.com/office/drawing/2014/main" id="{1C1AEFCE-E382-9970-E278-9482A24FB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497" y="8105276"/>
              <a:ext cx="3616094" cy="3217875"/>
            </a:xfrm>
            <a:prstGeom prst="rect">
              <a:avLst/>
            </a:prstGeom>
          </p:spPr>
        </p:pic>
        <p:pic>
          <p:nvPicPr>
            <p:cNvPr id="442" name="图片 441">
              <a:extLst>
                <a:ext uri="{FF2B5EF4-FFF2-40B4-BE49-F238E27FC236}">
                  <a16:creationId xmlns:a16="http://schemas.microsoft.com/office/drawing/2014/main" id="{8BA647BB-BF70-8AA6-93A1-0F3EF4907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170" y="8105277"/>
              <a:ext cx="3608519" cy="3211133"/>
            </a:xfrm>
            <a:prstGeom prst="rect">
              <a:avLst/>
            </a:prstGeom>
          </p:spPr>
        </p:pic>
        <p:pic>
          <p:nvPicPr>
            <p:cNvPr id="444" name="图片 443">
              <a:extLst>
                <a:ext uri="{FF2B5EF4-FFF2-40B4-BE49-F238E27FC236}">
                  <a16:creationId xmlns:a16="http://schemas.microsoft.com/office/drawing/2014/main" id="{C7F184BF-B08E-7612-D562-B041619F7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0268" y="8105276"/>
              <a:ext cx="3616095" cy="3217875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BE4B7BE-D18F-BD71-3539-9E6A45346B6B}"/>
              </a:ext>
            </a:extLst>
          </p:cNvPr>
          <p:cNvSpPr txBox="1"/>
          <p:nvPr/>
        </p:nvSpPr>
        <p:spPr>
          <a:xfrm>
            <a:off x="218157" y="437655"/>
            <a:ext cx="4619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1F2638-D037-BB8D-AC7B-DC04B02C5CC5}"/>
              </a:ext>
            </a:extLst>
          </p:cNvPr>
          <p:cNvSpPr txBox="1"/>
          <p:nvPr/>
        </p:nvSpPr>
        <p:spPr>
          <a:xfrm>
            <a:off x="3818941" y="4278041"/>
            <a:ext cx="43964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Rendered Stroke Variants</a:t>
            </a:r>
            <a:endParaRPr lang="zh-CN" altLang="en-US" sz="2000" dirty="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F7334551-8458-43FB-1413-7626DDCF86AE}"/>
              </a:ext>
            </a:extLst>
          </p:cNvPr>
          <p:cNvSpPr/>
          <p:nvPr/>
        </p:nvSpPr>
        <p:spPr>
          <a:xfrm flipV="1">
            <a:off x="1309635" y="1801799"/>
            <a:ext cx="2436574" cy="1101467"/>
          </a:xfrm>
          <a:custGeom>
            <a:avLst/>
            <a:gdLst>
              <a:gd name="connsiteX0" fmla="*/ -1213 w 5002455"/>
              <a:gd name="connsiteY0" fmla="*/ -1109 h 2261387"/>
              <a:gd name="connsiteX1" fmla="*/ 1530932 w 5002455"/>
              <a:gd name="connsiteY1" fmla="*/ 1779160 h 2261387"/>
              <a:gd name="connsiteX2" fmla="*/ 3364309 w 5002455"/>
              <a:gd name="connsiteY2" fmla="*/ 2158798 h 2261387"/>
              <a:gd name="connsiteX3" fmla="*/ 5001243 w 5002455"/>
              <a:gd name="connsiteY3" fmla="*/ 221432 h 226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2455" h="2261387">
                <a:moveTo>
                  <a:pt x="-1213" y="-1109"/>
                </a:moveTo>
                <a:cubicBezTo>
                  <a:pt x="484414" y="709057"/>
                  <a:pt x="970040" y="1419223"/>
                  <a:pt x="1530932" y="1779160"/>
                </a:cubicBezTo>
                <a:cubicBezTo>
                  <a:pt x="2091881" y="2139154"/>
                  <a:pt x="2785943" y="2418458"/>
                  <a:pt x="3364309" y="2158798"/>
                </a:cubicBezTo>
                <a:cubicBezTo>
                  <a:pt x="3942675" y="1899196"/>
                  <a:pt x="4737129" y="568348"/>
                  <a:pt x="5001243" y="221432"/>
                </a:cubicBezTo>
              </a:path>
            </a:pathLst>
          </a:custGeom>
          <a:noFill/>
          <a:ln w="52277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B2309CF-88EA-4060-0D19-CBCE6ACC6AEC}"/>
              </a:ext>
            </a:extLst>
          </p:cNvPr>
          <p:cNvCxnSpPr>
            <a:cxnSpLocks/>
            <a:stCxn id="50" idx="2"/>
            <a:endCxn id="436" idx="0"/>
          </p:cNvCxnSpPr>
          <p:nvPr/>
        </p:nvCxnSpPr>
        <p:spPr>
          <a:xfrm rot="5400000">
            <a:off x="6748679" y="2346451"/>
            <a:ext cx="521866" cy="22844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37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DC36B-EC76-6693-3F48-ABD939FE9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8FF93B0-A85E-3446-060A-683879C43C3E}"/>
              </a:ext>
            </a:extLst>
          </p:cNvPr>
          <p:cNvSpPr txBox="1"/>
          <p:nvPr/>
        </p:nvSpPr>
        <p:spPr>
          <a:xfrm>
            <a:off x="815509" y="394289"/>
            <a:ext cx="1496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CN" altLang="en-US" sz="28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92229E8-1E6D-690D-DE3C-00B0D1F18479}"/>
              </a:ext>
            </a:extLst>
          </p:cNvPr>
          <p:cNvSpPr/>
          <p:nvPr/>
        </p:nvSpPr>
        <p:spPr>
          <a:xfrm>
            <a:off x="160211" y="950587"/>
            <a:ext cx="2807073" cy="2240840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AC77016-B4D0-E2AE-5B40-5AEAE1E4C85E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2967284" y="2071007"/>
            <a:ext cx="43659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AC529B8E-7AD3-3B8E-EDF6-B98CEA90ECAC}"/>
              </a:ext>
            </a:extLst>
          </p:cNvPr>
          <p:cNvSpPr/>
          <p:nvPr/>
        </p:nvSpPr>
        <p:spPr>
          <a:xfrm>
            <a:off x="3403882" y="946109"/>
            <a:ext cx="4032950" cy="2249796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2" name="文本框 471">
            <a:extLst>
              <a:ext uri="{FF2B5EF4-FFF2-40B4-BE49-F238E27FC236}">
                <a16:creationId xmlns:a16="http://schemas.microsoft.com/office/drawing/2014/main" id="{F566CFCF-1B05-EF9A-8346-5C4DB9583CA8}"/>
              </a:ext>
            </a:extLst>
          </p:cNvPr>
          <p:cNvSpPr txBox="1"/>
          <p:nvPr/>
        </p:nvSpPr>
        <p:spPr>
          <a:xfrm>
            <a:off x="3856002" y="394289"/>
            <a:ext cx="3128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Subdivision</a:t>
            </a:r>
            <a:endParaRPr lang="zh-CN" altLang="en-US" sz="2800" dirty="0"/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0FBBD2BE-0278-6986-A199-BB8BE0DEA700}"/>
              </a:ext>
            </a:extLst>
          </p:cNvPr>
          <p:cNvSpPr txBox="1"/>
          <p:nvPr/>
        </p:nvSpPr>
        <p:spPr>
          <a:xfrm>
            <a:off x="5017148" y="6858000"/>
            <a:ext cx="5800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zh-CN" altLang="en-US" sz="2800" dirty="0"/>
          </a:p>
        </p:txBody>
      </p:sp>
      <p:sp>
        <p:nvSpPr>
          <p:cNvPr id="430" name="矩形 429">
            <a:extLst>
              <a:ext uri="{FF2B5EF4-FFF2-40B4-BE49-F238E27FC236}">
                <a16:creationId xmlns:a16="http://schemas.microsoft.com/office/drawing/2014/main" id="{8F79E7CF-B197-45F3-E23A-9E3C3A52A5ED}"/>
              </a:ext>
            </a:extLst>
          </p:cNvPr>
          <p:cNvSpPr/>
          <p:nvPr/>
        </p:nvSpPr>
        <p:spPr>
          <a:xfrm>
            <a:off x="4356990" y="4036802"/>
            <a:ext cx="7121039" cy="2665480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9" name="组合 698">
            <a:extLst>
              <a:ext uri="{FF2B5EF4-FFF2-40B4-BE49-F238E27FC236}">
                <a16:creationId xmlns:a16="http://schemas.microsoft.com/office/drawing/2014/main" id="{BE1EEF6F-0029-AD24-4D17-1558A984F984}"/>
              </a:ext>
            </a:extLst>
          </p:cNvPr>
          <p:cNvGrpSpPr/>
          <p:nvPr/>
        </p:nvGrpSpPr>
        <p:grpSpPr>
          <a:xfrm>
            <a:off x="4643816" y="4375900"/>
            <a:ext cx="6547387" cy="1987284"/>
            <a:chOff x="4577103" y="4375900"/>
            <a:chExt cx="6547387" cy="1987284"/>
          </a:xfrm>
        </p:grpSpPr>
        <p:pic>
          <p:nvPicPr>
            <p:cNvPr id="440" name="图片 439">
              <a:extLst>
                <a:ext uri="{FF2B5EF4-FFF2-40B4-BE49-F238E27FC236}">
                  <a16:creationId xmlns:a16="http://schemas.microsoft.com/office/drawing/2014/main" id="{161E2301-CC00-64AA-64F9-F1EC32B6F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7103" y="4375900"/>
              <a:ext cx="2233215" cy="1987284"/>
            </a:xfrm>
            <a:prstGeom prst="rect">
              <a:avLst/>
            </a:prstGeom>
          </p:spPr>
        </p:pic>
        <p:pic>
          <p:nvPicPr>
            <p:cNvPr id="442" name="图片 441">
              <a:extLst>
                <a:ext uri="{FF2B5EF4-FFF2-40B4-BE49-F238E27FC236}">
                  <a16:creationId xmlns:a16="http://schemas.microsoft.com/office/drawing/2014/main" id="{29D8164F-2DDB-35A5-23E9-F43467F0C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6527" y="4375900"/>
              <a:ext cx="2228537" cy="1983120"/>
            </a:xfrm>
            <a:prstGeom prst="rect">
              <a:avLst/>
            </a:prstGeom>
          </p:spPr>
        </p:pic>
        <p:pic>
          <p:nvPicPr>
            <p:cNvPr id="444" name="图片 443">
              <a:extLst>
                <a:ext uri="{FF2B5EF4-FFF2-40B4-BE49-F238E27FC236}">
                  <a16:creationId xmlns:a16="http://schemas.microsoft.com/office/drawing/2014/main" id="{380941F7-FAA9-0985-ED85-9810F12E8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1274" y="4375900"/>
              <a:ext cx="2233216" cy="1987284"/>
            </a:xfrm>
            <a:prstGeom prst="rect">
              <a:avLst/>
            </a:prstGeom>
          </p:spPr>
        </p:pic>
      </p:grp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95005758-DFF2-2501-84EE-848BA1C33171}"/>
              </a:ext>
            </a:extLst>
          </p:cNvPr>
          <p:cNvSpPr/>
          <p:nvPr/>
        </p:nvSpPr>
        <p:spPr>
          <a:xfrm flipV="1">
            <a:off x="344897" y="1585560"/>
            <a:ext cx="2436574" cy="1101467"/>
          </a:xfrm>
          <a:custGeom>
            <a:avLst/>
            <a:gdLst>
              <a:gd name="connsiteX0" fmla="*/ -1213 w 5002455"/>
              <a:gd name="connsiteY0" fmla="*/ -1109 h 2261387"/>
              <a:gd name="connsiteX1" fmla="*/ 1530932 w 5002455"/>
              <a:gd name="connsiteY1" fmla="*/ 1779160 h 2261387"/>
              <a:gd name="connsiteX2" fmla="*/ 3364309 w 5002455"/>
              <a:gd name="connsiteY2" fmla="*/ 2158798 h 2261387"/>
              <a:gd name="connsiteX3" fmla="*/ 5001243 w 5002455"/>
              <a:gd name="connsiteY3" fmla="*/ 221432 h 226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2455" h="2261387">
                <a:moveTo>
                  <a:pt x="-1213" y="-1109"/>
                </a:moveTo>
                <a:cubicBezTo>
                  <a:pt x="484414" y="709057"/>
                  <a:pt x="970040" y="1419223"/>
                  <a:pt x="1530932" y="1779160"/>
                </a:cubicBezTo>
                <a:cubicBezTo>
                  <a:pt x="2091881" y="2139154"/>
                  <a:pt x="2785943" y="2418458"/>
                  <a:pt x="3364309" y="2158798"/>
                </a:cubicBezTo>
                <a:cubicBezTo>
                  <a:pt x="3942675" y="1899196"/>
                  <a:pt x="4737129" y="568348"/>
                  <a:pt x="5001243" y="221432"/>
                </a:cubicBezTo>
              </a:path>
            </a:pathLst>
          </a:custGeom>
          <a:noFill/>
          <a:ln w="52277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D431ADB-E99E-B193-BBF8-E1EE23B60479}"/>
              </a:ext>
            </a:extLst>
          </p:cNvPr>
          <p:cNvGrpSpPr/>
          <p:nvPr/>
        </p:nvGrpSpPr>
        <p:grpSpPr>
          <a:xfrm>
            <a:off x="3546209" y="1126660"/>
            <a:ext cx="3999528" cy="2091304"/>
            <a:chOff x="6456685" y="355887"/>
            <a:chExt cx="5877196" cy="3073113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5314FB0E-0B91-E5E7-2771-EA6954B93C51}"/>
                </a:ext>
              </a:extLst>
            </p:cNvPr>
            <p:cNvGrpSpPr/>
            <p:nvPr/>
          </p:nvGrpSpPr>
          <p:grpSpPr>
            <a:xfrm flipV="1">
              <a:off x="6456685" y="355887"/>
              <a:ext cx="5877196" cy="3073113"/>
              <a:chOff x="2179462" y="1022973"/>
              <a:chExt cx="5877196" cy="3073113"/>
            </a:xfrm>
          </p:grpSpPr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1243EEDC-F377-905E-1080-45C6226846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2055" y="3139819"/>
                <a:ext cx="906927" cy="235163"/>
              </a:xfrm>
              <a:prstGeom prst="line">
                <a:avLst/>
              </a:prstGeom>
              <a:ln w="38100">
                <a:solidFill>
                  <a:srgbClr val="4285F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3D4FF9D8-7F9C-4449-808A-DF87B80309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7889" y="3372904"/>
                <a:ext cx="952306" cy="264821"/>
              </a:xfrm>
              <a:prstGeom prst="line">
                <a:avLst/>
              </a:prstGeom>
              <a:ln w="381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9C59D90D-E4D9-3315-BBB8-8CA9151AA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6996" y="3697155"/>
                <a:ext cx="1278644" cy="398931"/>
              </a:xfrm>
              <a:prstGeom prst="line">
                <a:avLst/>
              </a:prstGeom>
              <a:ln w="38100">
                <a:solidFill>
                  <a:srgbClr val="4285F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1E0991CE-62D8-2DB9-5C3A-CFF85C2224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4559" y="1646208"/>
                <a:ext cx="736130" cy="666171"/>
              </a:xfrm>
              <a:prstGeom prst="line">
                <a:avLst/>
              </a:prstGeom>
              <a:ln w="38100">
                <a:solidFill>
                  <a:srgbClr val="4285F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BCD8E241-00DD-9AF6-AD6B-D004C08C3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2772" y="1511594"/>
                <a:ext cx="293754" cy="844031"/>
              </a:xfrm>
              <a:prstGeom prst="line">
                <a:avLst/>
              </a:prstGeom>
              <a:ln w="381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>
                <a:extLst>
                  <a:ext uri="{FF2B5EF4-FFF2-40B4-BE49-F238E27FC236}">
                    <a16:creationId xmlns:a16="http://schemas.microsoft.com/office/drawing/2014/main" id="{7B5842F0-96CB-61F5-98CB-9D6B0F4B2F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1258" y="2193420"/>
                <a:ext cx="1262333" cy="1181562"/>
              </a:xfrm>
              <a:prstGeom prst="line">
                <a:avLst/>
              </a:prstGeom>
              <a:ln w="381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518FCC33-EEBC-0CC5-1D9E-FF7A6AA30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6365" y="3290996"/>
                <a:ext cx="1007733" cy="317324"/>
              </a:xfrm>
              <a:prstGeom prst="line">
                <a:avLst/>
              </a:prstGeom>
              <a:ln w="381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384C9E72-AD54-3A90-0F4F-182A6C7BE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698" y="3290996"/>
                <a:ext cx="752859" cy="739984"/>
              </a:xfrm>
              <a:prstGeom prst="line">
                <a:avLst/>
              </a:prstGeom>
              <a:ln w="38100">
                <a:solidFill>
                  <a:srgbClr val="4285F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>
                <a:extLst>
                  <a:ext uri="{FF2B5EF4-FFF2-40B4-BE49-F238E27FC236}">
                    <a16:creationId xmlns:a16="http://schemas.microsoft.com/office/drawing/2014/main" id="{BD98A8AC-B084-11F2-5D45-799A7A842D48}"/>
                  </a:ext>
                </a:extLst>
              </p:cNvPr>
              <p:cNvCxnSpPr>
                <a:cxnSpLocks/>
                <a:endCxn id="467" idx="3"/>
              </p:cNvCxnSpPr>
              <p:nvPr/>
            </p:nvCxnSpPr>
            <p:spPr>
              <a:xfrm>
                <a:off x="2795782" y="2246944"/>
                <a:ext cx="1110459" cy="1091469"/>
              </a:xfrm>
              <a:prstGeom prst="line">
                <a:avLst/>
              </a:prstGeom>
              <a:ln w="381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连接符 453">
                <a:extLst>
                  <a:ext uri="{FF2B5EF4-FFF2-40B4-BE49-F238E27FC236}">
                    <a16:creationId xmlns:a16="http://schemas.microsoft.com/office/drawing/2014/main" id="{5AFCE97E-56C0-DCA6-702B-DC63966CD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9189" y="2098345"/>
                <a:ext cx="432747" cy="895404"/>
              </a:xfrm>
              <a:prstGeom prst="line">
                <a:avLst/>
              </a:prstGeom>
              <a:ln w="38100">
                <a:solidFill>
                  <a:srgbClr val="4285F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任意多边形: 形状 454">
                <a:extLst>
                  <a:ext uri="{FF2B5EF4-FFF2-40B4-BE49-F238E27FC236}">
                    <a16:creationId xmlns:a16="http://schemas.microsoft.com/office/drawing/2014/main" id="{F2218431-6DB5-AEC8-DE83-F83B6ED49D81}"/>
                  </a:ext>
                </a:extLst>
              </p:cNvPr>
              <p:cNvSpPr/>
              <p:nvPr/>
            </p:nvSpPr>
            <p:spPr>
              <a:xfrm>
                <a:off x="4939138" y="3542077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6" name="任意多边形: 形状 455">
                <a:extLst>
                  <a:ext uri="{FF2B5EF4-FFF2-40B4-BE49-F238E27FC236}">
                    <a16:creationId xmlns:a16="http://schemas.microsoft.com/office/drawing/2014/main" id="{6C93A035-0E5C-CF4F-76CE-08209C05172C}"/>
                  </a:ext>
                </a:extLst>
              </p:cNvPr>
              <p:cNvSpPr/>
              <p:nvPr/>
            </p:nvSpPr>
            <p:spPr>
              <a:xfrm>
                <a:off x="2273687" y="1246052"/>
                <a:ext cx="5002455" cy="2261387"/>
              </a:xfrm>
              <a:custGeom>
                <a:avLst/>
                <a:gdLst>
                  <a:gd name="connsiteX0" fmla="*/ -1213 w 5002455"/>
                  <a:gd name="connsiteY0" fmla="*/ -1109 h 2261387"/>
                  <a:gd name="connsiteX1" fmla="*/ 1530932 w 5002455"/>
                  <a:gd name="connsiteY1" fmla="*/ 1779160 h 2261387"/>
                  <a:gd name="connsiteX2" fmla="*/ 3364309 w 5002455"/>
                  <a:gd name="connsiteY2" fmla="*/ 2158798 h 2261387"/>
                  <a:gd name="connsiteX3" fmla="*/ 5001243 w 5002455"/>
                  <a:gd name="connsiteY3" fmla="*/ 221432 h 22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2455" h="2261387">
                    <a:moveTo>
                      <a:pt x="-1213" y="-1109"/>
                    </a:moveTo>
                    <a:cubicBezTo>
                      <a:pt x="484414" y="709057"/>
                      <a:pt x="970040" y="1419223"/>
                      <a:pt x="1530932" y="1779160"/>
                    </a:cubicBezTo>
                    <a:cubicBezTo>
                      <a:pt x="2091881" y="2139154"/>
                      <a:pt x="2785943" y="2418458"/>
                      <a:pt x="3364309" y="2158798"/>
                    </a:cubicBezTo>
                    <a:cubicBezTo>
                      <a:pt x="3942675" y="1899196"/>
                      <a:pt x="4737129" y="568348"/>
                      <a:pt x="5001243" y="221432"/>
                    </a:cubicBezTo>
                  </a:path>
                </a:pathLst>
              </a:custGeom>
              <a:noFill/>
              <a:ln w="52277" cap="flat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7" name="任意多边形: 形状 456">
                <a:extLst>
                  <a:ext uri="{FF2B5EF4-FFF2-40B4-BE49-F238E27FC236}">
                    <a16:creationId xmlns:a16="http://schemas.microsoft.com/office/drawing/2014/main" id="{C16B2646-438B-4073-CD3C-C655BB14E893}"/>
                  </a:ext>
                </a:extLst>
              </p:cNvPr>
              <p:cNvSpPr/>
              <p:nvPr/>
            </p:nvSpPr>
            <p:spPr>
              <a:xfrm>
                <a:off x="4242671" y="3479713"/>
                <a:ext cx="210434" cy="134556"/>
              </a:xfrm>
              <a:custGeom>
                <a:avLst/>
                <a:gdLst>
                  <a:gd name="connsiteX0" fmla="*/ 209221 w 210434"/>
                  <a:gd name="connsiteY0" fmla="*/ -1109 h 134556"/>
                  <a:gd name="connsiteX1" fmla="*/ -1213 w 210434"/>
                  <a:gd name="connsiteY1" fmla="*/ 127151 h 13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434" h="134556">
                    <a:moveTo>
                      <a:pt x="209221" y="-1109"/>
                    </a:moveTo>
                    <a:cubicBezTo>
                      <a:pt x="180212" y="95857"/>
                      <a:pt x="85987" y="153248"/>
                      <a:pt x="-1213" y="127151"/>
                    </a:cubicBezTo>
                  </a:path>
                </a:pathLst>
              </a:custGeom>
              <a:noFill/>
              <a:ln w="52277" cap="flat">
                <a:solidFill>
                  <a:srgbClr val="4285F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8" name="任意多边形: 形状 457">
                <a:extLst>
                  <a:ext uri="{FF2B5EF4-FFF2-40B4-BE49-F238E27FC236}">
                    <a16:creationId xmlns:a16="http://schemas.microsoft.com/office/drawing/2014/main" id="{A12C62B0-AF50-E895-551A-8A3637FC96B1}"/>
                  </a:ext>
                </a:extLst>
              </p:cNvPr>
              <p:cNvSpPr/>
              <p:nvPr/>
            </p:nvSpPr>
            <p:spPr>
              <a:xfrm>
                <a:off x="2904470" y="2519878"/>
                <a:ext cx="210409" cy="134570"/>
              </a:xfrm>
              <a:custGeom>
                <a:avLst/>
                <a:gdLst>
                  <a:gd name="connsiteX0" fmla="*/ 210543 w 210409"/>
                  <a:gd name="connsiteY0" fmla="*/ 418 h 134570"/>
                  <a:gd name="connsiteX1" fmla="*/ 134 w 210409"/>
                  <a:gd name="connsiteY1" fmla="*/ 128696 h 1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409" h="134570">
                    <a:moveTo>
                      <a:pt x="210543" y="418"/>
                    </a:moveTo>
                    <a:cubicBezTo>
                      <a:pt x="181534" y="97357"/>
                      <a:pt x="87331" y="154789"/>
                      <a:pt x="134" y="128696"/>
                    </a:cubicBezTo>
                  </a:path>
                </a:pathLst>
              </a:custGeom>
              <a:noFill/>
              <a:ln w="52277" cap="flat">
                <a:solidFill>
                  <a:srgbClr val="4285F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9" name="任意多边形: 形状 458">
                <a:extLst>
                  <a:ext uri="{FF2B5EF4-FFF2-40B4-BE49-F238E27FC236}">
                    <a16:creationId xmlns:a16="http://schemas.microsoft.com/office/drawing/2014/main" id="{E9C84C15-DA42-3A99-42D6-5529B16BCC78}"/>
                  </a:ext>
                </a:extLst>
              </p:cNvPr>
              <p:cNvSpPr/>
              <p:nvPr/>
            </p:nvSpPr>
            <p:spPr>
              <a:xfrm>
                <a:off x="5468682" y="3522785"/>
                <a:ext cx="51498" cy="246424"/>
              </a:xfrm>
              <a:custGeom>
                <a:avLst/>
                <a:gdLst>
                  <a:gd name="connsiteX0" fmla="*/ 608 w 51498"/>
                  <a:gd name="connsiteY0" fmla="*/ 573 h 246424"/>
                  <a:gd name="connsiteX1" fmla="*/ 2034 w 51498"/>
                  <a:gd name="connsiteY1" fmla="*/ 246998 h 24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98" h="246424">
                    <a:moveTo>
                      <a:pt x="608" y="573"/>
                    </a:moveTo>
                    <a:cubicBezTo>
                      <a:pt x="68712" y="75411"/>
                      <a:pt x="69350" y="185739"/>
                      <a:pt x="2034" y="246998"/>
                    </a:cubicBezTo>
                  </a:path>
                </a:pathLst>
              </a:custGeom>
              <a:noFill/>
              <a:ln w="52277" cap="flat">
                <a:solidFill>
                  <a:srgbClr val="4285F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0" name="文本框 459">
                <a:extLst>
                  <a:ext uri="{FF2B5EF4-FFF2-40B4-BE49-F238E27FC236}">
                    <a16:creationId xmlns:a16="http://schemas.microsoft.com/office/drawing/2014/main" id="{9B88821D-ED81-8DF6-B588-A7F737F3F9CA}"/>
                  </a:ext>
                </a:extLst>
              </p:cNvPr>
              <p:cNvSpPr txBox="1"/>
              <p:nvPr/>
            </p:nvSpPr>
            <p:spPr>
              <a:xfrm>
                <a:off x="7709161" y="1022973"/>
                <a:ext cx="347497" cy="366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3237" spc="0" baseline="0" dirty="0">
                    <a:ln/>
                    <a:solidFill>
                      <a:srgbClr val="000000">
                        <a:alpha val="0"/>
                      </a:srgbClr>
                    </a:solidFill>
                    <a:latin typeface="Arial"/>
                    <a:cs typeface="Arial"/>
                    <a:sym typeface="Arial"/>
                    <a:rtl val="0"/>
                  </a:rPr>
                  <a:t>Δ</a:t>
                </a:r>
              </a:p>
            </p:txBody>
          </p:sp>
          <p:sp>
            <p:nvSpPr>
              <p:cNvPr id="461" name="任意多边形: 形状 460">
                <a:extLst>
                  <a:ext uri="{FF2B5EF4-FFF2-40B4-BE49-F238E27FC236}">
                    <a16:creationId xmlns:a16="http://schemas.microsoft.com/office/drawing/2014/main" id="{2B3A26A7-2B77-B7FF-F1E7-6764F712ABD0}"/>
                  </a:ext>
                </a:extLst>
              </p:cNvPr>
              <p:cNvSpPr/>
              <p:nvPr/>
            </p:nvSpPr>
            <p:spPr>
              <a:xfrm>
                <a:off x="7223975" y="1758384"/>
                <a:ext cx="153920" cy="194270"/>
              </a:xfrm>
              <a:custGeom>
                <a:avLst/>
                <a:gdLst>
                  <a:gd name="connsiteX0" fmla="*/ 901 w 153920"/>
                  <a:gd name="connsiteY0" fmla="*/ 232 h 194270"/>
                  <a:gd name="connsiteX1" fmla="*/ 152513 w 153920"/>
                  <a:gd name="connsiteY1" fmla="*/ 194503 h 194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920" h="194270">
                    <a:moveTo>
                      <a:pt x="901" y="232"/>
                    </a:moveTo>
                    <a:cubicBezTo>
                      <a:pt x="100533" y="17907"/>
                      <a:pt x="168411" y="104885"/>
                      <a:pt x="152513" y="194503"/>
                    </a:cubicBezTo>
                  </a:path>
                </a:pathLst>
              </a:custGeom>
              <a:noFill/>
              <a:ln w="52277" cap="flat">
                <a:solidFill>
                  <a:srgbClr val="4285F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2" name="任意多边形: 形状 461">
                <a:extLst>
                  <a:ext uri="{FF2B5EF4-FFF2-40B4-BE49-F238E27FC236}">
                    <a16:creationId xmlns:a16="http://schemas.microsoft.com/office/drawing/2014/main" id="{B7E23A30-0958-1955-E193-EF11875E02C0}"/>
                  </a:ext>
                </a:extLst>
              </p:cNvPr>
              <p:cNvSpPr/>
              <p:nvPr/>
            </p:nvSpPr>
            <p:spPr>
              <a:xfrm>
                <a:off x="2179462" y="1151828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3" name="任意多边形: 形状 462">
                <a:extLst>
                  <a:ext uri="{FF2B5EF4-FFF2-40B4-BE49-F238E27FC236}">
                    <a16:creationId xmlns:a16="http://schemas.microsoft.com/office/drawing/2014/main" id="{E744FA75-0FB1-B820-A18C-A5773B966874}"/>
                  </a:ext>
                </a:extLst>
              </p:cNvPr>
              <p:cNvSpPr/>
              <p:nvPr/>
            </p:nvSpPr>
            <p:spPr>
              <a:xfrm>
                <a:off x="7181918" y="1420225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4" y="-1109"/>
                      <a:pt x="90156" y="-1109"/>
                    </a:cubicBezTo>
                    <a:cubicBezTo>
                      <a:pt x="140638" y="-1109"/>
                      <a:pt x="181525" y="39779"/>
                      <a:pt x="181525" y="90260"/>
                    </a:cubicBezTo>
                    <a:cubicBezTo>
                      <a:pt x="181525" y="140741"/>
                      <a:pt x="140638" y="181629"/>
                      <a:pt x="90156" y="181629"/>
                    </a:cubicBezTo>
                    <a:cubicBezTo>
                      <a:pt x="39674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4" name="任意多边形: 形状 463">
                <a:extLst>
                  <a:ext uri="{FF2B5EF4-FFF2-40B4-BE49-F238E27FC236}">
                    <a16:creationId xmlns:a16="http://schemas.microsoft.com/office/drawing/2014/main" id="{A76A69D3-DF04-266E-F859-749F796D482A}"/>
                  </a:ext>
                </a:extLst>
              </p:cNvPr>
              <p:cNvSpPr/>
              <p:nvPr/>
            </p:nvSpPr>
            <p:spPr>
              <a:xfrm>
                <a:off x="3358231" y="2694646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5" name="任意多边形: 形状 464">
                <a:extLst>
                  <a:ext uri="{FF2B5EF4-FFF2-40B4-BE49-F238E27FC236}">
                    <a16:creationId xmlns:a16="http://schemas.microsoft.com/office/drawing/2014/main" id="{973C0C75-99AD-5EBE-EA58-B42F2FBF63E6}"/>
                  </a:ext>
                </a:extLst>
              </p:cNvPr>
              <p:cNvSpPr/>
              <p:nvPr/>
            </p:nvSpPr>
            <p:spPr>
              <a:xfrm>
                <a:off x="4449694" y="3341569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6" name="任意多边形: 形状 465">
                <a:extLst>
                  <a:ext uri="{FF2B5EF4-FFF2-40B4-BE49-F238E27FC236}">
                    <a16:creationId xmlns:a16="http://schemas.microsoft.com/office/drawing/2014/main" id="{E530C1AE-EBD4-0D5C-8046-3F847AFDAD16}"/>
                  </a:ext>
                </a:extLst>
              </p:cNvPr>
              <p:cNvSpPr/>
              <p:nvPr/>
            </p:nvSpPr>
            <p:spPr>
              <a:xfrm>
                <a:off x="6096000" y="2922443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7" name="任意多边形: 形状 466">
                <a:extLst>
                  <a:ext uri="{FF2B5EF4-FFF2-40B4-BE49-F238E27FC236}">
                    <a16:creationId xmlns:a16="http://schemas.microsoft.com/office/drawing/2014/main" id="{FFAC88BE-CC69-4B49-E64D-7A26513B4090}"/>
                  </a:ext>
                </a:extLst>
              </p:cNvPr>
              <p:cNvSpPr/>
              <p:nvPr/>
            </p:nvSpPr>
            <p:spPr>
              <a:xfrm>
                <a:off x="3816085" y="3156784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8" name="任意多边形: 形状 467">
                <a:extLst>
                  <a:ext uri="{FF2B5EF4-FFF2-40B4-BE49-F238E27FC236}">
                    <a16:creationId xmlns:a16="http://schemas.microsoft.com/office/drawing/2014/main" id="{746FFA41-6F8F-F2E1-8DBF-FEC18C49B6B8}"/>
                  </a:ext>
                </a:extLst>
              </p:cNvPr>
              <p:cNvSpPr/>
              <p:nvPr/>
            </p:nvSpPr>
            <p:spPr>
              <a:xfrm>
                <a:off x="6942882" y="2210288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cxnSp>
            <p:nvCxnSpPr>
              <p:cNvPr id="469" name="直接连接符 468">
                <a:extLst>
                  <a:ext uri="{FF2B5EF4-FFF2-40B4-BE49-F238E27FC236}">
                    <a16:creationId xmlns:a16="http://schemas.microsoft.com/office/drawing/2014/main" id="{0249130C-5FB7-2B33-1127-890CFC86901F}"/>
                  </a:ext>
                </a:extLst>
              </p:cNvPr>
              <p:cNvCxnSpPr>
                <a:cxnSpLocks/>
                <a:stCxn id="462" idx="3"/>
              </p:cNvCxnSpPr>
              <p:nvPr/>
            </p:nvCxnSpPr>
            <p:spPr>
              <a:xfrm>
                <a:off x="2269618" y="1333457"/>
                <a:ext cx="432747" cy="895404"/>
              </a:xfrm>
              <a:prstGeom prst="line">
                <a:avLst/>
              </a:prstGeom>
              <a:ln w="38100">
                <a:solidFill>
                  <a:srgbClr val="4285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0" name="任意多边形: 形状 469">
                <a:extLst>
                  <a:ext uri="{FF2B5EF4-FFF2-40B4-BE49-F238E27FC236}">
                    <a16:creationId xmlns:a16="http://schemas.microsoft.com/office/drawing/2014/main" id="{30A9F6BA-6F2A-94E4-0FE5-319CC5789AFF}"/>
                  </a:ext>
                </a:extLst>
              </p:cNvPr>
              <p:cNvSpPr/>
              <p:nvPr/>
            </p:nvSpPr>
            <p:spPr>
              <a:xfrm>
                <a:off x="2628184" y="2085398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1" name="任意多边形: 形状 470">
                <a:extLst>
                  <a:ext uri="{FF2B5EF4-FFF2-40B4-BE49-F238E27FC236}">
                    <a16:creationId xmlns:a16="http://schemas.microsoft.com/office/drawing/2014/main" id="{AC270FB4-6F6F-629B-383A-C99F18BFA048}"/>
                  </a:ext>
                </a:extLst>
              </p:cNvPr>
              <p:cNvSpPr/>
              <p:nvPr/>
            </p:nvSpPr>
            <p:spPr>
              <a:xfrm>
                <a:off x="5301126" y="3418925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3" name="任意多边形: 形状 472">
                <a:extLst>
                  <a:ext uri="{FF2B5EF4-FFF2-40B4-BE49-F238E27FC236}">
                    <a16:creationId xmlns:a16="http://schemas.microsoft.com/office/drawing/2014/main" id="{FFBE608E-86BD-BD5C-012E-ADB9DE762B10}"/>
                  </a:ext>
                </a:extLst>
              </p:cNvPr>
              <p:cNvSpPr/>
              <p:nvPr/>
            </p:nvSpPr>
            <p:spPr>
              <a:xfrm>
                <a:off x="5866987" y="3290996"/>
                <a:ext cx="182738" cy="182738"/>
              </a:xfrm>
              <a:custGeom>
                <a:avLst/>
                <a:gdLst>
                  <a:gd name="connsiteX0" fmla="*/ -1213 w 182738"/>
                  <a:gd name="connsiteY0" fmla="*/ 90260 h 182738"/>
                  <a:gd name="connsiteX1" fmla="*/ 90156 w 182738"/>
                  <a:gd name="connsiteY1" fmla="*/ -1109 h 182738"/>
                  <a:gd name="connsiteX2" fmla="*/ 181525 w 182738"/>
                  <a:gd name="connsiteY2" fmla="*/ 90260 h 182738"/>
                  <a:gd name="connsiteX3" fmla="*/ 90156 w 182738"/>
                  <a:gd name="connsiteY3" fmla="*/ 181629 h 182738"/>
                  <a:gd name="connsiteX4" fmla="*/ -1213 w 182738"/>
                  <a:gd name="connsiteY4" fmla="*/ 90260 h 18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738" h="182738">
                    <a:moveTo>
                      <a:pt x="-1213" y="90260"/>
                    </a:moveTo>
                    <a:cubicBezTo>
                      <a:pt x="-1213" y="39779"/>
                      <a:pt x="39675" y="-1109"/>
                      <a:pt x="90156" y="-1109"/>
                    </a:cubicBezTo>
                    <a:cubicBezTo>
                      <a:pt x="140637" y="-1109"/>
                      <a:pt x="181525" y="39779"/>
                      <a:pt x="181525" y="90260"/>
                    </a:cubicBezTo>
                    <a:cubicBezTo>
                      <a:pt x="181525" y="140741"/>
                      <a:pt x="140637" y="181629"/>
                      <a:pt x="90156" y="181629"/>
                    </a:cubicBezTo>
                    <a:cubicBezTo>
                      <a:pt x="39675" y="181629"/>
                      <a:pt x="-1213" y="140741"/>
                      <a:pt x="-1213" y="90260"/>
                    </a:cubicBezTo>
                    <a:close/>
                  </a:path>
                </a:pathLst>
              </a:custGeom>
              <a:solidFill>
                <a:schemeClr val="bg1"/>
              </a:solidFill>
              <a:ln w="5703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4" name="任意多边形: 形状 473">
                <a:extLst>
                  <a:ext uri="{FF2B5EF4-FFF2-40B4-BE49-F238E27FC236}">
                    <a16:creationId xmlns:a16="http://schemas.microsoft.com/office/drawing/2014/main" id="{08C23381-B695-EFD4-A95F-51BD13C6BF20}"/>
                  </a:ext>
                </a:extLst>
              </p:cNvPr>
              <p:cNvSpPr/>
              <p:nvPr/>
            </p:nvSpPr>
            <p:spPr>
              <a:xfrm rot="19594215">
                <a:off x="6372963" y="2969495"/>
                <a:ext cx="51498" cy="246424"/>
              </a:xfrm>
              <a:custGeom>
                <a:avLst/>
                <a:gdLst>
                  <a:gd name="connsiteX0" fmla="*/ 608 w 51498"/>
                  <a:gd name="connsiteY0" fmla="*/ 573 h 246424"/>
                  <a:gd name="connsiteX1" fmla="*/ 2034 w 51498"/>
                  <a:gd name="connsiteY1" fmla="*/ 246998 h 24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98" h="246424">
                    <a:moveTo>
                      <a:pt x="608" y="573"/>
                    </a:moveTo>
                    <a:cubicBezTo>
                      <a:pt x="68712" y="75411"/>
                      <a:pt x="69350" y="185739"/>
                      <a:pt x="2034" y="246998"/>
                    </a:cubicBezTo>
                  </a:path>
                </a:pathLst>
              </a:custGeom>
              <a:noFill/>
              <a:ln w="52277" cap="flat">
                <a:solidFill>
                  <a:srgbClr val="4285F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5" name="文本框 474">
                    <a:extLst>
                      <a:ext uri="{FF2B5EF4-FFF2-40B4-BE49-F238E27FC236}">
                        <a16:creationId xmlns:a16="http://schemas.microsoft.com/office/drawing/2014/main" id="{46AE19B0-4C70-0BA1-08F4-C6A1E7218933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3032792" y="2863449"/>
                    <a:ext cx="480930" cy="3866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75" name="文本框 474">
                    <a:extLst>
                      <a:ext uri="{FF2B5EF4-FFF2-40B4-BE49-F238E27FC236}">
                        <a16:creationId xmlns:a16="http://schemas.microsoft.com/office/drawing/2014/main" id="{46AE19B0-4C70-0BA1-08F4-C6A1E72189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>
                    <a:off x="3032792" y="2863449"/>
                    <a:ext cx="480930" cy="38660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519" r="-7407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BC9C8099-ECB6-2317-AE36-2A73F81DABB3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8698716" y="471707"/>
                  <a:ext cx="465269" cy="386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BC9C8099-ECB6-2317-AE36-2A73F81DA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8698716" y="471707"/>
                  <a:ext cx="465269" cy="386605"/>
                </a:xfrm>
                <a:prstGeom prst="rect">
                  <a:avLst/>
                </a:prstGeom>
                <a:blipFill>
                  <a:blip r:embed="rId7"/>
                  <a:stretch>
                    <a:fillRect l="-21154" r="-9615" b="-348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7C8A3581-78F1-2D21-B2D7-96A461CBC34A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9936310" y="529062"/>
                  <a:ext cx="465269" cy="386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7C8A3581-78F1-2D21-B2D7-96A461CBC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9936310" y="529062"/>
                  <a:ext cx="465269" cy="386605"/>
                </a:xfrm>
                <a:prstGeom prst="rect">
                  <a:avLst/>
                </a:prstGeom>
                <a:blipFill>
                  <a:blip r:embed="rId8"/>
                  <a:stretch>
                    <a:fillRect l="-21154" r="-9615" b="-348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F4900B71-1837-7C3B-8BA3-D3A43CFAB2B9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10714848" y="1228398"/>
                  <a:ext cx="465269" cy="386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F4900B71-1837-7C3B-8BA3-D3A43CFAB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10714848" y="1228398"/>
                  <a:ext cx="465269" cy="386605"/>
                </a:xfrm>
                <a:prstGeom prst="rect">
                  <a:avLst/>
                </a:prstGeom>
                <a:blipFill>
                  <a:blip r:embed="rId9"/>
                  <a:stretch>
                    <a:fillRect l="-21154" r="-9615" b="-348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ECCF8904-011D-E7CD-08E6-971CE09CB9FD}"/>
                    </a:ext>
                  </a:extLst>
                </p:cNvPr>
                <p:cNvSpPr txBox="1"/>
                <p:nvPr/>
              </p:nvSpPr>
              <p:spPr>
                <a:xfrm rot="10800000" flipV="1">
                  <a:off x="11639244" y="2612462"/>
                  <a:ext cx="465269" cy="386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ECCF8904-011D-E7CD-08E6-971CE09CB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V="1">
                  <a:off x="11639244" y="2612462"/>
                  <a:ext cx="465269" cy="386605"/>
                </a:xfrm>
                <a:prstGeom prst="rect">
                  <a:avLst/>
                </a:prstGeom>
                <a:blipFill>
                  <a:blip r:embed="rId10"/>
                  <a:stretch>
                    <a:fillRect l="-21154" r="-9615" b="-348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8" name="矩形 477">
            <a:extLst>
              <a:ext uri="{FF2B5EF4-FFF2-40B4-BE49-F238E27FC236}">
                <a16:creationId xmlns:a16="http://schemas.microsoft.com/office/drawing/2014/main" id="{A2F6DEE5-350C-05B2-561B-D76101E1A10E}"/>
              </a:ext>
            </a:extLst>
          </p:cNvPr>
          <p:cNvSpPr/>
          <p:nvPr/>
        </p:nvSpPr>
        <p:spPr>
          <a:xfrm>
            <a:off x="160211" y="4036802"/>
            <a:ext cx="3604599" cy="2665480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9" name="组合 478">
            <a:extLst>
              <a:ext uri="{FF2B5EF4-FFF2-40B4-BE49-F238E27FC236}">
                <a16:creationId xmlns:a16="http://schemas.microsoft.com/office/drawing/2014/main" id="{C0798578-9620-D644-C20C-8AFC3746B20E}"/>
              </a:ext>
            </a:extLst>
          </p:cNvPr>
          <p:cNvGrpSpPr/>
          <p:nvPr/>
        </p:nvGrpSpPr>
        <p:grpSpPr>
          <a:xfrm>
            <a:off x="196124" y="4024264"/>
            <a:ext cx="3437057" cy="2720499"/>
            <a:chOff x="6468249" y="2353474"/>
            <a:chExt cx="3437057" cy="2720499"/>
          </a:xfrm>
        </p:grpSpPr>
        <p:sp>
          <p:nvSpPr>
            <p:cNvPr id="480" name="任意多边形: 形状 479">
              <a:extLst>
                <a:ext uri="{FF2B5EF4-FFF2-40B4-BE49-F238E27FC236}">
                  <a16:creationId xmlns:a16="http://schemas.microsoft.com/office/drawing/2014/main" id="{1B95E76B-149B-9AF3-9863-5D22401C3267}"/>
                </a:ext>
              </a:extLst>
            </p:cNvPr>
            <p:cNvSpPr/>
            <p:nvPr/>
          </p:nvSpPr>
          <p:spPr>
            <a:xfrm rot="990245">
              <a:off x="7503380" y="4279710"/>
              <a:ext cx="1273042" cy="721003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1" name="直接连接符 480">
              <a:extLst>
                <a:ext uri="{FF2B5EF4-FFF2-40B4-BE49-F238E27FC236}">
                  <a16:creationId xmlns:a16="http://schemas.microsoft.com/office/drawing/2014/main" id="{24F2FACE-45F3-570B-0656-F8C3A9F057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4098" y="3390528"/>
              <a:ext cx="1336029" cy="108563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>
              <a:extLst>
                <a:ext uri="{FF2B5EF4-FFF2-40B4-BE49-F238E27FC236}">
                  <a16:creationId xmlns:a16="http://schemas.microsoft.com/office/drawing/2014/main" id="{179B03E9-BCF8-2A3D-ED0E-D164476D162B}"/>
                </a:ext>
              </a:extLst>
            </p:cNvPr>
            <p:cNvCxnSpPr>
              <a:cxnSpLocks/>
              <a:stCxn id="483" idx="2"/>
            </p:cNvCxnSpPr>
            <p:nvPr/>
          </p:nvCxnSpPr>
          <p:spPr>
            <a:xfrm flipH="1" flipV="1">
              <a:off x="8430127" y="3390528"/>
              <a:ext cx="755942" cy="112063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3" name="任意多边形: 形状 482">
              <a:extLst>
                <a:ext uri="{FF2B5EF4-FFF2-40B4-BE49-F238E27FC236}">
                  <a16:creationId xmlns:a16="http://schemas.microsoft.com/office/drawing/2014/main" id="{0603E2FA-45D9-C36B-9948-5E7DDD524AAC}"/>
                </a:ext>
              </a:extLst>
            </p:cNvPr>
            <p:cNvSpPr/>
            <p:nvPr/>
          </p:nvSpPr>
          <p:spPr>
            <a:xfrm rot="990245">
              <a:off x="7204577" y="3724155"/>
              <a:ext cx="2012950" cy="1069723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文本框 483">
                  <a:extLst>
                    <a:ext uri="{FF2B5EF4-FFF2-40B4-BE49-F238E27FC236}">
                      <a16:creationId xmlns:a16="http://schemas.microsoft.com/office/drawing/2014/main" id="{DE1D69DE-961A-7CBE-0B9B-4083F0B80C4D}"/>
                    </a:ext>
                  </a:extLst>
                </p:cNvPr>
                <p:cNvSpPr txBox="1"/>
                <p:nvPr/>
              </p:nvSpPr>
              <p:spPr>
                <a:xfrm>
                  <a:off x="6725787" y="4326493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C98F9206-37F6-45DB-5FD9-B747A44B8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787" y="4326493"/>
                  <a:ext cx="297180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文本框 484">
                  <a:extLst>
                    <a:ext uri="{FF2B5EF4-FFF2-40B4-BE49-F238E27FC236}">
                      <a16:creationId xmlns:a16="http://schemas.microsoft.com/office/drawing/2014/main" id="{9C23A12C-C0AA-89EC-6877-3CC2B69E1EF3}"/>
                    </a:ext>
                  </a:extLst>
                </p:cNvPr>
                <p:cNvSpPr txBox="1"/>
                <p:nvPr/>
              </p:nvSpPr>
              <p:spPr>
                <a:xfrm>
                  <a:off x="9245316" y="4326493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A074F7B1-BB8D-5AA4-1039-303B297BE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316" y="4326493"/>
                  <a:ext cx="297180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文本框 485">
                  <a:extLst>
                    <a:ext uri="{FF2B5EF4-FFF2-40B4-BE49-F238E27FC236}">
                      <a16:creationId xmlns:a16="http://schemas.microsoft.com/office/drawing/2014/main" id="{B481D792-8720-94D4-91DC-DFF2BBB9A7AD}"/>
                    </a:ext>
                  </a:extLst>
                </p:cNvPr>
                <p:cNvSpPr txBox="1"/>
                <p:nvPr/>
              </p:nvSpPr>
              <p:spPr>
                <a:xfrm>
                  <a:off x="8241539" y="3380316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ED81A56F-B802-5FE9-822F-1F501F56C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539" y="3380316"/>
                  <a:ext cx="297180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24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7" name="椭圆 486">
              <a:extLst>
                <a:ext uri="{FF2B5EF4-FFF2-40B4-BE49-F238E27FC236}">
                  <a16:creationId xmlns:a16="http://schemas.microsoft.com/office/drawing/2014/main" id="{3A59F2B3-5171-253D-86D8-1C10711B419A}"/>
                </a:ext>
              </a:extLst>
            </p:cNvPr>
            <p:cNvSpPr/>
            <p:nvPr/>
          </p:nvSpPr>
          <p:spPr>
            <a:xfrm>
              <a:off x="7038772" y="4423419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椭圆 487">
              <a:extLst>
                <a:ext uri="{FF2B5EF4-FFF2-40B4-BE49-F238E27FC236}">
                  <a16:creationId xmlns:a16="http://schemas.microsoft.com/office/drawing/2014/main" id="{7BB10517-89EB-1221-0BDE-811C7921EA4E}"/>
                </a:ext>
              </a:extLst>
            </p:cNvPr>
            <p:cNvSpPr/>
            <p:nvPr/>
          </p:nvSpPr>
          <p:spPr>
            <a:xfrm>
              <a:off x="8377352" y="3355529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椭圆 488">
              <a:extLst>
                <a:ext uri="{FF2B5EF4-FFF2-40B4-BE49-F238E27FC236}">
                  <a16:creationId xmlns:a16="http://schemas.microsoft.com/office/drawing/2014/main" id="{405CC6E6-3E95-F893-FCA9-2E62228020AA}"/>
                </a:ext>
              </a:extLst>
            </p:cNvPr>
            <p:cNvSpPr/>
            <p:nvPr/>
          </p:nvSpPr>
          <p:spPr>
            <a:xfrm>
              <a:off x="9132729" y="4447276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0" name="直接箭头连接符 489">
              <a:extLst>
                <a:ext uri="{FF2B5EF4-FFF2-40B4-BE49-F238E27FC236}">
                  <a16:creationId xmlns:a16="http://schemas.microsoft.com/office/drawing/2014/main" id="{1D5CD9AB-6C1F-C7B4-B74C-741A127A5100}"/>
                </a:ext>
              </a:extLst>
            </p:cNvPr>
            <p:cNvCxnSpPr>
              <a:cxnSpLocks/>
              <a:stCxn id="487" idx="1"/>
            </p:cNvCxnSpPr>
            <p:nvPr/>
          </p:nvCxnSpPr>
          <p:spPr>
            <a:xfrm flipH="1" flipV="1">
              <a:off x="6786747" y="4153850"/>
              <a:ext cx="267648" cy="285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L 形 491">
              <a:extLst>
                <a:ext uri="{FF2B5EF4-FFF2-40B4-BE49-F238E27FC236}">
                  <a16:creationId xmlns:a16="http://schemas.microsoft.com/office/drawing/2014/main" id="{61B22C65-B3C1-9B73-022A-188714F77573}"/>
                </a:ext>
              </a:extLst>
            </p:cNvPr>
            <p:cNvSpPr/>
            <p:nvPr/>
          </p:nvSpPr>
          <p:spPr>
            <a:xfrm rot="8247240">
              <a:off x="7046519" y="4362954"/>
              <a:ext cx="83344" cy="83344"/>
            </a:xfrm>
            <a:prstGeom prst="corner">
              <a:avLst>
                <a:gd name="adj1" fmla="val 13610"/>
                <a:gd name="adj2" fmla="val 11390"/>
              </a:avLst>
            </a:prstGeom>
            <a:solidFill>
              <a:srgbClr val="678DCF"/>
            </a:solidFill>
            <a:ln>
              <a:solidFill>
                <a:srgbClr val="678D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3" name="直接箭头连接符 492">
              <a:extLst>
                <a:ext uri="{FF2B5EF4-FFF2-40B4-BE49-F238E27FC236}">
                  <a16:creationId xmlns:a16="http://schemas.microsoft.com/office/drawing/2014/main" id="{BE871ABA-D35A-21B9-953D-4F023C424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9515" y="4236344"/>
              <a:ext cx="385789" cy="24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L 形 494">
              <a:extLst>
                <a:ext uri="{FF2B5EF4-FFF2-40B4-BE49-F238E27FC236}">
                  <a16:creationId xmlns:a16="http://schemas.microsoft.com/office/drawing/2014/main" id="{31C87180-4F50-12BF-6C50-8370D6A0DEC0}"/>
                </a:ext>
              </a:extLst>
            </p:cNvPr>
            <p:cNvSpPr/>
            <p:nvPr/>
          </p:nvSpPr>
          <p:spPr>
            <a:xfrm rot="8598346">
              <a:off x="9161168" y="4391530"/>
              <a:ext cx="83344" cy="83344"/>
            </a:xfrm>
            <a:prstGeom prst="corner">
              <a:avLst>
                <a:gd name="adj1" fmla="val 13610"/>
                <a:gd name="adj2" fmla="val 11390"/>
              </a:avLst>
            </a:prstGeom>
            <a:solidFill>
              <a:srgbClr val="678DCF"/>
            </a:solidFill>
            <a:ln>
              <a:solidFill>
                <a:srgbClr val="678D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11CF2727-84DC-73BC-E0D5-2FFC4011C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5280" y="2707039"/>
              <a:ext cx="1787264" cy="1452297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E60817FB-B121-22D8-C8F4-5B84E51516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75487" y="2717560"/>
              <a:ext cx="1039817" cy="1541456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椭圆 497">
              <a:extLst>
                <a:ext uri="{FF2B5EF4-FFF2-40B4-BE49-F238E27FC236}">
                  <a16:creationId xmlns:a16="http://schemas.microsoft.com/office/drawing/2014/main" id="{34B25E04-FBFE-1E5F-227A-E069B87E4B8F}"/>
                </a:ext>
              </a:extLst>
            </p:cNvPr>
            <p:cNvSpPr/>
            <p:nvPr/>
          </p:nvSpPr>
          <p:spPr>
            <a:xfrm>
              <a:off x="8512481" y="2677975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文本框 498">
                  <a:extLst>
                    <a:ext uri="{FF2B5EF4-FFF2-40B4-BE49-F238E27FC236}">
                      <a16:creationId xmlns:a16="http://schemas.microsoft.com/office/drawing/2014/main" id="{A55B903D-9C38-68F3-4697-E4B2D9C87D2C}"/>
                    </a:ext>
                  </a:extLst>
                </p:cNvPr>
                <p:cNvSpPr txBox="1"/>
                <p:nvPr/>
              </p:nvSpPr>
              <p:spPr>
                <a:xfrm>
                  <a:off x="6468249" y="3763018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CE09E61-EC67-8F7C-675B-44272199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8249" y="3763018"/>
                  <a:ext cx="297180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0" name="文本框 499">
                  <a:extLst>
                    <a:ext uri="{FF2B5EF4-FFF2-40B4-BE49-F238E27FC236}">
                      <a16:creationId xmlns:a16="http://schemas.microsoft.com/office/drawing/2014/main" id="{51A11E81-D3B8-F031-E4DF-FD7A043260ED}"/>
                    </a:ext>
                  </a:extLst>
                </p:cNvPr>
                <p:cNvSpPr txBox="1"/>
                <p:nvPr/>
              </p:nvSpPr>
              <p:spPr>
                <a:xfrm>
                  <a:off x="8369413" y="2353474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F025548E-2B13-9410-2EB5-BF1A7F448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9413" y="2353474"/>
                  <a:ext cx="297180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224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文本框 500">
                  <a:extLst>
                    <a:ext uri="{FF2B5EF4-FFF2-40B4-BE49-F238E27FC236}">
                      <a16:creationId xmlns:a16="http://schemas.microsoft.com/office/drawing/2014/main" id="{4E99C7EB-6A07-2A97-08C3-4DE4EA0BD3B4}"/>
                    </a:ext>
                  </a:extLst>
                </p:cNvPr>
                <p:cNvSpPr txBox="1"/>
                <p:nvPr/>
              </p:nvSpPr>
              <p:spPr>
                <a:xfrm>
                  <a:off x="9608126" y="3927114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EA05D67-9C18-84CA-7222-C175F0771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8126" y="3927114"/>
                  <a:ext cx="297180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265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2" name="任意多边形: 形状 501">
              <a:extLst>
                <a:ext uri="{FF2B5EF4-FFF2-40B4-BE49-F238E27FC236}">
                  <a16:creationId xmlns:a16="http://schemas.microsoft.com/office/drawing/2014/main" id="{011DCD55-4D1D-C3AF-B1DE-390C2B07AE15}"/>
                </a:ext>
              </a:extLst>
            </p:cNvPr>
            <p:cNvSpPr/>
            <p:nvPr/>
          </p:nvSpPr>
          <p:spPr>
            <a:xfrm rot="990245">
              <a:off x="6920622" y="3200361"/>
              <a:ext cx="2749172" cy="1372255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3" name="椭圆 502">
              <a:extLst>
                <a:ext uri="{FF2B5EF4-FFF2-40B4-BE49-F238E27FC236}">
                  <a16:creationId xmlns:a16="http://schemas.microsoft.com/office/drawing/2014/main" id="{9D11FA83-1DE2-9199-2AA1-841B5DE8389F}"/>
                </a:ext>
              </a:extLst>
            </p:cNvPr>
            <p:cNvSpPr/>
            <p:nvPr/>
          </p:nvSpPr>
          <p:spPr>
            <a:xfrm>
              <a:off x="6727679" y="4100510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>
              <a:extLst>
                <a:ext uri="{FF2B5EF4-FFF2-40B4-BE49-F238E27FC236}">
                  <a16:creationId xmlns:a16="http://schemas.microsoft.com/office/drawing/2014/main" id="{C401AB62-4651-C894-DEFD-6342D94C3967}"/>
                </a:ext>
              </a:extLst>
            </p:cNvPr>
            <p:cNvSpPr/>
            <p:nvPr/>
          </p:nvSpPr>
          <p:spPr>
            <a:xfrm>
              <a:off x="9583484" y="4182725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5" name="直接箭头连接符 504">
              <a:extLst>
                <a:ext uri="{FF2B5EF4-FFF2-40B4-BE49-F238E27FC236}">
                  <a16:creationId xmlns:a16="http://schemas.microsoft.com/office/drawing/2014/main" id="{321524EC-A3D1-4686-F4CC-02AACE1ADB7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131407" y="4519974"/>
              <a:ext cx="267648" cy="285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箭头连接符 505">
              <a:extLst>
                <a:ext uri="{FF2B5EF4-FFF2-40B4-BE49-F238E27FC236}">
                  <a16:creationId xmlns:a16="http://schemas.microsoft.com/office/drawing/2014/main" id="{C18F411C-97CC-BF39-4674-4593AE2E260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752931" y="4536963"/>
              <a:ext cx="385789" cy="24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>
              <a:extLst>
                <a:ext uri="{FF2B5EF4-FFF2-40B4-BE49-F238E27FC236}">
                  <a16:creationId xmlns:a16="http://schemas.microsoft.com/office/drawing/2014/main" id="{7AE80598-DFD7-D0B2-6C04-0052B257A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4962" y="4070295"/>
              <a:ext cx="896686" cy="72863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>
              <a:extLst>
                <a:ext uri="{FF2B5EF4-FFF2-40B4-BE49-F238E27FC236}">
                  <a16:creationId xmlns:a16="http://schemas.microsoft.com/office/drawing/2014/main" id="{66FBD863-3180-5CCA-7B1C-6BE6BD9DBA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9598" y="4080710"/>
              <a:ext cx="458775" cy="68010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6B336E88-8060-2B2A-66AC-C1BE37E011E8}"/>
                </a:ext>
              </a:extLst>
            </p:cNvPr>
            <p:cNvSpPr/>
            <p:nvPr/>
          </p:nvSpPr>
          <p:spPr>
            <a:xfrm>
              <a:off x="8241868" y="4048061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>
              <a:extLst>
                <a:ext uri="{FF2B5EF4-FFF2-40B4-BE49-F238E27FC236}">
                  <a16:creationId xmlns:a16="http://schemas.microsoft.com/office/drawing/2014/main" id="{F1E9DC66-2AB7-3A3B-0656-3B2B27FB2316}"/>
                </a:ext>
              </a:extLst>
            </p:cNvPr>
            <p:cNvSpPr/>
            <p:nvPr/>
          </p:nvSpPr>
          <p:spPr>
            <a:xfrm>
              <a:off x="7353872" y="4769633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椭圆 510">
              <a:extLst>
                <a:ext uri="{FF2B5EF4-FFF2-40B4-BE49-F238E27FC236}">
                  <a16:creationId xmlns:a16="http://schemas.microsoft.com/office/drawing/2014/main" id="{A80EA56F-BDAD-02A7-F93E-6CDD67AC465E}"/>
                </a:ext>
              </a:extLst>
            </p:cNvPr>
            <p:cNvSpPr/>
            <p:nvPr/>
          </p:nvSpPr>
          <p:spPr>
            <a:xfrm>
              <a:off x="8691440" y="4722275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L 形 639">
              <a:extLst>
                <a:ext uri="{FF2B5EF4-FFF2-40B4-BE49-F238E27FC236}">
                  <a16:creationId xmlns:a16="http://schemas.microsoft.com/office/drawing/2014/main" id="{85101362-6235-7D75-21AD-AC9806CC757A}"/>
                </a:ext>
              </a:extLst>
            </p:cNvPr>
            <p:cNvSpPr/>
            <p:nvPr/>
          </p:nvSpPr>
          <p:spPr>
            <a:xfrm rot="13690911">
              <a:off x="7136300" y="4460515"/>
              <a:ext cx="83344" cy="83344"/>
            </a:xfrm>
            <a:prstGeom prst="corner">
              <a:avLst>
                <a:gd name="adj1" fmla="val 13610"/>
                <a:gd name="adj2" fmla="val 11390"/>
              </a:avLst>
            </a:prstGeom>
            <a:solidFill>
              <a:srgbClr val="678DCF"/>
            </a:solidFill>
            <a:ln>
              <a:solidFill>
                <a:srgbClr val="678D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L 形 643">
              <a:extLst>
                <a:ext uri="{FF2B5EF4-FFF2-40B4-BE49-F238E27FC236}">
                  <a16:creationId xmlns:a16="http://schemas.microsoft.com/office/drawing/2014/main" id="{0F5FAB01-C459-BAE4-DCC6-E120EE02EEEE}"/>
                </a:ext>
              </a:extLst>
            </p:cNvPr>
            <p:cNvSpPr/>
            <p:nvPr/>
          </p:nvSpPr>
          <p:spPr>
            <a:xfrm rot="3222311">
              <a:off x="9046734" y="4467774"/>
              <a:ext cx="83344" cy="83344"/>
            </a:xfrm>
            <a:prstGeom prst="corner">
              <a:avLst>
                <a:gd name="adj1" fmla="val 13610"/>
                <a:gd name="adj2" fmla="val 11390"/>
              </a:avLst>
            </a:prstGeom>
            <a:solidFill>
              <a:srgbClr val="678DCF"/>
            </a:solidFill>
            <a:ln>
              <a:solidFill>
                <a:srgbClr val="678D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文本框 644">
                  <a:extLst>
                    <a:ext uri="{FF2B5EF4-FFF2-40B4-BE49-F238E27FC236}">
                      <a16:creationId xmlns:a16="http://schemas.microsoft.com/office/drawing/2014/main" id="{5326F25A-7D65-68AE-F134-7A347A8D022A}"/>
                    </a:ext>
                  </a:extLst>
                </p:cNvPr>
                <p:cNvSpPr txBox="1"/>
                <p:nvPr/>
              </p:nvSpPr>
              <p:spPr>
                <a:xfrm>
                  <a:off x="6975752" y="4704641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F81794B1-B6C2-F68C-5E9A-0804F1F2B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752" y="4704641"/>
                  <a:ext cx="297180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38776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6" name="文本框 645">
                  <a:extLst>
                    <a:ext uri="{FF2B5EF4-FFF2-40B4-BE49-F238E27FC236}">
                      <a16:creationId xmlns:a16="http://schemas.microsoft.com/office/drawing/2014/main" id="{7F6B0E5F-19FF-84A2-994C-6D2BC434DFF3}"/>
                    </a:ext>
                  </a:extLst>
                </p:cNvPr>
                <p:cNvSpPr txBox="1"/>
                <p:nvPr/>
              </p:nvSpPr>
              <p:spPr>
                <a:xfrm>
                  <a:off x="8266834" y="3818656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636C244-72D1-07EA-887F-AE8592465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834" y="3818656"/>
                  <a:ext cx="297180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387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文本框 646">
                  <a:extLst>
                    <a:ext uri="{FF2B5EF4-FFF2-40B4-BE49-F238E27FC236}">
                      <a16:creationId xmlns:a16="http://schemas.microsoft.com/office/drawing/2014/main" id="{43752A36-F6F0-6D3C-5726-A1C2D73887C1}"/>
                    </a:ext>
                  </a:extLst>
                </p:cNvPr>
                <p:cNvSpPr txBox="1"/>
                <p:nvPr/>
              </p:nvSpPr>
              <p:spPr>
                <a:xfrm>
                  <a:off x="8323878" y="4676733"/>
                  <a:ext cx="2971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0CC7F55B-CA3C-3835-26D6-C9ED72DE4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3878" y="4676733"/>
                  <a:ext cx="297180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387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9" name="直接箭头连接符 648">
            <a:extLst>
              <a:ext uri="{FF2B5EF4-FFF2-40B4-BE49-F238E27FC236}">
                <a16:creationId xmlns:a16="http://schemas.microsoft.com/office/drawing/2014/main" id="{553619B3-0606-843C-7B77-721188C8D4BC}"/>
              </a:ext>
            </a:extLst>
          </p:cNvPr>
          <p:cNvCxnSpPr>
            <a:cxnSpLocks/>
            <a:stCxn id="50" idx="3"/>
            <a:endCxn id="653" idx="1"/>
          </p:cNvCxnSpPr>
          <p:nvPr/>
        </p:nvCxnSpPr>
        <p:spPr>
          <a:xfrm>
            <a:off x="7436832" y="2071007"/>
            <a:ext cx="436598" cy="0"/>
          </a:xfrm>
          <a:prstGeom prst="straightConnector1">
            <a:avLst/>
          </a:prstGeom>
          <a:ln w="63500">
            <a:solidFill>
              <a:srgbClr val="1B1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矩形 652">
            <a:extLst>
              <a:ext uri="{FF2B5EF4-FFF2-40B4-BE49-F238E27FC236}">
                <a16:creationId xmlns:a16="http://schemas.microsoft.com/office/drawing/2014/main" id="{7A3F3B5D-23D2-7ED1-2A05-8A37F5AB9F5E}"/>
              </a:ext>
            </a:extLst>
          </p:cNvPr>
          <p:cNvSpPr/>
          <p:nvPr/>
        </p:nvSpPr>
        <p:spPr>
          <a:xfrm>
            <a:off x="7873430" y="950587"/>
            <a:ext cx="3604599" cy="224084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8100">
            <a:solidFill>
              <a:srgbClr val="1B146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55" name="直接连接符 654">
            <a:extLst>
              <a:ext uri="{FF2B5EF4-FFF2-40B4-BE49-F238E27FC236}">
                <a16:creationId xmlns:a16="http://schemas.microsoft.com/office/drawing/2014/main" id="{A1D1D981-5C71-C198-7855-3787A03AF9AB}"/>
              </a:ext>
            </a:extLst>
          </p:cNvPr>
          <p:cNvCxnSpPr>
            <a:cxnSpLocks/>
          </p:cNvCxnSpPr>
          <p:nvPr/>
        </p:nvCxnSpPr>
        <p:spPr>
          <a:xfrm>
            <a:off x="9310625" y="2963594"/>
            <a:ext cx="1758587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6" name="组合 655">
            <a:extLst>
              <a:ext uri="{FF2B5EF4-FFF2-40B4-BE49-F238E27FC236}">
                <a16:creationId xmlns:a16="http://schemas.microsoft.com/office/drawing/2014/main" id="{75C10BC4-E743-DBDF-3669-DEDB8012AD74}"/>
              </a:ext>
            </a:extLst>
          </p:cNvPr>
          <p:cNvGrpSpPr/>
          <p:nvPr/>
        </p:nvGrpSpPr>
        <p:grpSpPr>
          <a:xfrm>
            <a:off x="8268717" y="1081869"/>
            <a:ext cx="2712383" cy="1216603"/>
            <a:chOff x="3031381" y="3369938"/>
            <a:chExt cx="2712383" cy="1216603"/>
          </a:xfrm>
        </p:grpSpPr>
        <p:sp>
          <p:nvSpPr>
            <p:cNvPr id="676" name="任意多边形: 形状 675">
              <a:extLst>
                <a:ext uri="{FF2B5EF4-FFF2-40B4-BE49-F238E27FC236}">
                  <a16:creationId xmlns:a16="http://schemas.microsoft.com/office/drawing/2014/main" id="{E82802A2-FC26-3843-E22D-3A9A967A6363}"/>
                </a:ext>
              </a:extLst>
            </p:cNvPr>
            <p:cNvSpPr/>
            <p:nvPr/>
          </p:nvSpPr>
          <p:spPr>
            <a:xfrm rot="119488">
              <a:off x="3087805" y="3952103"/>
              <a:ext cx="2631394" cy="634438"/>
            </a:xfrm>
            <a:custGeom>
              <a:avLst/>
              <a:gdLst>
                <a:gd name="connsiteX0" fmla="*/ 0 w 2114550"/>
                <a:gd name="connsiteY0" fmla="*/ 726823 h 726823"/>
                <a:gd name="connsiteX1" fmla="*/ 1035050 w 2114550"/>
                <a:gd name="connsiteY1" fmla="*/ 9273 h 726823"/>
                <a:gd name="connsiteX2" fmla="*/ 2114550 w 2114550"/>
                <a:gd name="connsiteY2" fmla="*/ 339473 h 7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4550" h="726823">
                  <a:moveTo>
                    <a:pt x="0" y="726823"/>
                  </a:moveTo>
                  <a:cubicBezTo>
                    <a:pt x="341312" y="400327"/>
                    <a:pt x="682625" y="73831"/>
                    <a:pt x="1035050" y="9273"/>
                  </a:cubicBezTo>
                  <a:cubicBezTo>
                    <a:pt x="1387475" y="-55285"/>
                    <a:pt x="1857375" y="234698"/>
                    <a:pt x="2114550" y="33947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7" name="直接连接符 676">
              <a:extLst>
                <a:ext uri="{FF2B5EF4-FFF2-40B4-BE49-F238E27FC236}">
                  <a16:creationId xmlns:a16="http://schemas.microsoft.com/office/drawing/2014/main" id="{83701813-EF13-1956-DF4B-F393F84B1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4721" y="3716675"/>
              <a:ext cx="1251724" cy="816335"/>
            </a:xfrm>
            <a:prstGeom prst="line">
              <a:avLst/>
            </a:prstGeom>
            <a:ln w="38100" cmpd="sng">
              <a:solidFill>
                <a:srgbClr val="4285F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接连接符 677">
              <a:extLst>
                <a:ext uri="{FF2B5EF4-FFF2-40B4-BE49-F238E27FC236}">
                  <a16:creationId xmlns:a16="http://schemas.microsoft.com/office/drawing/2014/main" id="{D90A3607-AD3B-1F86-D951-4EFD26657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7257" y="3369938"/>
              <a:ext cx="515392" cy="336122"/>
            </a:xfrm>
            <a:prstGeom prst="line">
              <a:avLst/>
            </a:prstGeom>
            <a:ln w="38100" cmpd="sng">
              <a:solidFill>
                <a:srgbClr val="4285F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接连接符 678">
              <a:extLst>
                <a:ext uri="{FF2B5EF4-FFF2-40B4-BE49-F238E27FC236}">
                  <a16:creationId xmlns:a16="http://schemas.microsoft.com/office/drawing/2014/main" id="{C31975F9-3E1F-B7DC-9836-E58A5A9A7550}"/>
                </a:ext>
              </a:extLst>
            </p:cNvPr>
            <p:cNvCxnSpPr>
              <a:cxnSpLocks/>
              <a:stCxn id="676" idx="2"/>
            </p:cNvCxnSpPr>
            <p:nvPr/>
          </p:nvCxnSpPr>
          <p:spPr>
            <a:xfrm flipH="1" flipV="1">
              <a:off x="4303917" y="3740847"/>
              <a:ext cx="1415213" cy="553313"/>
            </a:xfrm>
            <a:prstGeom prst="line">
              <a:avLst/>
            </a:prstGeom>
            <a:ln w="38100">
              <a:solidFill>
                <a:srgbClr val="4285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0" name="椭圆 679">
              <a:extLst>
                <a:ext uri="{FF2B5EF4-FFF2-40B4-BE49-F238E27FC236}">
                  <a16:creationId xmlns:a16="http://schemas.microsoft.com/office/drawing/2014/main" id="{AF5750C4-A9B5-0608-0570-D8E723BF96A5}"/>
                </a:ext>
              </a:extLst>
            </p:cNvPr>
            <p:cNvSpPr/>
            <p:nvPr/>
          </p:nvSpPr>
          <p:spPr>
            <a:xfrm>
              <a:off x="3031381" y="4479670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1" name="椭圆 680">
              <a:extLst>
                <a:ext uri="{FF2B5EF4-FFF2-40B4-BE49-F238E27FC236}">
                  <a16:creationId xmlns:a16="http://schemas.microsoft.com/office/drawing/2014/main" id="{0A03BA9E-1BE7-2663-69E8-63126FFA1C8D}"/>
                </a:ext>
              </a:extLst>
            </p:cNvPr>
            <p:cNvSpPr/>
            <p:nvPr/>
          </p:nvSpPr>
          <p:spPr>
            <a:xfrm>
              <a:off x="4255726" y="3698540"/>
              <a:ext cx="106680" cy="1066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2" name="椭圆 681">
              <a:extLst>
                <a:ext uri="{FF2B5EF4-FFF2-40B4-BE49-F238E27FC236}">
                  <a16:creationId xmlns:a16="http://schemas.microsoft.com/office/drawing/2014/main" id="{24609C74-AB3B-2D03-9D11-3960F9F805C5}"/>
                </a:ext>
              </a:extLst>
            </p:cNvPr>
            <p:cNvSpPr/>
            <p:nvPr/>
          </p:nvSpPr>
          <p:spPr>
            <a:xfrm>
              <a:off x="5637084" y="4217003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3" name="文本框 682">
                  <a:extLst>
                    <a:ext uri="{FF2B5EF4-FFF2-40B4-BE49-F238E27FC236}">
                      <a16:creationId xmlns:a16="http://schemas.microsoft.com/office/drawing/2014/main" id="{865251CF-D02F-BE53-EDCC-081CC2CAE224}"/>
                    </a:ext>
                  </a:extLst>
                </p:cNvPr>
                <p:cNvSpPr txBox="1"/>
                <p:nvPr/>
              </p:nvSpPr>
              <p:spPr>
                <a:xfrm>
                  <a:off x="3886033" y="4135637"/>
                  <a:ext cx="57459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83" name="文本框 682">
                  <a:extLst>
                    <a:ext uri="{FF2B5EF4-FFF2-40B4-BE49-F238E27FC236}">
                      <a16:creationId xmlns:a16="http://schemas.microsoft.com/office/drawing/2014/main" id="{865251CF-D02F-BE53-EDCC-081CC2CAE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033" y="4135637"/>
                  <a:ext cx="574595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11702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7" name="文本框 656">
                <a:extLst>
                  <a:ext uri="{FF2B5EF4-FFF2-40B4-BE49-F238E27FC236}">
                    <a16:creationId xmlns:a16="http://schemas.microsoft.com/office/drawing/2014/main" id="{0FF727D7-2F24-E1BE-9649-D128269C6CB6}"/>
                  </a:ext>
                </a:extLst>
              </p:cNvPr>
              <p:cNvSpPr txBox="1"/>
              <p:nvPr/>
            </p:nvSpPr>
            <p:spPr>
              <a:xfrm rot="10800000" flipV="1">
                <a:off x="9919397" y="121880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57" name="文本框 656">
                <a:extLst>
                  <a:ext uri="{FF2B5EF4-FFF2-40B4-BE49-F238E27FC236}">
                    <a16:creationId xmlns:a16="http://schemas.microsoft.com/office/drawing/2014/main" id="{0FF727D7-2F24-E1BE-9649-D128269C6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9919397" y="1218802"/>
                <a:ext cx="344582" cy="276999"/>
              </a:xfrm>
              <a:prstGeom prst="rect">
                <a:avLst/>
              </a:prstGeom>
              <a:blipFill>
                <a:blip r:embed="rId26"/>
                <a:stretch>
                  <a:fillRect l="-15789" r="-350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8" name="任意多边形: 形状 657">
            <a:extLst>
              <a:ext uri="{FF2B5EF4-FFF2-40B4-BE49-F238E27FC236}">
                <a16:creationId xmlns:a16="http://schemas.microsoft.com/office/drawing/2014/main" id="{E67B0522-A874-9CE9-601D-2CDAC387172A}"/>
              </a:ext>
            </a:extLst>
          </p:cNvPr>
          <p:cNvSpPr/>
          <p:nvPr/>
        </p:nvSpPr>
        <p:spPr>
          <a:xfrm rot="2717202" flipV="1">
            <a:off x="9692359" y="1341464"/>
            <a:ext cx="210409" cy="134570"/>
          </a:xfrm>
          <a:custGeom>
            <a:avLst/>
            <a:gdLst>
              <a:gd name="connsiteX0" fmla="*/ 210543 w 210409"/>
              <a:gd name="connsiteY0" fmla="*/ 418 h 134570"/>
              <a:gd name="connsiteX1" fmla="*/ 134 w 210409"/>
              <a:gd name="connsiteY1" fmla="*/ 128696 h 13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0409" h="134570">
                <a:moveTo>
                  <a:pt x="210543" y="418"/>
                </a:moveTo>
                <a:cubicBezTo>
                  <a:pt x="181534" y="97357"/>
                  <a:pt x="87331" y="154789"/>
                  <a:pt x="134" y="128696"/>
                </a:cubicBezTo>
              </a:path>
            </a:pathLst>
          </a:custGeom>
          <a:noFill/>
          <a:ln w="52277" cap="flat">
            <a:solidFill>
              <a:srgbClr val="4285F4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cxnSp>
        <p:nvCxnSpPr>
          <p:cNvPr id="659" name="直接连接符 658">
            <a:extLst>
              <a:ext uri="{FF2B5EF4-FFF2-40B4-BE49-F238E27FC236}">
                <a16:creationId xmlns:a16="http://schemas.microsoft.com/office/drawing/2014/main" id="{148CA40C-D334-26FA-025B-B0026F3938D3}"/>
              </a:ext>
            </a:extLst>
          </p:cNvPr>
          <p:cNvCxnSpPr>
            <a:cxnSpLocks/>
          </p:cNvCxnSpPr>
          <p:nvPr/>
        </p:nvCxnSpPr>
        <p:spPr>
          <a:xfrm flipV="1">
            <a:off x="8788978" y="2452682"/>
            <a:ext cx="1549673" cy="1012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椭圆 659">
            <a:extLst>
              <a:ext uri="{FF2B5EF4-FFF2-40B4-BE49-F238E27FC236}">
                <a16:creationId xmlns:a16="http://schemas.microsoft.com/office/drawing/2014/main" id="{0A8F2FB8-7360-8CEA-FEB4-2CBDF7178412}"/>
              </a:ext>
            </a:extLst>
          </p:cNvPr>
          <p:cNvSpPr/>
          <p:nvPr/>
        </p:nvSpPr>
        <p:spPr>
          <a:xfrm>
            <a:off x="8742916" y="2410228"/>
            <a:ext cx="106680" cy="10668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椭圆 660">
            <a:extLst>
              <a:ext uri="{FF2B5EF4-FFF2-40B4-BE49-F238E27FC236}">
                <a16:creationId xmlns:a16="http://schemas.microsoft.com/office/drawing/2014/main" id="{348C4CD9-FB0D-3B68-602B-E4FFCFFE2715}"/>
              </a:ext>
            </a:extLst>
          </p:cNvPr>
          <p:cNvSpPr/>
          <p:nvPr/>
        </p:nvSpPr>
        <p:spPr>
          <a:xfrm>
            <a:off x="10275018" y="2404383"/>
            <a:ext cx="106680" cy="10668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2" name="文本框 661">
                <a:extLst>
                  <a:ext uri="{FF2B5EF4-FFF2-40B4-BE49-F238E27FC236}">
                    <a16:creationId xmlns:a16="http://schemas.microsoft.com/office/drawing/2014/main" id="{83A8C9A3-79F7-4D03-1D0C-FFAA423075B2}"/>
                  </a:ext>
                </a:extLst>
              </p:cNvPr>
              <p:cNvSpPr txBox="1"/>
              <p:nvPr/>
            </p:nvSpPr>
            <p:spPr>
              <a:xfrm rot="10800000" flipV="1">
                <a:off x="8517084" y="2404821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62" name="文本框 661">
                <a:extLst>
                  <a:ext uri="{FF2B5EF4-FFF2-40B4-BE49-F238E27FC236}">
                    <a16:creationId xmlns:a16="http://schemas.microsoft.com/office/drawing/2014/main" id="{83A8C9A3-79F7-4D03-1D0C-FFAA42307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8517084" y="2404821"/>
                <a:ext cx="190758" cy="276999"/>
              </a:xfrm>
              <a:prstGeom prst="rect">
                <a:avLst/>
              </a:prstGeom>
              <a:blipFill>
                <a:blip r:embed="rId27"/>
                <a:stretch>
                  <a:fillRect l="-25806" r="-2903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3" name="文本框 662">
                <a:extLst>
                  <a:ext uri="{FF2B5EF4-FFF2-40B4-BE49-F238E27FC236}">
                    <a16:creationId xmlns:a16="http://schemas.microsoft.com/office/drawing/2014/main" id="{8E06478A-F2F0-892C-2C04-BA00A7C4D926}"/>
                  </a:ext>
                </a:extLst>
              </p:cNvPr>
              <p:cNvSpPr txBox="1"/>
              <p:nvPr/>
            </p:nvSpPr>
            <p:spPr>
              <a:xfrm rot="10800000" flipV="1">
                <a:off x="10422492" y="2385302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63" name="文本框 662">
                <a:extLst>
                  <a:ext uri="{FF2B5EF4-FFF2-40B4-BE49-F238E27FC236}">
                    <a16:creationId xmlns:a16="http://schemas.microsoft.com/office/drawing/2014/main" id="{8E06478A-F2F0-892C-2C04-BA00A7C4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10422492" y="2385302"/>
                <a:ext cx="190758" cy="276999"/>
              </a:xfrm>
              <a:prstGeom prst="rect">
                <a:avLst/>
              </a:prstGeom>
              <a:blipFill>
                <a:blip r:embed="rId28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4" name="椭圆 663">
            <a:extLst>
              <a:ext uri="{FF2B5EF4-FFF2-40B4-BE49-F238E27FC236}">
                <a16:creationId xmlns:a16="http://schemas.microsoft.com/office/drawing/2014/main" id="{9F519709-7C03-AAC2-53AE-A09BBD00A06C}"/>
              </a:ext>
            </a:extLst>
          </p:cNvPr>
          <p:cNvSpPr/>
          <p:nvPr/>
        </p:nvSpPr>
        <p:spPr>
          <a:xfrm>
            <a:off x="9062014" y="2410228"/>
            <a:ext cx="106680" cy="10668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5" name="文本框 664">
                <a:extLst>
                  <a:ext uri="{FF2B5EF4-FFF2-40B4-BE49-F238E27FC236}">
                    <a16:creationId xmlns:a16="http://schemas.microsoft.com/office/drawing/2014/main" id="{72B4BB0D-AB3B-AD93-04DD-FE38EA2D510B}"/>
                  </a:ext>
                </a:extLst>
              </p:cNvPr>
              <p:cNvSpPr txBox="1"/>
              <p:nvPr/>
            </p:nvSpPr>
            <p:spPr>
              <a:xfrm rot="10800000" flipV="1">
                <a:off x="8939299" y="2133229"/>
                <a:ext cx="159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65" name="文本框 664">
                <a:extLst>
                  <a:ext uri="{FF2B5EF4-FFF2-40B4-BE49-F238E27FC236}">
                    <a16:creationId xmlns:a16="http://schemas.microsoft.com/office/drawing/2014/main" id="{72B4BB0D-AB3B-AD93-04DD-FE38EA2D5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8939299" y="2133229"/>
                <a:ext cx="159531" cy="276999"/>
              </a:xfrm>
              <a:prstGeom prst="rect">
                <a:avLst/>
              </a:prstGeom>
              <a:blipFill>
                <a:blip r:embed="rId29"/>
                <a:stretch>
                  <a:fillRect l="-25926" r="-22222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6" name="椭圆 665">
            <a:extLst>
              <a:ext uri="{FF2B5EF4-FFF2-40B4-BE49-F238E27FC236}">
                <a16:creationId xmlns:a16="http://schemas.microsoft.com/office/drawing/2014/main" id="{6BE80476-3D35-E892-BBD7-DA9A9B4BA8CA}"/>
              </a:ext>
            </a:extLst>
          </p:cNvPr>
          <p:cNvSpPr/>
          <p:nvPr/>
        </p:nvSpPr>
        <p:spPr>
          <a:xfrm>
            <a:off x="9144116" y="1730793"/>
            <a:ext cx="106680" cy="10668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7" name="直接连接符 666">
            <a:extLst>
              <a:ext uri="{FF2B5EF4-FFF2-40B4-BE49-F238E27FC236}">
                <a16:creationId xmlns:a16="http://schemas.microsoft.com/office/drawing/2014/main" id="{5973A53F-901D-0FA1-B2F7-118F1F1C21CA}"/>
              </a:ext>
            </a:extLst>
          </p:cNvPr>
          <p:cNvCxnSpPr>
            <a:cxnSpLocks/>
          </p:cNvCxnSpPr>
          <p:nvPr/>
        </p:nvCxnSpPr>
        <p:spPr>
          <a:xfrm flipV="1">
            <a:off x="8257809" y="2956166"/>
            <a:ext cx="1136930" cy="742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椭圆 667">
            <a:extLst>
              <a:ext uri="{FF2B5EF4-FFF2-40B4-BE49-F238E27FC236}">
                <a16:creationId xmlns:a16="http://schemas.microsoft.com/office/drawing/2014/main" id="{C0DDD4A6-1CA7-AD74-0D1B-57322F0A995B}"/>
              </a:ext>
            </a:extLst>
          </p:cNvPr>
          <p:cNvSpPr/>
          <p:nvPr/>
        </p:nvSpPr>
        <p:spPr>
          <a:xfrm>
            <a:off x="8211747" y="2911015"/>
            <a:ext cx="106680" cy="1066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9" name="椭圆 668">
            <a:extLst>
              <a:ext uri="{FF2B5EF4-FFF2-40B4-BE49-F238E27FC236}">
                <a16:creationId xmlns:a16="http://schemas.microsoft.com/office/drawing/2014/main" id="{79B0ACF0-B2DA-67E2-731D-731E3C336E90}"/>
              </a:ext>
            </a:extLst>
          </p:cNvPr>
          <p:cNvSpPr/>
          <p:nvPr/>
        </p:nvSpPr>
        <p:spPr>
          <a:xfrm>
            <a:off x="11069212" y="2907107"/>
            <a:ext cx="106680" cy="1066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0" name="文本框 669">
                <a:extLst>
                  <a:ext uri="{FF2B5EF4-FFF2-40B4-BE49-F238E27FC236}">
                    <a16:creationId xmlns:a16="http://schemas.microsoft.com/office/drawing/2014/main" id="{888DC11F-FA68-03AD-E5A0-D39BBE0B0E8A}"/>
                  </a:ext>
                </a:extLst>
              </p:cNvPr>
              <p:cNvSpPr txBox="1"/>
              <p:nvPr/>
            </p:nvSpPr>
            <p:spPr>
              <a:xfrm rot="10800000" flipV="1">
                <a:off x="7953856" y="2834488"/>
                <a:ext cx="254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70" name="文本框 669">
                <a:extLst>
                  <a:ext uri="{FF2B5EF4-FFF2-40B4-BE49-F238E27FC236}">
                    <a16:creationId xmlns:a16="http://schemas.microsoft.com/office/drawing/2014/main" id="{888DC11F-FA68-03AD-E5A0-D39BBE0B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7953856" y="2834488"/>
                <a:ext cx="254877" cy="276999"/>
              </a:xfrm>
              <a:prstGeom prst="rect">
                <a:avLst/>
              </a:prstGeom>
              <a:blipFill>
                <a:blip r:embed="rId30"/>
                <a:stretch>
                  <a:fillRect l="-9524" r="-476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1" name="文本框 670">
                <a:extLst>
                  <a:ext uri="{FF2B5EF4-FFF2-40B4-BE49-F238E27FC236}">
                    <a16:creationId xmlns:a16="http://schemas.microsoft.com/office/drawing/2014/main" id="{8F511A8F-3AA4-4E7F-0420-7E0D615200AD}"/>
                  </a:ext>
                </a:extLst>
              </p:cNvPr>
              <p:cNvSpPr txBox="1"/>
              <p:nvPr/>
            </p:nvSpPr>
            <p:spPr>
              <a:xfrm rot="10800000" flipV="1">
                <a:off x="11191189" y="2821947"/>
                <a:ext cx="2548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71" name="文本框 670">
                <a:extLst>
                  <a:ext uri="{FF2B5EF4-FFF2-40B4-BE49-F238E27FC236}">
                    <a16:creationId xmlns:a16="http://schemas.microsoft.com/office/drawing/2014/main" id="{8F511A8F-3AA4-4E7F-0420-7E0D61520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11191189" y="2821947"/>
                <a:ext cx="254877" cy="276999"/>
              </a:xfrm>
              <a:prstGeom prst="rect">
                <a:avLst/>
              </a:prstGeom>
              <a:blipFill>
                <a:blip r:embed="rId3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2" name="椭圆 671">
            <a:extLst>
              <a:ext uri="{FF2B5EF4-FFF2-40B4-BE49-F238E27FC236}">
                <a16:creationId xmlns:a16="http://schemas.microsoft.com/office/drawing/2014/main" id="{CE1D0626-5C75-91C7-78DE-B902F5294A0C}"/>
              </a:ext>
            </a:extLst>
          </p:cNvPr>
          <p:cNvSpPr/>
          <p:nvPr/>
        </p:nvSpPr>
        <p:spPr>
          <a:xfrm>
            <a:off x="9291401" y="2911015"/>
            <a:ext cx="106680" cy="1066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3" name="文本框 672">
                <a:extLst>
                  <a:ext uri="{FF2B5EF4-FFF2-40B4-BE49-F238E27FC236}">
                    <a16:creationId xmlns:a16="http://schemas.microsoft.com/office/drawing/2014/main" id="{26040129-2697-30A2-5C6B-B8E6988EA8D6}"/>
                  </a:ext>
                </a:extLst>
              </p:cNvPr>
              <p:cNvSpPr txBox="1"/>
              <p:nvPr/>
            </p:nvSpPr>
            <p:spPr>
              <a:xfrm rot="10800000" flipV="1">
                <a:off x="9372485" y="2687027"/>
                <a:ext cx="2142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73" name="文本框 672">
                <a:extLst>
                  <a:ext uri="{FF2B5EF4-FFF2-40B4-BE49-F238E27FC236}">
                    <a16:creationId xmlns:a16="http://schemas.microsoft.com/office/drawing/2014/main" id="{26040129-2697-30A2-5C6B-B8E6988EA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9372485" y="2687027"/>
                <a:ext cx="214289" cy="276999"/>
              </a:xfrm>
              <a:prstGeom prst="rect">
                <a:avLst/>
              </a:prstGeom>
              <a:blipFill>
                <a:blip r:embed="rId32"/>
                <a:stretch>
                  <a:fillRect l="-16667" r="-1388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4" name="直接箭头连接符 673">
            <a:extLst>
              <a:ext uri="{FF2B5EF4-FFF2-40B4-BE49-F238E27FC236}">
                <a16:creationId xmlns:a16="http://schemas.microsoft.com/office/drawing/2014/main" id="{30DB9D40-52CD-7EB1-0892-339DC06F6FB5}"/>
              </a:ext>
            </a:extLst>
          </p:cNvPr>
          <p:cNvCxnSpPr>
            <a:cxnSpLocks/>
          </p:cNvCxnSpPr>
          <p:nvPr/>
        </p:nvCxnSpPr>
        <p:spPr>
          <a:xfrm flipH="1" flipV="1">
            <a:off x="9168540" y="2549986"/>
            <a:ext cx="129760" cy="33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接箭头连接符 674">
            <a:extLst>
              <a:ext uri="{FF2B5EF4-FFF2-40B4-BE49-F238E27FC236}">
                <a16:creationId xmlns:a16="http://schemas.microsoft.com/office/drawing/2014/main" id="{0AAF6781-378C-A542-59CD-3D470F68B8CB}"/>
              </a:ext>
            </a:extLst>
          </p:cNvPr>
          <p:cNvCxnSpPr>
            <a:cxnSpLocks/>
            <a:endCxn id="666" idx="4"/>
          </p:cNvCxnSpPr>
          <p:nvPr/>
        </p:nvCxnSpPr>
        <p:spPr>
          <a:xfrm flipV="1">
            <a:off x="9139624" y="1837473"/>
            <a:ext cx="57832" cy="493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文本框 683">
            <a:extLst>
              <a:ext uri="{FF2B5EF4-FFF2-40B4-BE49-F238E27FC236}">
                <a16:creationId xmlns:a16="http://schemas.microsoft.com/office/drawing/2014/main" id="{943DAE87-ADCF-BAE5-0672-FC5C2949658B}"/>
              </a:ext>
            </a:extLst>
          </p:cNvPr>
          <p:cNvSpPr txBox="1"/>
          <p:nvPr/>
        </p:nvSpPr>
        <p:spPr>
          <a:xfrm>
            <a:off x="7070666" y="394289"/>
            <a:ext cx="5210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Arc-Length Parametrization </a:t>
            </a:r>
            <a:endParaRPr lang="zh-CN" altLang="en-US" sz="2800" dirty="0"/>
          </a:p>
        </p:txBody>
      </p:sp>
      <p:cxnSp>
        <p:nvCxnSpPr>
          <p:cNvPr id="686" name="连接符: 肘形 685">
            <a:extLst>
              <a:ext uri="{FF2B5EF4-FFF2-40B4-BE49-F238E27FC236}">
                <a16:creationId xmlns:a16="http://schemas.microsoft.com/office/drawing/2014/main" id="{F58630ED-4683-78FB-3679-7FFD30E910B6}"/>
              </a:ext>
            </a:extLst>
          </p:cNvPr>
          <p:cNvCxnSpPr>
            <a:cxnSpLocks/>
            <a:stCxn id="653" idx="2"/>
            <a:endCxn id="478" idx="0"/>
          </p:cNvCxnSpPr>
          <p:nvPr/>
        </p:nvCxnSpPr>
        <p:spPr>
          <a:xfrm rot="5400000">
            <a:off x="5396434" y="-242495"/>
            <a:ext cx="845375" cy="7713219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文本框 689">
            <a:extLst>
              <a:ext uri="{FF2B5EF4-FFF2-40B4-BE49-F238E27FC236}">
                <a16:creationId xmlns:a16="http://schemas.microsoft.com/office/drawing/2014/main" id="{C25F20F1-969E-A698-A5AC-494EF2CA7A6E}"/>
              </a:ext>
            </a:extLst>
          </p:cNvPr>
          <p:cNvSpPr txBox="1"/>
          <p:nvPr/>
        </p:nvSpPr>
        <p:spPr>
          <a:xfrm>
            <a:off x="-32759" y="6847858"/>
            <a:ext cx="3980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Offset Approximation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2" name="直接箭头连接符 691">
            <a:extLst>
              <a:ext uri="{FF2B5EF4-FFF2-40B4-BE49-F238E27FC236}">
                <a16:creationId xmlns:a16="http://schemas.microsoft.com/office/drawing/2014/main" id="{8AAABEEB-0E42-2ED8-81CB-4B1F6919FD7A}"/>
              </a:ext>
            </a:extLst>
          </p:cNvPr>
          <p:cNvCxnSpPr>
            <a:cxnSpLocks/>
            <a:stCxn id="478" idx="3"/>
            <a:endCxn id="430" idx="1"/>
          </p:cNvCxnSpPr>
          <p:nvPr/>
        </p:nvCxnSpPr>
        <p:spPr>
          <a:xfrm>
            <a:off x="3764810" y="5369542"/>
            <a:ext cx="59218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340</Words>
  <Application>Microsoft Office PowerPoint</Application>
  <PresentationFormat>宽屏</PresentationFormat>
  <Paragraphs>202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Xuhai Chen</dc:creator>
  <cp:lastModifiedBy>Xuhai Chen</cp:lastModifiedBy>
  <cp:revision>108</cp:revision>
  <dcterms:created xsi:type="dcterms:W3CDTF">2025-04-08T11:35:03Z</dcterms:created>
  <dcterms:modified xsi:type="dcterms:W3CDTF">2025-07-27T04:12:16Z</dcterms:modified>
</cp:coreProperties>
</file>