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可以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1054-8A85-492D-9C9C-EB500E0BA0B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55CE96-21A4-4D8B-809E-DB0AE004A5D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411078" y="117693"/>
            <a:ext cx="10667692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基于区块链的投票系统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petshop</a:t>
            </a:r>
            <a:r>
              <a:rPr lang="zh-CN" altLang="en-US" dirty="0"/>
              <a:t>实验，通过</a:t>
            </a:r>
            <a:r>
              <a:rPr lang="en-US" altLang="zh-CN" dirty="0"/>
              <a:t>web3</a:t>
            </a:r>
            <a:r>
              <a:rPr lang="zh-CN" altLang="en-US" dirty="0"/>
              <a:t>和</a:t>
            </a:r>
            <a:r>
              <a:rPr lang="en-US" altLang="zh-CN" dirty="0"/>
              <a:t>ganache</a:t>
            </a:r>
            <a:r>
              <a:rPr lang="zh-CN" altLang="en-US" dirty="0"/>
              <a:t>、</a:t>
            </a:r>
            <a:r>
              <a:rPr lang="en-US" altLang="zh-CN" dirty="0"/>
              <a:t>truffle</a:t>
            </a:r>
            <a:r>
              <a:rPr lang="zh-CN" altLang="en-US" dirty="0"/>
              <a:t>等工具完成前端界面、合约编写、区块链部署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前端不做过多要求，可使用</a:t>
            </a:r>
            <a:r>
              <a:rPr lang="en-US" altLang="zh-CN" dirty="0" err="1"/>
              <a:t>vue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等前端框架完成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功能要求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用户可发起投票，发起投票会向部署合约的账户支付一定金额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不同用户发起的投票独立，其他用户可选择（如在前端列举出所有进行中的投票，或每个投票活动有唯一的标识，用户可通过该标识加入投票）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投票可设置结束规则，规则自拟，如超过一定时间结束、参与人数达到一定人数结束等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已结束的投票无法加入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设置赢取投票的奖励，如一定的币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用户可加入投票（成为一个选项），加入投票需要支付一定金额给发起投票的人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加入投票后无法进行投票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赢得投票后可获得奖励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用户可投票，投票不消耗币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可选形式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网页、小程序等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可选额外内容（额外加分）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结合零知识证明技术，完成基于区块链的匿名投票系统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7313759" y="6273349"/>
            <a:ext cx="4069080" cy="368300"/>
          </a:xfrm>
          <a:prstGeom prst="rect">
            <a:avLst/>
          </a:prstGeom>
        </p:spPr>
        <p:txBody>
          <a:bodyPr wrap="none" rtlCol="0">
            <a:spAutoFit/>
          </a:bodyPr>
          <a:p>
            <a:r>
              <a:rPr lang="zh-CN" altLang="en-US"/>
              <a:t>可以画一个默克尔树来进行零知识证明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48730" y="58846"/>
            <a:ext cx="10667692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基于区块链的拍卖系统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参考</a:t>
            </a:r>
            <a:r>
              <a:rPr lang="en-US" altLang="zh-CN" dirty="0" err="1"/>
              <a:t>petshop</a:t>
            </a:r>
            <a:r>
              <a:rPr lang="zh-CN" altLang="en-US" dirty="0"/>
              <a:t>实验，通过</a:t>
            </a:r>
            <a:r>
              <a:rPr lang="en-US" altLang="zh-CN" dirty="0"/>
              <a:t>web3</a:t>
            </a:r>
            <a:r>
              <a:rPr lang="zh-CN" altLang="en-US" dirty="0"/>
              <a:t>和</a:t>
            </a:r>
            <a:r>
              <a:rPr lang="en-US" altLang="zh-CN" dirty="0"/>
              <a:t>ganache</a:t>
            </a:r>
            <a:r>
              <a:rPr lang="zh-CN" altLang="en-US" dirty="0"/>
              <a:t>、</a:t>
            </a:r>
            <a:r>
              <a:rPr lang="en-US" altLang="zh-CN" dirty="0"/>
              <a:t>truffle</a:t>
            </a:r>
            <a:r>
              <a:rPr lang="zh-CN" altLang="en-US" dirty="0"/>
              <a:t>等工具完成前端界面、合约编写、区块链部署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前端不做过多要求，可使用</a:t>
            </a:r>
            <a:r>
              <a:rPr lang="en-US" altLang="zh-CN" dirty="0" err="1"/>
              <a:t>vue</a:t>
            </a:r>
            <a:r>
              <a:rPr lang="zh-CN" altLang="en-US" dirty="0"/>
              <a:t>、</a:t>
            </a:r>
            <a:r>
              <a:rPr lang="en-US" altLang="zh-CN" dirty="0"/>
              <a:t>react</a:t>
            </a:r>
            <a:r>
              <a:rPr lang="zh-CN" altLang="en-US" dirty="0"/>
              <a:t>等前端框架完成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功能要求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卖家可发起拍卖，拍卖物品可以是实体或虚拟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不同用户可以竞标，竞标的价格并不会实时转给卖家，同一个用户可以重复竞标，下一个竞标用户出价必须比上一个高（高多少规则自己确定）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竞标可设置结束规则，规则自拟，如超过一定时间结束（需要有第三方来执行，例如部署合约的账户）、参与人数达到一定人数结束、块高达到一定程度等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已结束的拍卖无法竞标</a:t>
            </a:r>
            <a:endParaRPr lang="en-US" altLang="zh-CN" dirty="0"/>
          </a:p>
          <a:p>
            <a:pPr marL="2114550" lvl="4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竞标出价前需要判断本人的金额是否足以竞拍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竞标成功后向部署合约的账户转账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买家成功竞标后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卖家需要“发货”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买家需要“收货”</a:t>
            </a:r>
            <a:endParaRPr lang="en-US" altLang="zh-CN" dirty="0"/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当买家成功“收货”后，卖家从部署合约的账户获取金额。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可选形式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网页、小程序等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可选额外内容（额外加分）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能否利用合约地址作为第三方存储买家“收货”前的金额存储地址。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调用第三方</a:t>
            </a:r>
            <a:r>
              <a:rPr lang="en-US" altLang="zh-CN" dirty="0"/>
              <a:t>NFT</a:t>
            </a:r>
            <a:r>
              <a:rPr lang="zh-CN" altLang="en-US" dirty="0"/>
              <a:t>合约</a:t>
            </a:r>
            <a:r>
              <a:rPr lang="en-US" altLang="zh-CN" dirty="0"/>
              <a:t>lib</a:t>
            </a:r>
            <a:r>
              <a:rPr lang="zh-CN" altLang="en-US" dirty="0"/>
              <a:t>，将拍卖物品改为</a:t>
            </a:r>
            <a:r>
              <a:rPr lang="en-US" altLang="zh-CN" dirty="0"/>
              <a:t>NFT</a:t>
            </a:r>
            <a:r>
              <a:rPr lang="zh-CN" altLang="en-US" dirty="0"/>
              <a:t>。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zh-CN" altLang="en-US" dirty="0"/>
              <a:t>结合零知识证明技术，完成基于区块链的匿名拍卖系统</a:t>
            </a:r>
            <a:endParaRPr lang="en-US" altLang="zh-CN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824</Words>
  <Application>WPS Office WWO_dingtalk_20240221035043-c523bba0e7</Application>
  <PresentationFormat>宽屏</PresentationFormat>
  <Paragraphs>50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汉仪书宋二KW</vt:lpstr>
      <vt:lpstr>Calibri</vt:lpstr>
      <vt:lpstr>Kingsoft Confetti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帐户</dc:creator>
  <cp:lastModifiedBy>YX Z</cp:lastModifiedBy>
  <dcterms:created xsi:type="dcterms:W3CDTF">2024-05-30T01:59:42Z</dcterms:created>
  <dcterms:modified xsi:type="dcterms:W3CDTF">2024-05-30T01:59:42Z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2052-0.0.0.0</vt:lpwstr>
  </property>
</Properties>
</file>