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5" r:id="rId4"/>
    <p:sldId id="258" r:id="rId5"/>
    <p:sldId id="276" r:id="rId6"/>
    <p:sldId id="277" r:id="rId7"/>
    <p:sldId id="278" r:id="rId8"/>
    <p:sldId id="280" r:id="rId9"/>
    <p:sldId id="279" r:id="rId10"/>
    <p:sldId id="281" r:id="rId11"/>
    <p:sldId id="282" r:id="rId12"/>
    <p:sldId id="283" r:id="rId13"/>
  </p:sldIdLst>
  <p:sldSz cx="9901238" cy="6859588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9" autoAdjust="0"/>
  </p:normalViewPr>
  <p:slideViewPr>
    <p:cSldViewPr>
      <p:cViewPr varScale="1">
        <p:scale>
          <a:sx n="86" d="100"/>
          <a:sy n="86" d="100"/>
        </p:scale>
        <p:origin x="1133" y="67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0D01BAB-30EA-42A7-8ED0-0DBE30A609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113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98800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830677F-3B7B-4149-A6F0-A28DD7D3DD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601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6750" y="6513513"/>
            <a:ext cx="8650288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60" tIns="46549" rIns="94760" bIns="46549">
            <a:spAutoFit/>
          </a:bodyPr>
          <a:lstStyle/>
          <a:p>
            <a:pPr defTabSz="798513" eaLnBrk="0" latinLnBrk="0" hangingPunct="0">
              <a:tabLst>
                <a:tab pos="7688263" algn="l"/>
              </a:tabLst>
              <a:defRPr/>
            </a:pPr>
            <a:endParaRPr kumimoji="0" lang="ko-KR" altLang="ko-KR" sz="1500">
              <a:solidFill>
                <a:srgbClr val="00279F"/>
              </a:solidFill>
              <a:ea typeface="HY그래픽" pitchFamily="18" charset="-127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052513" y="1773238"/>
            <a:ext cx="7796212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665913" y="5589588"/>
            <a:ext cx="21828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56" tIns="47879" rIns="95756" bIns="47879">
            <a:spAutoFit/>
          </a:bodyPr>
          <a:lstStyle/>
          <a:p>
            <a:pPr algn="r" defTabSz="957263" eaLnBrk="0" latinLnBrk="0" hangingPunct="0">
              <a:spcBef>
                <a:spcPct val="20000"/>
              </a:spcBef>
              <a:buSzPct val="100000"/>
              <a:defRPr/>
            </a:pPr>
            <a:r>
              <a:rPr kumimoji="0" lang="en-US" altLang="ko-KR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Sejong</a:t>
            </a:r>
            <a:r>
              <a:rPr kumimoji="0"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 University, DMS Lab.</a:t>
            </a: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1052513" y="5589588"/>
            <a:ext cx="7796212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0825" y="1125538"/>
            <a:ext cx="101282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989138"/>
            <a:ext cx="8415338" cy="1471612"/>
          </a:xfrm>
        </p:spPr>
        <p:txBody>
          <a:bodyPr lIns="95756" tIns="47879" rIns="95756" bIns="47879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458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717925"/>
            <a:ext cx="6929438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10" name="그림 9" descr="세종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2363" y="1197546"/>
            <a:ext cx="488091" cy="48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2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Wingdings" pitchFamily="2" charset="2"/>
              <a:buChar char="ü"/>
              <a:defRPr sz="1800"/>
            </a:lvl3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42335-B16F-4273-BCAA-3DFFCA074BF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741363" y="476250"/>
            <a:ext cx="8359775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370698" name="Rectangle 10"/>
          <p:cNvSpPr>
            <a:spLocks noChangeArrowheads="1"/>
          </p:cNvSpPr>
          <p:nvPr/>
        </p:nvSpPr>
        <p:spPr bwMode="auto">
          <a:xfrm>
            <a:off x="666750" y="6513513"/>
            <a:ext cx="8650288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60" tIns="46549" rIns="94760" bIns="46549">
            <a:spAutoFit/>
          </a:bodyPr>
          <a:lstStyle/>
          <a:p>
            <a:pPr defTabSz="798513" eaLnBrk="0" latinLnBrk="0" hangingPunct="0">
              <a:tabLst>
                <a:tab pos="7688263" algn="l"/>
              </a:tabLst>
              <a:defRPr/>
            </a:pPr>
            <a:endParaRPr kumimoji="0" lang="ko-KR" altLang="ko-KR" sz="1500">
              <a:solidFill>
                <a:srgbClr val="00279F"/>
              </a:solidFill>
              <a:ea typeface="HY그래픽" pitchFamily="18" charset="-127"/>
            </a:endParaRPr>
          </a:p>
        </p:txBody>
      </p:sp>
      <p:sp>
        <p:nvSpPr>
          <p:cNvPr id="370699" name="Text Box 11"/>
          <p:cNvSpPr txBox="1">
            <a:spLocks noChangeArrowheads="1"/>
          </p:cNvSpPr>
          <p:nvPr/>
        </p:nvSpPr>
        <p:spPr bwMode="auto">
          <a:xfrm>
            <a:off x="6880225" y="6434138"/>
            <a:ext cx="21844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56" tIns="47879" rIns="95756" bIns="47879">
            <a:spAutoFit/>
          </a:bodyPr>
          <a:lstStyle/>
          <a:p>
            <a:pPr algn="r" defTabSz="957263" eaLnBrk="0" latinLnBrk="0" hangingPunct="0">
              <a:spcBef>
                <a:spcPct val="20000"/>
              </a:spcBef>
              <a:buSzPct val="100000"/>
              <a:defRPr/>
            </a:pPr>
            <a:r>
              <a:rPr kumimoji="0" lang="en-US" altLang="ko-KR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Sejong</a:t>
            </a:r>
            <a:r>
              <a:rPr kumimoji="0"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 University, DMS Lab.</a:t>
            </a:r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741363" y="6359525"/>
            <a:ext cx="8359775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103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138" y="1285875"/>
            <a:ext cx="885983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37070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549275"/>
            <a:ext cx="8878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7070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6125" y="6430963"/>
            <a:ext cx="23098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fld id="{4AE9AC81-1D06-4B2F-84E6-27E4DDDC5B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3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7950" y="6430963"/>
            <a:ext cx="571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0" descr="세종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69011" y="6431282"/>
            <a:ext cx="361549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5pPr>
      <a:lvl6pPr marL="4572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6pPr>
      <a:lvl7pPr marL="9144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7pPr>
      <a:lvl8pPr marL="13716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8pPr>
      <a:lvl9pPr marL="18288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9pPr>
    </p:titleStyle>
    <p:bodyStyle>
      <a:lvl1pPr marL="358775" indent="-358775" algn="l" defTabSz="957263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96975" indent="-239713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76400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114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686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58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30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zm24/DataStru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구조 실습 </a:t>
            </a:r>
            <a:r>
              <a:rPr lang="en-US" altLang="ko-KR" dirty="0"/>
              <a:t>12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 err="1"/>
              <a:t>이진트리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 by </a:t>
            </a:r>
            <a:r>
              <a:rPr lang="ko-KR" altLang="en-US" dirty="0"/>
              <a:t>김양우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41A6C-9306-4FDA-A927-A1056F5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레벨순회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F3C8C-472F-42DB-8134-DB94DC93F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7" name="내용 개체 틀 7">
            <a:extLst>
              <a:ext uri="{FF2B5EF4-FFF2-40B4-BE49-F238E27FC236}">
                <a16:creationId xmlns:a16="http://schemas.microsoft.com/office/drawing/2014/main" id="{A05AF529-41D9-47F2-94B3-2B3B3055E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4475" y="1341562"/>
            <a:ext cx="5362127" cy="453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DC8248-71B4-4F71-8F55-055CEA526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9075"/>
              </p:ext>
            </p:extLst>
          </p:nvPr>
        </p:nvGraphicFramePr>
        <p:xfrm>
          <a:off x="630139" y="1629594"/>
          <a:ext cx="28083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3380149573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816565846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63152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56226517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62021899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1717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02508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30FAE35-7C18-4E6E-B440-C0565206C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99612"/>
              </p:ext>
            </p:extLst>
          </p:nvPr>
        </p:nvGraphicFramePr>
        <p:xfrm>
          <a:off x="630139" y="2205658"/>
          <a:ext cx="28083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3380149573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816565846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63152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56226517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62021899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1717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02508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EA1F2AB-6998-4A1A-B73A-7DC99463F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83809"/>
              </p:ext>
            </p:extLst>
          </p:nvPr>
        </p:nvGraphicFramePr>
        <p:xfrm>
          <a:off x="630139" y="2781722"/>
          <a:ext cx="28083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3380149573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816565846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63152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56226517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62021899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1717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02508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3901EDA-2CEF-47F1-A1DB-A91066C53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86906"/>
              </p:ext>
            </p:extLst>
          </p:nvPr>
        </p:nvGraphicFramePr>
        <p:xfrm>
          <a:off x="630139" y="3357786"/>
          <a:ext cx="28083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3380149573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816565846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63152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56226517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62021899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1717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202508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369AE6-31E5-4D2A-9577-F64A2C14FF90}"/>
              </a:ext>
            </a:extLst>
          </p:cNvPr>
          <p:cNvSpPr txBox="1"/>
          <p:nvPr/>
        </p:nvSpPr>
        <p:spPr>
          <a:xfrm>
            <a:off x="342107" y="1220924"/>
            <a:ext cx="792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99587-62FD-4B88-AA20-B32415C89A65}"/>
              </a:ext>
            </a:extLst>
          </p:cNvPr>
          <p:cNvSpPr txBox="1"/>
          <p:nvPr/>
        </p:nvSpPr>
        <p:spPr>
          <a:xfrm>
            <a:off x="3042407" y="1196975"/>
            <a:ext cx="792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BB93D-084B-4225-9EB9-725F89CE8DFC}"/>
              </a:ext>
            </a:extLst>
          </p:cNvPr>
          <p:cNvSpPr txBox="1"/>
          <p:nvPr/>
        </p:nvSpPr>
        <p:spPr>
          <a:xfrm>
            <a:off x="1242207" y="4293890"/>
            <a:ext cx="1800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큐를 이용하여 레벨 순회 가능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868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41A6C-9306-4FDA-A927-A1056F5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전위</a:t>
            </a:r>
            <a:r>
              <a:rPr lang="en-US" altLang="ko-KR" dirty="0"/>
              <a:t>, </a:t>
            </a:r>
            <a:r>
              <a:rPr lang="ko-KR" altLang="en-US" dirty="0"/>
              <a:t>중위</a:t>
            </a:r>
            <a:r>
              <a:rPr lang="en-US" altLang="ko-KR" dirty="0"/>
              <a:t>, </a:t>
            </a:r>
            <a:r>
              <a:rPr lang="ko-KR" altLang="en-US" dirty="0"/>
              <a:t>후위순회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F3C8C-472F-42DB-8134-DB94DC93F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F3AB4A-C2D0-4A90-A795-2B009E3E1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19" y="1917626"/>
            <a:ext cx="3551228" cy="29949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842D73-9107-4DE3-BF8C-855E8CA8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23" y="1557586"/>
            <a:ext cx="4032448" cy="382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9EC8B-FE97-47B9-85BF-01F669AC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2-2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C255833-926C-49A1-A876-1E7E1AEB3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33" y="1731786"/>
            <a:ext cx="7468247" cy="407705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139EE-BDED-4154-8A27-5D41B87F1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938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D54D1-BEBB-48F5-844C-798168AA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5E61B-15BC-40B5-83F5-9D9EAE1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이진트리란</a:t>
            </a:r>
            <a:endParaRPr lang="en-US" altLang="ko-KR" dirty="0"/>
          </a:p>
          <a:p>
            <a:r>
              <a:rPr lang="ko-KR" altLang="en-US" dirty="0" err="1"/>
              <a:t>이진트리</a:t>
            </a:r>
            <a:r>
              <a:rPr lang="ko-KR" altLang="en-US" dirty="0"/>
              <a:t> 구현방법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EE4D8-13AF-4576-9422-1F0F2A1CF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457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70F65-B826-433E-9A16-87CE79C7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A7D6F-9752-447D-9DCA-C06156BD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https://github.com/tuzm24/DataStruct</a:t>
            </a:r>
            <a:endParaRPr lang="en-US" altLang="ko-KR" dirty="0"/>
          </a:p>
          <a:p>
            <a:r>
              <a:rPr lang="en-US" altLang="ko-KR" dirty="0"/>
              <a:t>Email : ywkim@sju.ac.kr</a:t>
            </a:r>
          </a:p>
          <a:p>
            <a:r>
              <a:rPr lang="ko-KR" altLang="en-US" dirty="0"/>
              <a:t>이번주 이메일 답변은 주말에 일괄 답변 예정입니다</a:t>
            </a:r>
            <a:r>
              <a:rPr lang="en-US" altLang="ko-KR" dirty="0"/>
              <a:t>. </a:t>
            </a:r>
            <a:r>
              <a:rPr lang="ko-KR" altLang="en-US" dirty="0" err="1"/>
              <a:t>양해바랍니다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CB42E0-DFDC-491D-995D-8BCE6C7A4E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57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41A6C-9306-4FDA-A927-A1056F5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이진트리</a:t>
            </a:r>
            <a:r>
              <a:rPr lang="ko-KR" altLang="en-US" dirty="0"/>
              <a:t>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F3C8C-472F-42DB-8134-DB94DC93F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CA0BF00-0F3F-4867-8EFF-AFEC4F3F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59" y="1989634"/>
            <a:ext cx="6649123" cy="3625850"/>
          </a:xfrm>
        </p:spPr>
      </p:pic>
    </p:spTree>
    <p:extLst>
      <p:ext uri="{BB962C8B-B14F-4D97-AF65-F5344CB8AC3E}">
        <p14:creationId xmlns:p14="http://schemas.microsoft.com/office/powerpoint/2010/main" val="9428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41A6C-9306-4FDA-A927-A1056F5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이진트리</a:t>
            </a:r>
            <a:r>
              <a:rPr lang="ko-KR" altLang="en-US" dirty="0"/>
              <a:t>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F3C8C-472F-42DB-8134-DB94DC93F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CA0BF00-0F3F-4867-8EFF-AFEC4F3F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10" y="1701602"/>
            <a:ext cx="6649123" cy="36258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827980-84E0-4B0A-9D1D-E94EB610CB2F}"/>
              </a:ext>
            </a:extLst>
          </p:cNvPr>
          <p:cNvSpPr txBox="1"/>
          <p:nvPr/>
        </p:nvSpPr>
        <p:spPr>
          <a:xfrm>
            <a:off x="270099" y="2349674"/>
            <a:ext cx="256141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외부노드를</a:t>
            </a:r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로 지정하는가</a:t>
            </a:r>
            <a:r>
              <a:rPr lang="en-US" altLang="ko-KR" dirty="0"/>
              <a:t>,</a:t>
            </a:r>
          </a:p>
          <a:p>
            <a:r>
              <a:rPr lang="ko-KR" altLang="en-US" b="1" dirty="0"/>
              <a:t>메모리 할당을 하는가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358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41A6C-9306-4FDA-A927-A1056F5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F3C8C-472F-42DB-8134-DB94DC93F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CA0BF00-0F3F-4867-8EFF-AFEC4F3F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19" y="1413570"/>
            <a:ext cx="7416824" cy="4538077"/>
          </a:xfrm>
        </p:spPr>
      </p:pic>
    </p:spTree>
    <p:extLst>
      <p:ext uri="{BB962C8B-B14F-4D97-AF65-F5344CB8AC3E}">
        <p14:creationId xmlns:p14="http://schemas.microsoft.com/office/powerpoint/2010/main" val="350328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41A6C-9306-4FDA-A927-A1056F5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F3C8C-472F-42DB-8134-DB94DC93F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CA0BF00-0F3F-4867-8EFF-AFEC4F3F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29" y="1701602"/>
            <a:ext cx="4652825" cy="3625850"/>
          </a:xfr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2FBC022-189E-4ED5-AD22-4218A6EC8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07423"/>
              </p:ext>
            </p:extLst>
          </p:nvPr>
        </p:nvGraphicFramePr>
        <p:xfrm>
          <a:off x="342107" y="2061642"/>
          <a:ext cx="41044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143425261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7087366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7712594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354396776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758376597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873376749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941738228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938802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896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FE97EA-4A1A-4E52-89AF-32BBC164C0F9}"/>
              </a:ext>
            </a:extLst>
          </p:cNvPr>
          <p:cNvSpPr txBox="1"/>
          <p:nvPr/>
        </p:nvSpPr>
        <p:spPr>
          <a:xfrm>
            <a:off x="576263" y="2624975"/>
            <a:ext cx="2160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노트 포인터 배열을 만들어서 접근</a:t>
            </a:r>
          </a:p>
        </p:txBody>
      </p:sp>
    </p:spTree>
    <p:extLst>
      <p:ext uri="{BB962C8B-B14F-4D97-AF65-F5344CB8AC3E}">
        <p14:creationId xmlns:p14="http://schemas.microsoft.com/office/powerpoint/2010/main" val="183087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41A6C-9306-4FDA-A927-A1056F5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F3C8C-472F-42DB-8134-DB94DC93F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CA0BF00-0F3F-4867-8EFF-AFEC4F3F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67" y="1413570"/>
            <a:ext cx="5362127" cy="4538077"/>
          </a:xfrm>
        </p:spPr>
      </p:pic>
    </p:spTree>
    <p:extLst>
      <p:ext uri="{BB962C8B-B14F-4D97-AF65-F5344CB8AC3E}">
        <p14:creationId xmlns:p14="http://schemas.microsoft.com/office/powerpoint/2010/main" val="141476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41A6C-9306-4FDA-A927-A1056F5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F3C8C-472F-42DB-8134-DB94DC93F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CA0BF00-0F3F-4867-8EFF-AFEC4F3F0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52" y="1413570"/>
            <a:ext cx="6859558" cy="4538077"/>
          </a:xfrm>
        </p:spPr>
      </p:pic>
    </p:spTree>
    <p:extLst>
      <p:ext uri="{BB962C8B-B14F-4D97-AF65-F5344CB8AC3E}">
        <p14:creationId xmlns:p14="http://schemas.microsoft.com/office/powerpoint/2010/main" val="3050041511"/>
      </p:ext>
    </p:extLst>
  </p:cSld>
  <p:clrMapOvr>
    <a:masterClrMapping/>
  </p:clrMapOvr>
</p:sld>
</file>

<file path=ppt/theme/theme1.xml><?xml version="1.0" encoding="utf-8"?>
<a:theme xmlns:a="http://schemas.openxmlformats.org/drawingml/2006/main" name="세미나 준비">
  <a:themeElements>
    <a:clrScheme name="ㅇㄹㅇㄹㅇㄹ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ㅇㄹㅇㄹㅇㄹ">
      <a:majorFont>
        <a:latin typeface="Tahoma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ㅇㄹㅇㄹㅇㄹ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MS.potx" id="{41C1211F-852E-4FA7-AE94-DEC57A4469C8}" vid="{2E6EE163-41AE-435C-B479-F01CF971D786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DMS</Template>
  <TotalTime>1232</TotalTime>
  <Words>113</Words>
  <Application>Microsoft Office PowerPoint</Application>
  <PresentationFormat>사용자 지정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HY그래픽</vt:lpstr>
      <vt:lpstr>굴림</vt:lpstr>
      <vt:lpstr>돋움</vt:lpstr>
      <vt:lpstr>Arial</vt:lpstr>
      <vt:lpstr>Tahoma</vt:lpstr>
      <vt:lpstr>Wingdings</vt:lpstr>
      <vt:lpstr>세미나 준비</vt:lpstr>
      <vt:lpstr>데이터 구조 실습 12주차 &lt;이진트리&gt;</vt:lpstr>
      <vt:lpstr>목차</vt:lpstr>
      <vt:lpstr>Notice</vt:lpstr>
      <vt:lpstr>이진트리 구조</vt:lpstr>
      <vt:lpstr>이진트리 구현</vt:lpstr>
      <vt:lpstr>문제1</vt:lpstr>
      <vt:lpstr>문제1</vt:lpstr>
      <vt:lpstr>문제2</vt:lpstr>
      <vt:lpstr>문제2 -1</vt:lpstr>
      <vt:lpstr>레벨순회 방법</vt:lpstr>
      <vt:lpstr>전위, 중위, 후위순회</vt:lpstr>
      <vt:lpstr>문제2-2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MyungJun Kim</dc:creator>
  <cp:lastModifiedBy>김양우</cp:lastModifiedBy>
  <cp:revision>62</cp:revision>
  <dcterms:created xsi:type="dcterms:W3CDTF">2017-01-02T05:29:08Z</dcterms:created>
  <dcterms:modified xsi:type="dcterms:W3CDTF">2018-06-04T09:22:06Z</dcterms:modified>
</cp:coreProperties>
</file>