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es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CCFF"/>
    <a:srgbClr val="663300"/>
    <a:srgbClr val="0066FF"/>
    <a:srgbClr val="0099FF"/>
    <a:srgbClr val="FFFF00"/>
    <a:srgbClr val="000066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817" autoAdjust="0"/>
    <p:restoredTop sz="94660"/>
  </p:normalViewPr>
  <p:slideViewPr>
    <p:cSldViewPr snapToGrid="0">
      <p:cViewPr>
        <p:scale>
          <a:sx n="100" d="100"/>
          <a:sy n="100" d="100"/>
        </p:scale>
        <p:origin x="-1956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-72" y="3348"/>
      </p:cViewPr>
      <p:guideLst>
        <p:guide orient="horz" pos="3119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03538" cy="490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6888"/>
            <a:ext cx="2978150" cy="49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386888"/>
            <a:ext cx="2903538" cy="490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CB6CC4E-9281-4D97-AD83-2495CDF173A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Rot="1" noChangeArrowheads="1" noTextEdit="1"/>
          </p:cNvSpPr>
          <p:nvPr>
            <p:ph type="sldImg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315075" y="28575"/>
            <a:ext cx="1952625" cy="60674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5613" y="28575"/>
            <a:ext cx="5707062" cy="60674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5613" y="1717675"/>
            <a:ext cx="38290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437063" y="1717675"/>
            <a:ext cx="3830637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315075" y="1119188"/>
            <a:ext cx="1952625" cy="4976812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5613" y="1119188"/>
            <a:ext cx="5707062" cy="4976812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5613" y="1717675"/>
            <a:ext cx="38290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437063" y="1717675"/>
            <a:ext cx="3830637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mailto:mika.ylianttila@oulu.fi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8701088" y="6596063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fld id="{AD54D4CD-D92E-42F0-BEEF-7434665F2162}" type="slidenum">
              <a:rPr lang="en-GB" sz="1200"/>
              <a:pPr>
                <a:spcBef>
                  <a:spcPct val="0"/>
                </a:spcBef>
                <a:buFontTx/>
                <a:buNone/>
              </a:pPr>
              <a:t>‹#›</a:t>
            </a:fld>
            <a:endParaRPr lang="en-GB" sz="1200"/>
          </a:p>
        </p:txBody>
      </p:sp>
      <p:sp>
        <p:nvSpPr>
          <p:cNvPr id="133136" name="Text Box 16"/>
          <p:cNvSpPr txBox="1">
            <a:spLocks noChangeArrowheads="1"/>
          </p:cNvSpPr>
          <p:nvPr userDrawn="1"/>
        </p:nvSpPr>
        <p:spPr bwMode="auto">
          <a:xfrm>
            <a:off x="6665913" y="6564313"/>
            <a:ext cx="18684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latin typeface="Franklin Gothic Medium" pitchFamily="34" charset="0"/>
              </a:rPr>
              <a:t>Multimedia Systems ‘</a:t>
            </a:r>
            <a:r>
              <a:rPr lang="fi-FI" sz="1200" b="1">
                <a:latin typeface="Franklin Gothic Medium" pitchFamily="34" charset="0"/>
              </a:rPr>
              <a:t>08</a:t>
            </a:r>
            <a:endParaRPr lang="en-US" sz="1200" b="1">
              <a:solidFill>
                <a:srgbClr val="FFFFFF"/>
              </a:solidFill>
              <a:latin typeface="Franklin Gothic Medium" pitchFamily="34" charset="0"/>
            </a:endParaRPr>
          </a:p>
        </p:txBody>
      </p:sp>
      <p:sp>
        <p:nvSpPr>
          <p:cNvPr id="13314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976313" y="28575"/>
            <a:ext cx="68294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13314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17675"/>
            <a:ext cx="7812087" cy="437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 Click to edit Master text styles</a:t>
            </a:r>
          </a:p>
          <a:p>
            <a:pPr lvl="1"/>
            <a:r>
              <a:rPr lang="en-GB" smtClean="0"/>
              <a:t> Second level</a:t>
            </a:r>
          </a:p>
          <a:p>
            <a:pPr lvl="2"/>
            <a:r>
              <a:rPr lang="en-GB" smtClean="0"/>
              <a:t> 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133146" name="Picture 26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0" y="127000"/>
            <a:ext cx="5254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7" name="Picture 2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35913" y="273050"/>
            <a:ext cx="1169987" cy="649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33160" name="Line 40"/>
          <p:cNvSpPr>
            <a:spLocks noChangeShapeType="1"/>
          </p:cNvSpPr>
          <p:nvPr userDrawn="1"/>
        </p:nvSpPr>
        <p:spPr bwMode="auto">
          <a:xfrm>
            <a:off x="823913" y="625475"/>
            <a:ext cx="711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400" i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DC0DF"/>
        </a:buClr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18584"/>
        </a:buClr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04C74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20" name="Line 28"/>
          <p:cNvSpPr>
            <a:spLocks noChangeShapeType="1"/>
          </p:cNvSpPr>
          <p:nvPr userDrawn="1"/>
        </p:nvSpPr>
        <p:spPr bwMode="auto">
          <a:xfrm flipV="1">
            <a:off x="0" y="9144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  <p:sp>
        <p:nvSpPr>
          <p:cNvPr id="238631" name="Text Box 39"/>
          <p:cNvSpPr txBox="1">
            <a:spLocks noChangeArrowheads="1"/>
          </p:cNvSpPr>
          <p:nvPr userDrawn="1"/>
        </p:nvSpPr>
        <p:spPr bwMode="auto">
          <a:xfrm>
            <a:off x="8027988" y="0"/>
            <a:ext cx="1287462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University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of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Oulu </a:t>
            </a:r>
          </a:p>
        </p:txBody>
      </p:sp>
      <p:sp>
        <p:nvSpPr>
          <p:cNvPr id="238632" name="Text Box 40"/>
          <p:cNvSpPr txBox="1">
            <a:spLocks noChangeArrowheads="1"/>
          </p:cNvSpPr>
          <p:nvPr userDrawn="1"/>
        </p:nvSpPr>
        <p:spPr bwMode="auto">
          <a:xfrm>
            <a:off x="8701088" y="6596063"/>
            <a:ext cx="369887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fld id="{BDAC35F8-DD94-44C2-A4D2-098BA17101DE}" type="slidenum">
              <a:rPr lang="en-GB" sz="1200"/>
              <a:pPr>
                <a:spcBef>
                  <a:spcPct val="0"/>
                </a:spcBef>
                <a:buFontTx/>
                <a:buNone/>
              </a:pPr>
              <a:t>‹#›</a:t>
            </a:fld>
            <a:endParaRPr lang="en-GB" sz="1200"/>
          </a:p>
        </p:txBody>
      </p:sp>
      <p:sp>
        <p:nvSpPr>
          <p:cNvPr id="238633" name="Text Box 41"/>
          <p:cNvSpPr txBox="1">
            <a:spLocks noChangeArrowheads="1"/>
          </p:cNvSpPr>
          <p:nvPr userDrawn="1"/>
        </p:nvSpPr>
        <p:spPr bwMode="auto">
          <a:xfrm>
            <a:off x="722313" y="6583363"/>
            <a:ext cx="6718300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000" i="1">
                <a:latin typeface="Lucida Sans Unicode" pitchFamily="34" charset="0"/>
              </a:rPr>
              <a:t>Mika Ylianttila 2004 (</a:t>
            </a:r>
            <a:r>
              <a:rPr lang="en-US" sz="1000" i="1">
                <a:latin typeface="Lucida Sans Unicode" pitchFamily="34" charset="0"/>
                <a:hlinkClick r:id="rId13"/>
              </a:rPr>
              <a:t>mika.ylianttila@oulu.fi</a:t>
            </a:r>
            <a:r>
              <a:rPr lang="en-US" sz="1000" i="1">
                <a:latin typeface="Lucida Sans Unicode" pitchFamily="34" charset="0"/>
              </a:rPr>
              <a:t>)     Information Processing Laboratory</a:t>
            </a:r>
            <a:endParaRPr lang="en-US" sz="2800">
              <a:latin typeface="Times New Roman" pitchFamily="18" charset="0"/>
            </a:endParaRPr>
          </a:p>
        </p:txBody>
      </p:sp>
      <p:sp>
        <p:nvSpPr>
          <p:cNvPr id="238634" name="Text Box 42"/>
          <p:cNvSpPr txBox="1">
            <a:spLocks noChangeArrowheads="1"/>
          </p:cNvSpPr>
          <p:nvPr userDrawn="1"/>
        </p:nvSpPr>
        <p:spPr bwMode="auto">
          <a:xfrm>
            <a:off x="6951663" y="6554788"/>
            <a:ext cx="18684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200" b="1">
                <a:latin typeface="Franklin Gothic Medium" pitchFamily="34" charset="0"/>
              </a:rPr>
              <a:t>Multimedia Systems ‘</a:t>
            </a:r>
            <a:r>
              <a:rPr lang="fi-FI" sz="1200" b="1">
                <a:latin typeface="Franklin Gothic Medium" pitchFamily="34" charset="0"/>
              </a:rPr>
              <a:t>04</a:t>
            </a:r>
            <a:r>
              <a:rPr lang="en-US" sz="1200" b="1">
                <a:solidFill>
                  <a:srgbClr val="FFFFFF"/>
                </a:solidFill>
                <a:latin typeface="Franklin Gothic Medium" pitchFamily="34" charset="0"/>
              </a:rPr>
              <a:t> </a:t>
            </a:r>
          </a:p>
        </p:txBody>
      </p:sp>
      <p:pic>
        <p:nvPicPr>
          <p:cNvPr id="238635" name="Picture 43" descr="MediaTeam_Oulu_On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61088" y="6499225"/>
            <a:ext cx="668337" cy="358775"/>
          </a:xfrm>
          <a:prstGeom prst="rect">
            <a:avLst/>
          </a:prstGeom>
          <a:noFill/>
        </p:spPr>
      </p:pic>
      <p:pic>
        <p:nvPicPr>
          <p:cNvPr id="238636" name="Picture 44" descr="logo_su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2900" y="6219825"/>
            <a:ext cx="411163" cy="609600"/>
          </a:xfrm>
          <a:prstGeom prst="rect">
            <a:avLst/>
          </a:prstGeom>
          <a:noFill/>
        </p:spPr>
      </p:pic>
      <p:sp>
        <p:nvSpPr>
          <p:cNvPr id="2386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119188"/>
            <a:ext cx="68294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Title</a:t>
            </a:r>
          </a:p>
        </p:txBody>
      </p:sp>
      <p:sp>
        <p:nvSpPr>
          <p:cNvPr id="23863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717675"/>
            <a:ext cx="7812087" cy="437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 Click to edit Master text styles</a:t>
            </a:r>
          </a:p>
          <a:p>
            <a:pPr lvl="1"/>
            <a:r>
              <a:rPr lang="en-GB" smtClean="0"/>
              <a:t> Second level</a:t>
            </a:r>
          </a:p>
          <a:p>
            <a:pPr lvl="2"/>
            <a:r>
              <a:rPr lang="en-GB" smtClean="0"/>
              <a:t> 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pic>
        <p:nvPicPr>
          <p:cNvPr id="238639" name="Picture 47"/>
          <p:cNvPicPr>
            <a:picLocks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54000" y="127000"/>
            <a:ext cx="525463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8640" name="Picture 48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35913" y="273050"/>
            <a:ext cx="1169987" cy="649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38641" name="Line 49"/>
          <p:cNvSpPr>
            <a:spLocks noChangeShapeType="1"/>
          </p:cNvSpPr>
          <p:nvPr userDrawn="1"/>
        </p:nvSpPr>
        <p:spPr bwMode="auto">
          <a:xfrm>
            <a:off x="823913" y="625475"/>
            <a:ext cx="7116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455863" y="1316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1319213" y="2274888"/>
            <a:ext cx="68580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Multimedia Systems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1492250" y="3478213"/>
            <a:ext cx="666591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Group 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C-WG3#1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anklin Gothic Medium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pitchFamily="34" charset="0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5" name="Tekstikehys 4"/>
          <p:cNvSpPr txBox="1"/>
          <p:nvPr/>
        </p:nvSpPr>
        <p:spPr>
          <a:xfrm>
            <a:off x="352425" y="5191125"/>
            <a:ext cx="828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i-FI" sz="1600" dirty="0" smtClean="0"/>
              <a:t>Lauri Majamaa, Antti Lampela, Tuomas Vähänen, Pasi </a:t>
            </a:r>
            <a:r>
              <a:rPr lang="fi-FI" sz="1600" dirty="0" err="1" smtClean="0"/>
              <a:t>Keski-Korsu</a:t>
            </a:r>
            <a:r>
              <a:rPr lang="fi-FI" sz="1600" dirty="0" smtClean="0"/>
              <a:t>, Antti Väyrynen</a:t>
            </a:r>
            <a:endParaRPr lang="fi-FI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Introduction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 </a:t>
            </a:r>
            <a:r>
              <a:rPr lang="fi-FI" dirty="0" err="1"/>
              <a:t>short</a:t>
            </a:r>
            <a:r>
              <a:rPr lang="fi-FI" dirty="0"/>
              <a:t>,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implemented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researched</a:t>
            </a:r>
            <a:r>
              <a:rPr lang="fi-FI" dirty="0"/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Methods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Used techniques, software, material/data, research methods…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Solutions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How was the task/problem solved…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Results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Focus on the main findings / actual implementation…</a:t>
            </a:r>
          </a:p>
          <a:p>
            <a:r>
              <a:rPr lang="fi-FI"/>
              <a:t>Relation to the existing results…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Experiences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What was difficult, what was not…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keep in mind!</a:t>
            </a:r>
            <a:endParaRPr lang="fi-FI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idea is to provide a </a:t>
            </a:r>
            <a:r>
              <a:rPr lang="fi-FI" b="1"/>
              <a:t>well-defined</a:t>
            </a:r>
            <a:r>
              <a:rPr lang="fi-FI"/>
              <a:t> and </a:t>
            </a:r>
            <a:r>
              <a:rPr lang="fi-FI" b="1"/>
              <a:t>interesting </a:t>
            </a:r>
            <a:r>
              <a:rPr lang="fi-FI"/>
              <a:t>representation that clearly </a:t>
            </a:r>
            <a:r>
              <a:rPr lang="fi-FI" b="1"/>
              <a:t>focuses</a:t>
            </a:r>
            <a:r>
              <a:rPr lang="fi-FI"/>
              <a:t> </a:t>
            </a:r>
            <a:r>
              <a:rPr lang="fi-FI" b="1"/>
              <a:t>on the actual results</a:t>
            </a:r>
            <a:r>
              <a:rPr lang="fi-FI"/>
              <a:t> of the work</a:t>
            </a:r>
          </a:p>
          <a:p>
            <a:pPr lvl="1"/>
            <a:r>
              <a:rPr lang="en-US"/>
              <a:t>In research groups: the main findings and design work that has been done</a:t>
            </a:r>
          </a:p>
          <a:p>
            <a:pPr lvl="1"/>
            <a:r>
              <a:rPr lang="en-US"/>
              <a:t>In implementation groups: the actual software and its capabilities and fancy features</a:t>
            </a:r>
            <a:endParaRPr lang="fi-FI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-template-en">
  <a:themeElements>
    <a:clrScheme name="powerpoint-template-e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owerpoint-template-e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e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-template-e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e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H:\Opetus\mmjarjestelmat\powerpoint-template-en.ppt</Template>
  <TotalTime>12463</TotalTime>
  <Words>125</Words>
  <Application>Microsoft Office PowerPoint</Application>
  <PresentationFormat>Näytössä katseltava diaesitys (4:3)</PresentationFormat>
  <Paragraphs>19</Paragraphs>
  <Slides>7</Slides>
  <Notes>7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7</vt:i4>
      </vt:variant>
    </vt:vector>
  </HeadingPairs>
  <TitlesOfParts>
    <vt:vector size="14" baseType="lpstr">
      <vt:lpstr>Times New Roman</vt:lpstr>
      <vt:lpstr>Arial</vt:lpstr>
      <vt:lpstr>Wingdings 2</vt:lpstr>
      <vt:lpstr>Franklin Gothic Medium</vt:lpstr>
      <vt:lpstr>Lucida Sans Unicode</vt:lpstr>
      <vt:lpstr>powerpoint-template-en</vt:lpstr>
      <vt:lpstr>Custom Design</vt:lpstr>
      <vt:lpstr>Dia 1</vt:lpstr>
      <vt:lpstr>Introduction</vt:lpstr>
      <vt:lpstr>Methods</vt:lpstr>
      <vt:lpstr>Solutions</vt:lpstr>
      <vt:lpstr>Results</vt:lpstr>
      <vt:lpstr>Experiences</vt:lpstr>
      <vt:lpstr>To keep in mind!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xxxxx</dc:creator>
  <cp:lastModifiedBy>Lauri Majamaa</cp:lastModifiedBy>
  <cp:revision>321</cp:revision>
  <cp:lastPrinted>1997-10-19T10:39:58Z</cp:lastPrinted>
  <dcterms:created xsi:type="dcterms:W3CDTF">1997-10-18T13:37:10Z</dcterms:created>
  <dcterms:modified xsi:type="dcterms:W3CDTF">2009-11-26T16:18:11Z</dcterms:modified>
</cp:coreProperties>
</file>