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7" r:id="rId4"/>
    <p:sldId id="268" r:id="rId5"/>
    <p:sldId id="272" r:id="rId6"/>
    <p:sldId id="273" r:id="rId7"/>
    <p:sldId id="269" r:id="rId8"/>
    <p:sldId id="270" r:id="rId9"/>
    <p:sldId id="271" r:id="rId10"/>
    <p:sldId id="275" r:id="rId11"/>
    <p:sldId id="274" r:id="rId12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es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FF"/>
    <a:srgbClr val="663300"/>
    <a:srgbClr val="0066FF"/>
    <a:srgbClr val="0099FF"/>
    <a:srgbClr val="FFFF00"/>
    <a:srgbClr val="0000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9" autoAdjust="0"/>
    <p:restoredTop sz="94660"/>
  </p:normalViewPr>
  <p:slideViewPr>
    <p:cSldViewPr snapToGrid="0">
      <p:cViewPr>
        <p:scale>
          <a:sx n="100" d="100"/>
          <a:sy n="100" d="100"/>
        </p:scale>
        <p:origin x="-151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72" y="3348"/>
      </p:cViewPr>
      <p:guideLst>
        <p:guide orient="horz" pos="3119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03538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78150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386888"/>
            <a:ext cx="2903538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CB6CC4E-9281-4D97-AD83-2495CDF173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28575"/>
            <a:ext cx="1952625" cy="60674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28575"/>
            <a:ext cx="5707062" cy="60674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1119188"/>
            <a:ext cx="1952625" cy="4976812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1119188"/>
            <a:ext cx="5707062" cy="4976812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mailto:mika.ylianttila@oulu.fi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AD54D4CD-D92E-42F0-BEEF-7434665F2162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133136" name="Text Box 16"/>
          <p:cNvSpPr txBox="1">
            <a:spLocks noChangeArrowheads="1"/>
          </p:cNvSpPr>
          <p:nvPr userDrawn="1"/>
        </p:nvSpPr>
        <p:spPr bwMode="auto">
          <a:xfrm>
            <a:off x="6665913" y="6564313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08</a:t>
            </a:r>
            <a:endParaRPr lang="en-US" sz="1200" b="1">
              <a:solidFill>
                <a:srgbClr val="FFFFFF"/>
              </a:solidFill>
              <a:latin typeface="Franklin Gothic Medium" pitchFamily="34" charset="0"/>
            </a:endParaRPr>
          </a:p>
        </p:txBody>
      </p:sp>
      <p:sp>
        <p:nvSpPr>
          <p:cNvPr id="13314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976313" y="28575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13314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33146" name="Picture 26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7" name="Picture 2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33160" name="Line 40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DC0DF"/>
        </a:buClr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18584"/>
        </a:buClr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0" name="Line 28"/>
          <p:cNvSpPr>
            <a:spLocks noChangeShapeType="1"/>
          </p:cNvSpPr>
          <p:nvPr userDrawn="1"/>
        </p:nvSpPr>
        <p:spPr bwMode="auto">
          <a:xfrm flipV="1">
            <a:off x="0" y="9144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  <p:sp>
        <p:nvSpPr>
          <p:cNvPr id="238631" name="Text Box 39"/>
          <p:cNvSpPr txBox="1">
            <a:spLocks noChangeArrowheads="1"/>
          </p:cNvSpPr>
          <p:nvPr userDrawn="1"/>
        </p:nvSpPr>
        <p:spPr bwMode="auto">
          <a:xfrm>
            <a:off x="8027988" y="0"/>
            <a:ext cx="1287462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University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of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Oulu </a:t>
            </a:r>
          </a:p>
        </p:txBody>
      </p:sp>
      <p:sp>
        <p:nvSpPr>
          <p:cNvPr id="238632" name="Text Box 40"/>
          <p:cNvSpPr txBox="1">
            <a:spLocks noChangeArrowheads="1"/>
          </p:cNvSpPr>
          <p:nvPr userDrawn="1"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BDAC35F8-DD94-44C2-A4D2-098BA17101DE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238633" name="Text Box 41"/>
          <p:cNvSpPr txBox="1">
            <a:spLocks noChangeArrowheads="1"/>
          </p:cNvSpPr>
          <p:nvPr userDrawn="1"/>
        </p:nvSpPr>
        <p:spPr bwMode="auto">
          <a:xfrm>
            <a:off x="722313" y="6583363"/>
            <a:ext cx="67183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i="1">
                <a:latin typeface="Lucida Sans Unicode" pitchFamily="34" charset="0"/>
              </a:rPr>
              <a:t>Mika Ylianttila 2004 (</a:t>
            </a:r>
            <a:r>
              <a:rPr lang="en-US" sz="1000" i="1">
                <a:latin typeface="Lucida Sans Unicode" pitchFamily="34" charset="0"/>
                <a:hlinkClick r:id="rId13"/>
              </a:rPr>
              <a:t>mika.ylianttila@oulu.fi</a:t>
            </a:r>
            <a:r>
              <a:rPr lang="en-US" sz="1000" i="1">
                <a:latin typeface="Lucida Sans Unicode" pitchFamily="34" charset="0"/>
              </a:rPr>
              <a:t>)     Information Processing Laboratory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238634" name="Text Box 42"/>
          <p:cNvSpPr txBox="1">
            <a:spLocks noChangeArrowheads="1"/>
          </p:cNvSpPr>
          <p:nvPr userDrawn="1"/>
        </p:nvSpPr>
        <p:spPr bwMode="auto">
          <a:xfrm>
            <a:off x="6951663" y="6554788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04</a:t>
            </a: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 </a:t>
            </a:r>
          </a:p>
        </p:txBody>
      </p:sp>
      <p:pic>
        <p:nvPicPr>
          <p:cNvPr id="238635" name="Picture 43" descr="MediaTeam_Oulu_On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61088" y="6499225"/>
            <a:ext cx="668337" cy="358775"/>
          </a:xfrm>
          <a:prstGeom prst="rect">
            <a:avLst/>
          </a:prstGeom>
          <a:noFill/>
        </p:spPr>
      </p:pic>
      <p:pic>
        <p:nvPicPr>
          <p:cNvPr id="238636" name="Picture 44" descr="logo_s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2900" y="6219825"/>
            <a:ext cx="411163" cy="609600"/>
          </a:xfrm>
          <a:prstGeom prst="rect">
            <a:avLst/>
          </a:prstGeom>
          <a:noFill/>
        </p:spPr>
      </p:pic>
      <p:sp>
        <p:nvSpPr>
          <p:cNvPr id="2386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119188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23863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38639" name="Picture 47"/>
          <p:cNvPicPr>
            <a:picLocks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640" name="Picture 4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38641" name="Line 49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455863" y="1316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319213" y="2274888"/>
            <a:ext cx="68580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Multimedia Systems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996950" y="3478213"/>
            <a:ext cx="666591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Group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C-WG3#1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5" name="Tekstikehys 4"/>
          <p:cNvSpPr txBox="1"/>
          <p:nvPr/>
        </p:nvSpPr>
        <p:spPr>
          <a:xfrm>
            <a:off x="352425" y="5191125"/>
            <a:ext cx="828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i-FI" sz="1600" dirty="0" smtClean="0"/>
              <a:t>Lauri Majamaa, Antti Lampela, Tuomas Vähänen, Pasi </a:t>
            </a:r>
            <a:r>
              <a:rPr lang="fi-FI" sz="1600" dirty="0" err="1" smtClean="0"/>
              <a:t>Keski-Korsu</a:t>
            </a:r>
            <a:r>
              <a:rPr lang="fi-FI" sz="1600" dirty="0" smtClean="0"/>
              <a:t>, Antti Väyrynen</a:t>
            </a:r>
            <a:endParaRPr lang="fi-FI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Experiences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quality</a:t>
            </a:r>
            <a:r>
              <a:rPr lang="fi-FI" dirty="0" smtClean="0"/>
              <a:t> and </a:t>
            </a:r>
            <a:r>
              <a:rPr lang="fi-FI" dirty="0" err="1" smtClean="0"/>
              <a:t>optimizing</a:t>
            </a:r>
            <a:r>
              <a:rPr lang="fi-FI" dirty="0" smtClean="0"/>
              <a:t> </a:t>
            </a:r>
            <a:r>
              <a:rPr lang="fi-FI" dirty="0" err="1" smtClean="0"/>
              <a:t>latency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main </a:t>
            </a:r>
            <a:r>
              <a:rPr lang="fi-FI" dirty="0" err="1" smtClean="0"/>
              <a:t>issues</a:t>
            </a:r>
            <a:endParaRPr lang="fi-FI" dirty="0" smtClean="0"/>
          </a:p>
          <a:p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running</a:t>
            </a:r>
            <a:r>
              <a:rPr lang="fi-FI" dirty="0" smtClean="0"/>
              <a:t> and video </a:t>
            </a:r>
            <a:r>
              <a:rPr lang="fi-FI" dirty="0" err="1" smtClean="0"/>
              <a:t>streaming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power</a:t>
            </a:r>
            <a:r>
              <a:rPr lang="fi-FI" dirty="0" smtClean="0"/>
              <a:t> </a:t>
            </a:r>
            <a:r>
              <a:rPr lang="fi-FI" dirty="0" err="1" smtClean="0"/>
              <a:t>consuming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bandwidth</a:t>
            </a:r>
            <a:r>
              <a:rPr lang="fi-FI" dirty="0" smtClean="0"/>
              <a:t> is </a:t>
            </a:r>
            <a:r>
              <a:rPr lang="fi-FI" dirty="0" err="1" smtClean="0"/>
              <a:t>needed</a:t>
            </a:r>
            <a:r>
              <a:rPr lang="fi-FI" dirty="0" smtClean="0"/>
              <a:t> to </a:t>
            </a:r>
            <a:r>
              <a:rPr lang="fi-FI" dirty="0" err="1" smtClean="0"/>
              <a:t>achieve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quality</a:t>
            </a:r>
            <a:endParaRPr lang="fi-FI" dirty="0" smtClean="0"/>
          </a:p>
          <a:p>
            <a:r>
              <a:rPr lang="fi-FI" dirty="0" err="1" smtClean="0"/>
              <a:t>Latency</a:t>
            </a:r>
            <a:r>
              <a:rPr lang="fi-FI" dirty="0" smtClean="0"/>
              <a:t> is the main </a:t>
            </a:r>
            <a:r>
              <a:rPr lang="fi-FI" dirty="0" err="1" smtClean="0"/>
              <a:t>issue</a:t>
            </a:r>
            <a:endParaRPr lang="fi-FI" dirty="0" smtClean="0"/>
          </a:p>
          <a:p>
            <a:r>
              <a:rPr lang="fi-FI" dirty="0" err="1" smtClean="0"/>
              <a:t>Overall</a:t>
            </a:r>
            <a:r>
              <a:rPr lang="fi-FI" dirty="0" smtClean="0"/>
              <a:t> the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challenging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Introduction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Cloud</a:t>
            </a:r>
            <a:r>
              <a:rPr lang="fi-FI" dirty="0" smtClean="0"/>
              <a:t> </a:t>
            </a:r>
            <a:r>
              <a:rPr lang="fi-FI" dirty="0" err="1" smtClean="0"/>
              <a:t>gaming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capable</a:t>
            </a:r>
            <a:r>
              <a:rPr lang="fi-FI" dirty="0" smtClean="0"/>
              <a:t> to </a:t>
            </a:r>
            <a:r>
              <a:rPr lang="fi-FI" dirty="0" err="1" smtClean="0"/>
              <a:t>deliver</a:t>
            </a:r>
            <a:r>
              <a:rPr lang="fi-FI" dirty="0" smtClean="0"/>
              <a:t> </a:t>
            </a:r>
            <a:r>
              <a:rPr lang="fi-FI" dirty="0" err="1" smtClean="0"/>
              <a:t>games</a:t>
            </a:r>
            <a:r>
              <a:rPr lang="fi-FI" dirty="0" smtClean="0"/>
              <a:t> to </a:t>
            </a:r>
            <a:r>
              <a:rPr lang="fi-FI" dirty="0" err="1" smtClean="0"/>
              <a:t>low-end</a:t>
            </a:r>
            <a:r>
              <a:rPr lang="fi-FI" dirty="0" smtClean="0"/>
              <a:t> </a:t>
            </a:r>
            <a:r>
              <a:rPr lang="fi-FI" dirty="0" err="1" smtClean="0"/>
              <a:t>client</a:t>
            </a:r>
            <a:r>
              <a:rPr lang="fi-FI" dirty="0" smtClean="0"/>
              <a:t>.</a:t>
            </a:r>
            <a:endParaRPr lang="fi-FI" dirty="0" smtClean="0"/>
          </a:p>
          <a:p>
            <a:endParaRPr lang="fi-FI" dirty="0" smtClean="0"/>
          </a:p>
        </p:txBody>
      </p:sp>
      <p:pic>
        <p:nvPicPr>
          <p:cNvPr id="1026" name="Picture 2" descr="D:\Opiskelu\Multimediajärjestelmät\GIT\docs\system_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67" y="2867025"/>
            <a:ext cx="8802608" cy="2919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Client</a:t>
            </a:r>
            <a:endParaRPr lang="fi-FI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Simple</a:t>
            </a:r>
            <a:r>
              <a:rPr lang="fi-FI" dirty="0" smtClean="0"/>
              <a:t> GUI </a:t>
            </a:r>
            <a:r>
              <a:rPr lang="fi-FI" dirty="0" err="1" smtClean="0"/>
              <a:t>built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Qt</a:t>
            </a:r>
            <a:endParaRPr lang="fi-FI" dirty="0" smtClean="0"/>
          </a:p>
          <a:p>
            <a:endParaRPr lang="fi-FI" dirty="0"/>
          </a:p>
        </p:txBody>
      </p:sp>
      <p:pic>
        <p:nvPicPr>
          <p:cNvPr id="2050" name="Picture 2" descr="D:\Opiskelu\Multimediajärjestelmät\GIT\docs\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762" y="2314574"/>
            <a:ext cx="5317205" cy="416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Server</a:t>
            </a:r>
            <a:endParaRPr lang="fi-FI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Server</a:t>
            </a:r>
          </a:p>
          <a:p>
            <a:pPr lvl="1"/>
            <a:r>
              <a:rPr lang="fi-FI" dirty="0" err="1" smtClean="0"/>
              <a:t>Inputserver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fi-FI" dirty="0" smtClean="0"/>
          </a:p>
          <a:p>
            <a:pPr lvl="1"/>
            <a:r>
              <a:rPr lang="fi-FI" dirty="0" err="1" smtClean="0"/>
              <a:t>Game</a:t>
            </a:r>
            <a:endParaRPr lang="fi-FI" dirty="0" smtClean="0"/>
          </a:p>
          <a:p>
            <a:pPr lvl="1"/>
            <a:r>
              <a:rPr lang="fi-FI" dirty="0" err="1" smtClean="0"/>
              <a:t>Stream</a:t>
            </a:r>
            <a:endParaRPr lang="fi-FI" dirty="0" smtClean="0"/>
          </a:p>
          <a:p>
            <a:pPr lvl="1"/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controls</a:t>
            </a:r>
            <a:r>
              <a:rPr lang="fi-FI" dirty="0" smtClean="0"/>
              <a:t> </a:t>
            </a:r>
            <a:r>
              <a:rPr lang="fi-FI" dirty="0" err="1" smtClean="0"/>
              <a:t>receiving</a:t>
            </a:r>
            <a:endParaRPr lang="fi-FI" dirty="0" smtClean="0"/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Technologies </a:t>
            </a:r>
            <a:r>
              <a:rPr lang="fi-FI" dirty="0" err="1" smtClean="0"/>
              <a:t>used</a:t>
            </a:r>
            <a:endParaRPr lang="fi-FI" dirty="0"/>
          </a:p>
        </p:txBody>
      </p:sp>
      <p:pic>
        <p:nvPicPr>
          <p:cNvPr id="4098" name="Picture 2" descr="D:\Opiskelu\Multimediajärjestelmät\GIT\docs\component 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025" y="1028700"/>
            <a:ext cx="53721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Solutions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Client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LibVLC</a:t>
            </a:r>
            <a:r>
              <a:rPr lang="fi-FI" dirty="0" smtClean="0"/>
              <a:t> to </a:t>
            </a:r>
            <a:r>
              <a:rPr lang="fi-FI" dirty="0" err="1" smtClean="0"/>
              <a:t>view</a:t>
            </a:r>
            <a:r>
              <a:rPr lang="fi-FI" dirty="0" smtClean="0"/>
              <a:t> the video </a:t>
            </a:r>
            <a:r>
              <a:rPr lang="fi-FI" dirty="0" err="1" smtClean="0"/>
              <a:t>stream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Operating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pipes</a:t>
            </a:r>
            <a:r>
              <a:rPr lang="fi-FI" dirty="0" smtClean="0"/>
              <a:t> </a:t>
            </a:r>
            <a:r>
              <a:rPr lang="fi-FI" dirty="0" smtClean="0"/>
              <a:t>to </a:t>
            </a:r>
            <a:r>
              <a:rPr lang="fi-FI" dirty="0" err="1" smtClean="0"/>
              <a:t>encode</a:t>
            </a:r>
            <a:r>
              <a:rPr lang="fi-FI" dirty="0" smtClean="0"/>
              <a:t> and </a:t>
            </a:r>
            <a:r>
              <a:rPr lang="fi-FI" dirty="0" err="1" smtClean="0"/>
              <a:t>stream</a:t>
            </a:r>
            <a:r>
              <a:rPr lang="fi-FI" dirty="0" smtClean="0"/>
              <a:t> video </a:t>
            </a:r>
            <a:r>
              <a:rPr lang="fi-FI" dirty="0" err="1" smtClean="0"/>
              <a:t>without</a:t>
            </a:r>
            <a:r>
              <a:rPr lang="fi-FI" dirty="0" smtClean="0"/>
              <a:t> a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buffer</a:t>
            </a:r>
            <a:r>
              <a:rPr lang="fi-FI" dirty="0" smtClean="0"/>
              <a:t>.</a:t>
            </a:r>
          </a:p>
          <a:p>
            <a:pPr>
              <a:buNone/>
            </a:pPr>
            <a:endParaRPr lang="fi-FI" dirty="0" smtClean="0"/>
          </a:p>
          <a:p>
            <a:r>
              <a:rPr lang="fi-FI" dirty="0" err="1" smtClean="0"/>
              <a:t>Automatic</a:t>
            </a:r>
            <a:r>
              <a:rPr lang="fi-FI" dirty="0" smtClean="0"/>
              <a:t> act on </a:t>
            </a:r>
            <a:r>
              <a:rPr lang="fi-FI" dirty="0" err="1" smtClean="0"/>
              <a:t>connect</a:t>
            </a:r>
            <a:endParaRPr lang="fi-FI" dirty="0" smtClean="0"/>
          </a:p>
          <a:p>
            <a:pPr>
              <a:buNone/>
            </a:pP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Results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Playable</a:t>
            </a:r>
            <a:r>
              <a:rPr lang="fi-FI" dirty="0" smtClean="0"/>
              <a:t> </a:t>
            </a:r>
            <a:r>
              <a:rPr lang="fi-FI" dirty="0" err="1" smtClean="0"/>
              <a:t>cloud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performance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Bad</a:t>
            </a:r>
            <a:r>
              <a:rPr lang="fi-FI" dirty="0" smtClean="0"/>
              <a:t> video </a:t>
            </a:r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quality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low</a:t>
            </a:r>
            <a:r>
              <a:rPr lang="fi-FI" dirty="0" smtClean="0"/>
              <a:t> </a:t>
            </a:r>
            <a:r>
              <a:rPr lang="fi-FI" dirty="0" err="1" smtClean="0"/>
              <a:t>bandwidth</a:t>
            </a:r>
            <a:r>
              <a:rPr lang="fi-FI" dirty="0" smtClean="0"/>
              <a:t> </a:t>
            </a:r>
            <a:r>
              <a:rPr lang="fi-FI" dirty="0" err="1" smtClean="0"/>
              <a:t>connection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transmit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perfect</a:t>
            </a:r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screenshot</a:t>
            </a:r>
            <a:endParaRPr lang="fi-FI" dirty="0"/>
          </a:p>
        </p:txBody>
      </p:sp>
      <p:pic>
        <p:nvPicPr>
          <p:cNvPr id="3074" name="Picture 2" descr="D:\Opiskelu\Multimediajärjestelmät\GIT\docs\ga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6" y="1143000"/>
            <a:ext cx="7129166" cy="530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screenshot</a:t>
            </a:r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424" y="1123950"/>
            <a:ext cx="7108897" cy="533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en">
  <a:themeElements>
    <a:clrScheme name="powerpoint-template-e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-template-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-template-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H:\Opetus\mmjarjestelmat\powerpoint-template-en.ppt</Template>
  <TotalTime>12884</TotalTime>
  <Words>136</Words>
  <Application>Microsoft Office PowerPoint</Application>
  <PresentationFormat>Näytössä katseltava diaesitys (4:3)</PresentationFormat>
  <Paragraphs>35</Paragraphs>
  <Slides>10</Slides>
  <Notes>10</Notes>
  <HiddenSlides>0</HiddenSlides>
  <MMClips>0</MMClips>
  <ScaleCrop>false</ScaleCrop>
  <HeadingPairs>
    <vt:vector size="4" baseType="variant">
      <vt:variant>
        <vt:lpstr>Teema</vt:lpstr>
      </vt:variant>
      <vt:variant>
        <vt:i4>2</vt:i4>
      </vt:variant>
      <vt:variant>
        <vt:lpstr>Dian otsikot</vt:lpstr>
      </vt:variant>
      <vt:variant>
        <vt:i4>10</vt:i4>
      </vt:variant>
    </vt:vector>
  </HeadingPairs>
  <TitlesOfParts>
    <vt:vector size="12" baseType="lpstr">
      <vt:lpstr>powerpoint-template-en</vt:lpstr>
      <vt:lpstr>Custom Design</vt:lpstr>
      <vt:lpstr>Dia 1</vt:lpstr>
      <vt:lpstr>Introduction</vt:lpstr>
      <vt:lpstr>Client</vt:lpstr>
      <vt:lpstr>Server</vt:lpstr>
      <vt:lpstr>Technologies used</vt:lpstr>
      <vt:lpstr>Solutions</vt:lpstr>
      <vt:lpstr>Results</vt:lpstr>
      <vt:lpstr>Game stream screenshot</vt:lpstr>
      <vt:lpstr>Game screenshot</vt:lpstr>
      <vt:lpstr>Experiences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xxxxx</dc:creator>
  <cp:lastModifiedBy>Lauri Majamaa</cp:lastModifiedBy>
  <cp:revision>328</cp:revision>
  <cp:lastPrinted>1997-10-19T10:39:58Z</cp:lastPrinted>
  <dcterms:created xsi:type="dcterms:W3CDTF">1997-10-18T13:37:10Z</dcterms:created>
  <dcterms:modified xsi:type="dcterms:W3CDTF">2009-12-01T23:30:24Z</dcterms:modified>
</cp:coreProperties>
</file>