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6" r:id="rId3"/>
    <p:sldId id="257" r:id="rId4"/>
    <p:sldId id="261" r:id="rId5"/>
    <p:sldId id="263" r:id="rId6"/>
    <p:sldId id="259" r:id="rId7"/>
    <p:sldId id="26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A8C-239F-4041-9A83-7746BB9E4EAC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CB88-EEE6-4A4F-B691-6BFE2EA358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76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A8C-239F-4041-9A83-7746BB9E4EAC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CB88-EEE6-4A4F-B691-6BFE2EA358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45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A8C-239F-4041-9A83-7746BB9E4EAC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CB88-EEE6-4A4F-B691-6BFE2EA358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1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A8C-239F-4041-9A83-7746BB9E4EAC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CB88-EEE6-4A4F-B691-6BFE2EA358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15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A8C-239F-4041-9A83-7746BB9E4EAC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CB88-EEE6-4A4F-B691-6BFE2EA358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65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A8C-239F-4041-9A83-7746BB9E4EAC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CB88-EEE6-4A4F-B691-6BFE2EA358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A8C-239F-4041-9A83-7746BB9E4EAC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CB88-EEE6-4A4F-B691-6BFE2EA358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07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A8C-239F-4041-9A83-7746BB9E4EAC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CB88-EEE6-4A4F-B691-6BFE2EA358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59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A8C-239F-4041-9A83-7746BB9E4EAC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CB88-EEE6-4A4F-B691-6BFE2EA358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5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A8C-239F-4041-9A83-7746BB9E4EAC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CB88-EEE6-4A4F-B691-6BFE2EA358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77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A8C-239F-4041-9A83-7746BB9E4EAC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CB88-EEE6-4A4F-B691-6BFE2EA358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82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4A8C-239F-4041-9A83-7746BB9E4EAC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ACB88-EEE6-4A4F-B691-6BFE2EA358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08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3214" y="2186751"/>
            <a:ext cx="5657409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</a:rPr>
              <a:t>ПРИЛОЖЕНИЕ ДЛЯ ОБУЧЕНИЯ НАВЫКАМ РАБОТЫ МЫШЬЮ И ФАЙЛОВОЙ СИСТЕМОЙ ПК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34918" y="3846797"/>
            <a:ext cx="5425735" cy="10156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2565431">
              <a:lnSpc>
                <a:spcPct val="150000"/>
              </a:lnSpc>
            </a:pPr>
            <a:r>
              <a:rPr lang="ru-RU" sz="2000" b="1" dirty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Выполнил:</a:t>
            </a:r>
          </a:p>
          <a:p>
            <a:pPr indent="2565431">
              <a:lnSpc>
                <a:spcPct val="150000"/>
              </a:lnSpc>
            </a:pPr>
            <a:r>
              <a:rPr lang="ru-RU" sz="2000" b="1" dirty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Тимохин Владислав</a:t>
            </a:r>
          </a:p>
        </p:txBody>
      </p:sp>
    </p:spTree>
    <p:extLst>
      <p:ext uri="{BB962C8B-B14F-4D97-AF65-F5344CB8AC3E}">
        <p14:creationId xmlns:p14="http://schemas.microsoft.com/office/powerpoint/2010/main" val="14892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9142" y="1279708"/>
            <a:ext cx="2325715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ВВЕДЕНИЕ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852" y="2312799"/>
            <a:ext cx="4891354" cy="286232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Многие дети, посещающие занятия по информатике, сталкиваются с трудностями в освоении базовых навыков работы c мышью. Не все из них умеют быстро кликать, </a:t>
            </a:r>
            <a:r>
              <a:rPr lang="ru-RU" sz="2000" b="1" dirty="0" smtClean="0">
                <a:solidFill>
                  <a:schemeClr val="bg1"/>
                </a:solidFill>
              </a:rPr>
              <a:t>правильно перемещать </a:t>
            </a:r>
            <a:r>
              <a:rPr lang="ru-RU" sz="2000" b="1" dirty="0">
                <a:solidFill>
                  <a:schemeClr val="bg1"/>
                </a:solidFill>
              </a:rPr>
              <a:t>курсор, а самое главное – значительная часть учеников не знакома с компьютером и его файловой системой, что сильно замедляет обучение.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87453" y="2759242"/>
            <a:ext cx="2339018" cy="164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1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6147" y="571113"/>
            <a:ext cx="1204915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ЦЕЛЬ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8416" y="1159065"/>
            <a:ext cx="7528560" cy="120032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Создание приложения для обучения навыкам работы с </a:t>
            </a:r>
            <a:r>
              <a:rPr lang="ru-RU" sz="2400" b="1" dirty="0" smtClean="0">
                <a:solidFill>
                  <a:schemeClr val="bg1"/>
                </a:solidFill>
              </a:rPr>
              <a:t>мышью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ru-RU" sz="2400" b="1" dirty="0" smtClean="0">
                <a:solidFill>
                  <a:schemeClr val="bg1"/>
                </a:solidFill>
              </a:rPr>
              <a:t>и файловой системой компьютера.</a:t>
            </a:r>
            <a:endParaRPr lang="ru-RU" sz="2400" b="1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30328" y="2136838"/>
            <a:ext cx="1778421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92686" y="2835479"/>
            <a:ext cx="5169067" cy="34163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14303" indent="-214303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</a:rPr>
              <a:t>Выбрать средства разработки.</a:t>
            </a:r>
          </a:p>
          <a:p>
            <a:pPr marL="214303" indent="-214303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</a:rPr>
              <a:t>Изучить библиотеку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Pygame</a:t>
            </a:r>
            <a:r>
              <a:rPr lang="ru-RU" sz="2400" b="1" dirty="0">
                <a:solidFill>
                  <a:schemeClr val="bg1"/>
                </a:solidFill>
              </a:rPr>
              <a:t>.</a:t>
            </a:r>
          </a:p>
          <a:p>
            <a:pPr marL="214303" indent="-214303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</a:rPr>
              <a:t>Продумать структуру и </a:t>
            </a:r>
            <a:r>
              <a:rPr lang="ru-RU" sz="2400" b="1" dirty="0" smtClean="0">
                <a:solidFill>
                  <a:schemeClr val="bg1"/>
                </a:solidFill>
              </a:rPr>
              <a:t>дизайн </a:t>
            </a:r>
            <a:r>
              <a:rPr lang="ru-RU" sz="2400" b="1" dirty="0">
                <a:solidFill>
                  <a:schemeClr val="bg1"/>
                </a:solidFill>
              </a:rPr>
              <a:t>приложения.</a:t>
            </a:r>
          </a:p>
          <a:p>
            <a:pPr marL="214303" indent="-214303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</a:rPr>
              <a:t>Выбрать и реализовать основные алгоритмы работы приложения.</a:t>
            </a:r>
          </a:p>
          <a:p>
            <a:pPr marL="214303" indent="-214303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</a:rPr>
              <a:t>Создать рабочую версию приложения</a:t>
            </a:r>
          </a:p>
          <a:p>
            <a:pPr marL="214303" indent="-214303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</a:rPr>
              <a:t>Провести тестирование и отладку.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934" y="3142059"/>
            <a:ext cx="1082842" cy="108284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41" y="3142059"/>
            <a:ext cx="1149205" cy="114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3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746019" y="451458"/>
            <a:ext cx="3740756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ГЛАВНЫЙ</a:t>
            </a:r>
            <a:r>
              <a:rPr lang="ru-RU" sz="3600" b="1" dirty="0" smtClean="0"/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ЭКРАН</a:t>
            </a:r>
            <a:endParaRPr lang="ru-RU" sz="36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60" y="1410610"/>
            <a:ext cx="6407275" cy="480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8802" y="459479"/>
            <a:ext cx="3246395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ВНЕШНИЙ </a:t>
            </a:r>
            <a:r>
              <a:rPr lang="ru-RU" sz="3600" b="1" dirty="0" smtClean="0">
                <a:solidFill>
                  <a:schemeClr val="bg1"/>
                </a:solidFill>
              </a:rPr>
              <a:t>ВИД</a:t>
            </a:r>
            <a:endParaRPr lang="ru-RU" sz="36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261" y="1436951"/>
            <a:ext cx="5987475" cy="4490607"/>
          </a:xfrm>
          <a:prstGeom prst="rect">
            <a:avLst/>
          </a:prstGeom>
        </p:spPr>
      </p:pic>
      <p:sp>
        <p:nvSpPr>
          <p:cNvPr id="3" name="Стрелка вправо 2"/>
          <p:cNvSpPr/>
          <p:nvPr/>
        </p:nvSpPr>
        <p:spPr>
          <a:xfrm rot="2828278">
            <a:off x="2174580" y="2190696"/>
            <a:ext cx="1174727" cy="328863"/>
          </a:xfrm>
          <a:prstGeom prst="rightArrow">
            <a:avLst>
              <a:gd name="adj1" fmla="val 32894"/>
              <a:gd name="adj2" fmla="val 8627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 cstate="print"/>
          <a:srcRect r="82413" b="86460"/>
          <a:stretch/>
        </p:blipFill>
        <p:spPr>
          <a:xfrm>
            <a:off x="3282017" y="2873606"/>
            <a:ext cx="1578261" cy="91128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8632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06" y="1243265"/>
            <a:ext cx="7360588" cy="45166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8802" y="475521"/>
            <a:ext cx="3246395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ИНСТРУМЕНТЫ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27" y="4582771"/>
            <a:ext cx="1624131" cy="668416"/>
          </a:xfrm>
          <a:prstGeom prst="roundRect">
            <a:avLst>
              <a:gd name="adj" fmla="val 85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178" y="4000407"/>
            <a:ext cx="1245221" cy="1250780"/>
          </a:xfrm>
          <a:prstGeom prst="roundRect">
            <a:avLst>
              <a:gd name="adj" fmla="val 85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368" y="4582769"/>
            <a:ext cx="1725427" cy="668417"/>
          </a:xfrm>
          <a:prstGeom prst="roundRect">
            <a:avLst>
              <a:gd name="adj" fmla="val 85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272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6870" y="299714"/>
            <a:ext cx="2238808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ВЫВОД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5323" y="1430425"/>
            <a:ext cx="5149516" cy="452431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В результате с использованием языка </a:t>
            </a:r>
            <a:r>
              <a:rPr lang="ru-RU" sz="2400" b="1" dirty="0" err="1">
                <a:solidFill>
                  <a:schemeClr val="bg1"/>
                </a:solidFill>
              </a:rPr>
              <a:t>Python</a:t>
            </a:r>
            <a:r>
              <a:rPr lang="ru-RU" sz="2400" b="1" dirty="0">
                <a:solidFill>
                  <a:schemeClr val="bg1"/>
                </a:solidFill>
              </a:rPr>
              <a:t> и библиотеки </a:t>
            </a:r>
            <a:r>
              <a:rPr lang="ru-RU" sz="2400" b="1" dirty="0" err="1">
                <a:solidFill>
                  <a:schemeClr val="bg1"/>
                </a:solidFill>
              </a:rPr>
              <a:t>Pygame</a:t>
            </a:r>
            <a:r>
              <a:rPr lang="ru-RU" sz="2400" b="1" dirty="0">
                <a:solidFill>
                  <a:schemeClr val="bg1"/>
                </a:solidFill>
              </a:rPr>
              <a:t> было создано приложение, которое учит детей работе с мышью, а также знакомит их с базовыми функциями компьютера, при этом, избегая прямого контакта с его файлами и настройками.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В дальнейшем планируется расширение приложения, добавление новых функций и оптимизация.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62180" t="19883" r="13989" b="41521"/>
          <a:stretch/>
        </p:blipFill>
        <p:spPr>
          <a:xfrm>
            <a:off x="6148603" y="2341604"/>
            <a:ext cx="2150075" cy="217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1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172</Words>
  <Application>Microsoft Office PowerPoint</Application>
  <PresentationFormat>Экран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19</cp:revision>
  <dcterms:created xsi:type="dcterms:W3CDTF">2025-04-23T08:25:03Z</dcterms:created>
  <dcterms:modified xsi:type="dcterms:W3CDTF">2025-05-14T21:17:55Z</dcterms:modified>
</cp:coreProperties>
</file>