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6" r:id="rId4"/>
    <p:sldId id="268" r:id="rId5"/>
    <p:sldId id="265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B3C"/>
    <a:srgbClr val="0E964F"/>
    <a:srgbClr val="4D0397"/>
    <a:srgbClr val="5603A9"/>
    <a:srgbClr val="6F04DA"/>
    <a:srgbClr val="00A4DE"/>
    <a:srgbClr val="009218"/>
    <a:srgbClr val="701800"/>
    <a:srgbClr val="681600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29724"/>
              </p:ext>
            </p:extLst>
          </p:nvPr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 доставки еды «ИРИТ-КАФЕ»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99408" y="4798350"/>
            <a:ext cx="546008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Докладчики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Смирнов Никита Сергеевич	</a:t>
            </a: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Пономаренко Павел Андреевич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РИ-311055</a:t>
            </a:r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788" y="846893"/>
            <a:ext cx="9215303" cy="940027"/>
          </a:xfrm>
        </p:spPr>
        <p:txBody>
          <a:bodyPr>
            <a:normAutofit/>
          </a:bodyPr>
          <a:lstStyle/>
          <a:p>
            <a:r>
              <a:rPr lang="ru-RU" sz="3600" b="1" dirty="0"/>
              <a:t>Технологии</a:t>
            </a:r>
            <a:r>
              <a:rPr lang="en-US" sz="3600" b="1" dirty="0"/>
              <a:t>,</a:t>
            </a:r>
            <a:r>
              <a:rPr lang="ru-RU" sz="3600" b="1" dirty="0"/>
              <a:t> которыми мы пользовались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986118" y="1934881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JavaScript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323" y="817617"/>
            <a:ext cx="746889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Основной раздел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C73EA4-CAE4-0AAB-FA8F-EE8AB3827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7" y="1845266"/>
            <a:ext cx="6288012" cy="36632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529DAE-FE58-64E2-3878-4A9F7F6B5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056" y="1673721"/>
            <a:ext cx="5276126" cy="40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01F14F-232B-96D6-BFB8-627EC544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134" y="792987"/>
            <a:ext cx="2798991" cy="384663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Корзина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C725B2-B3CE-A13E-92E4-1DAB92A03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487" y="1192416"/>
            <a:ext cx="66770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31D4364-2EE0-B28C-263E-29279CAC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69" y="778221"/>
            <a:ext cx="5122214" cy="562427"/>
          </a:xfrm>
        </p:spPr>
        <p:txBody>
          <a:bodyPr>
            <a:noAutofit/>
          </a:bodyPr>
          <a:lstStyle/>
          <a:p>
            <a:r>
              <a:rPr lang="ru-RU" sz="3200" b="1" dirty="0"/>
              <a:t>Блок</a:t>
            </a:r>
            <a:r>
              <a:rPr lang="en-US" sz="3200" b="1" dirty="0"/>
              <a:t>: </a:t>
            </a:r>
            <a:r>
              <a:rPr lang="ru-RU" sz="3200" b="1" dirty="0"/>
              <a:t>Оформление заказа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AD1FEC-0D4F-CC45-39F0-E055C2312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95" y="1340648"/>
            <a:ext cx="6346072" cy="5145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3C706-D42E-810E-E289-8F02EE2944D4}"/>
              </a:ext>
            </a:extLst>
          </p:cNvPr>
          <p:cNvSpPr txBox="1"/>
          <p:nvPr/>
        </p:nvSpPr>
        <p:spPr>
          <a:xfrm>
            <a:off x="7927487" y="1600343"/>
            <a:ext cx="289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Всплывающее окно при успешном оформлении заказа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090586-DD93-A79E-EFEB-BFBE649E4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535" y="2523673"/>
            <a:ext cx="4436729" cy="13952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7FEB53-53BF-3F23-DAEA-B19990D43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535" y="4842264"/>
            <a:ext cx="4210050" cy="1533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04B45-29E7-0C10-A24A-DC72AC60A439}"/>
              </a:ext>
            </a:extLst>
          </p:cNvPr>
          <p:cNvSpPr txBox="1"/>
          <p:nvPr/>
        </p:nvSpPr>
        <p:spPr>
          <a:xfrm>
            <a:off x="7849891" y="3706698"/>
            <a:ext cx="289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Всплывающее окно при неправильном вводе номера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2110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31D4364-2EE0-B28C-263E-29279CAC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683" y="756621"/>
            <a:ext cx="4857333" cy="843929"/>
          </a:xfrm>
        </p:spPr>
        <p:txBody>
          <a:bodyPr>
            <a:noAutofit/>
          </a:bodyPr>
          <a:lstStyle/>
          <a:p>
            <a:r>
              <a:rPr lang="ru-RU" sz="2800" dirty="0"/>
              <a:t>Адаптация под другие устройства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C85CF9-A791-320C-DF2D-A2103CFD2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25" y="1253224"/>
            <a:ext cx="3099807" cy="53766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2AA5E6-1300-C5F4-9F5B-7D850C1EA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964" y="1600550"/>
            <a:ext cx="2794709" cy="48157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45D988-FDC2-4AFE-D33D-96FFAD122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506" y="911821"/>
            <a:ext cx="3097075" cy="57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2649</TotalTime>
  <Words>50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CorelDRAW</vt:lpstr>
      <vt:lpstr>Презентация PowerPoint</vt:lpstr>
      <vt:lpstr>Технологии, которыми мы пользовались</vt:lpstr>
      <vt:lpstr>Основной раздел</vt:lpstr>
      <vt:lpstr>Корзина</vt:lpstr>
      <vt:lpstr>Блок: Оформление заказа</vt:lpstr>
      <vt:lpstr>Адаптация под другие устройства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Nikita Smirnov</cp:lastModifiedBy>
  <cp:revision>120</cp:revision>
  <dcterms:created xsi:type="dcterms:W3CDTF">2019-05-31T06:38:44Z</dcterms:created>
  <dcterms:modified xsi:type="dcterms:W3CDTF">2024-05-20T20:21:51Z</dcterms:modified>
</cp:coreProperties>
</file>