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61" r:id="rId4"/>
    <p:sldId id="271" r:id="rId5"/>
    <p:sldId id="272" r:id="rId6"/>
    <p:sldId id="266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B3C"/>
    <a:srgbClr val="0E964F"/>
    <a:srgbClr val="4D0397"/>
    <a:srgbClr val="5603A9"/>
    <a:srgbClr val="6F04DA"/>
    <a:srgbClr val="00A4DE"/>
    <a:srgbClr val="009218"/>
    <a:srgbClr val="701800"/>
    <a:srgbClr val="681600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29724"/>
              </p:ext>
            </p:extLst>
          </p:nvPr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 доставки еды «ИРИТ-КАФЕ»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546008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Докладчики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Смирнов Никита Сергеевич	</a:t>
            </a: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Пономаренко Павел Андреевич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РИ-311055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89" y="674823"/>
            <a:ext cx="2165622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500576" y="1407938"/>
            <a:ext cx="90252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Описание проекта:</a:t>
            </a:r>
          </a:p>
          <a:p>
            <a:r>
              <a:rPr lang="ru-RU" sz="2800" dirty="0"/>
              <a:t>	</a:t>
            </a:r>
            <a:r>
              <a:rPr lang="en-US" sz="2800" dirty="0"/>
              <a:t>IRIT-CAFE</a:t>
            </a:r>
            <a:r>
              <a:rPr lang="ru-RU" sz="2800" dirty="0"/>
              <a:t> - это веб-сайт для заказа еды с доставкой на дом.</a:t>
            </a:r>
          </a:p>
          <a:p>
            <a:endParaRPr lang="ru-RU" sz="2800" dirty="0"/>
          </a:p>
          <a:p>
            <a:r>
              <a:rPr lang="ru-RU" sz="2800" dirty="0"/>
              <a:t>Основные возможности: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Просмотр меню с различными блюдами.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Поиск блюд по названию.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Добавление блюд в корзину.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Оформление и подтверждение заказа.</a:t>
            </a:r>
          </a:p>
        </p:txBody>
      </p:sp>
    </p:spTree>
    <p:extLst>
      <p:ext uri="{BB962C8B-B14F-4D97-AF65-F5344CB8AC3E}">
        <p14:creationId xmlns:p14="http://schemas.microsoft.com/office/powerpoint/2010/main" val="184322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662876"/>
            <a:ext cx="4663968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Архитектура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653794" y="1718248"/>
            <a:ext cx="96360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restaraunt.html: Главная страница с меню.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checkout.html: Страница оформления заказа.</a:t>
            </a:r>
          </a:p>
          <a:p>
            <a:r>
              <a:rPr lang="ru-RU" sz="2400" b="1" dirty="0"/>
              <a:t>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style.css: Основные стили для оформления страниц.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animation.css: Стили для анимации элементов.</a:t>
            </a:r>
          </a:p>
          <a:p>
            <a:r>
              <a:rPr lang="ru-RU" sz="2400" b="1" dirty="0"/>
              <a:t>JavaScript: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main.js: Скрипт для управления корзиной и модальными окнами.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checkout.js: Скрипт для валидации и подтверждения заказа.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search.js: Скрипт для поиска блюд.</a:t>
            </a:r>
          </a:p>
          <a:p>
            <a:r>
              <a:rPr lang="ru-RU" sz="2400" b="1" dirty="0"/>
              <a:t>LocalStorage: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Используется для хранения данных корзины на стороне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778221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38712" y="1366848"/>
            <a:ext cx="87082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r>
              <a:rPr lang="ru-RU" sz="2400" dirty="0"/>
              <a:t>	Создание структуры веб-страницы с помощью различных тегов.</a:t>
            </a:r>
          </a:p>
          <a:p>
            <a:r>
              <a:rPr lang="ru-RU" sz="2400" b="1" dirty="0"/>
              <a:t>CSS:</a:t>
            </a:r>
          </a:p>
          <a:p>
            <a:r>
              <a:rPr lang="ru-RU" sz="2400" dirty="0"/>
              <a:t>	Применение </a:t>
            </a:r>
            <a:r>
              <a:rPr lang="ru-RU" sz="2400" dirty="0" err="1"/>
              <a:t>Flexbox</a:t>
            </a:r>
            <a:r>
              <a:rPr lang="ru-RU" sz="2400" dirty="0"/>
              <a:t> для удобного расположения элементов на странице.</a:t>
            </a:r>
          </a:p>
          <a:p>
            <a:r>
              <a:rPr lang="ru-RU" sz="2400" dirty="0"/>
              <a:t>	Добавление анимаций для улучшения взаимодействия с пользователем.</a:t>
            </a:r>
          </a:p>
          <a:p>
            <a:r>
              <a:rPr lang="ru-RU" sz="2400" b="1" dirty="0"/>
              <a:t>JavaScript:</a:t>
            </a:r>
          </a:p>
          <a:p>
            <a:r>
              <a:rPr lang="ru-RU" sz="2400" dirty="0"/>
              <a:t>	Динамическое изменение DOM-дерева.</a:t>
            </a:r>
          </a:p>
          <a:p>
            <a:r>
              <a:rPr lang="ru-RU" sz="2400" dirty="0"/>
              <a:t>	Обработка событий для взаимодействия с пользователем.</a:t>
            </a:r>
          </a:p>
          <a:p>
            <a:r>
              <a:rPr lang="ru-RU" sz="2400" b="1" dirty="0"/>
              <a:t>LocalStorage:</a:t>
            </a:r>
          </a:p>
          <a:p>
            <a:r>
              <a:rPr lang="ru-RU" sz="2400" dirty="0"/>
              <a:t>	Сохранение данных корзины, чтобы они не терялись при перезагрузке страницы.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3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596430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07714" y="1066443"/>
            <a:ext cx="928168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Содержание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restaraunt.html</a:t>
            </a:r>
            <a:r>
              <a:rPr lang="ru-RU" sz="2200" dirty="0"/>
              <a:t>: Главная страница с меню.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Структура HTML документа, заголовок, строка поиска, список блюд.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checkout.html</a:t>
            </a:r>
            <a:r>
              <a:rPr lang="ru-RU" sz="2200" dirty="0"/>
              <a:t>: Страница оформления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HTML структура формы заказа, поля ввода и кнопка подтверждения.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search.js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Логика поиска блюд на странице.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main.js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Добавление и управление товарами в корзине, счётчик товаров в корзине, отображение корзины.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Валидация данных заказа и отправка формы.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style.css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Основные стили для оформления страниц.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animation.css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Анимации для различных элементов страницы.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DD9CC-ADF6-44EA-47EC-249D1449D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" y="1619979"/>
            <a:ext cx="5755085" cy="319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286BE-725E-0CA6-332B-4D071BDA5505}"/>
              </a:ext>
            </a:extLst>
          </p:cNvPr>
          <p:cNvSpPr txBox="1"/>
          <p:nvPr/>
        </p:nvSpPr>
        <p:spPr>
          <a:xfrm>
            <a:off x="2496621" y="4815888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1 – </a:t>
            </a:r>
            <a:r>
              <a:rPr lang="ru-RU" dirty="0"/>
              <a:t>Поиск блюд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7958435" y="4713745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Просмотр корзины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98C1FF-B6BB-D0CA-4BAF-8D559A4BF7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493" y="1619979"/>
            <a:ext cx="5678742" cy="31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2236063" y="6101379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3</a:t>
            </a:r>
            <a:r>
              <a:rPr lang="en-US" dirty="0"/>
              <a:t> – </a:t>
            </a:r>
            <a:r>
              <a:rPr lang="ru-RU" dirty="0"/>
              <a:t>Оформление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BABD0-1A20-2C73-ECA4-E9D3D738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50" y="1433518"/>
            <a:ext cx="5767684" cy="46282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437E7D-E2FB-ED6D-B4BD-8D7893B4B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145" y="2757487"/>
            <a:ext cx="4267200" cy="1343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4BAECA-EF3F-1B49-2F04-BD8107C1CA7B}"/>
              </a:ext>
            </a:extLst>
          </p:cNvPr>
          <p:cNvSpPr txBox="1"/>
          <p:nvPr/>
        </p:nvSpPr>
        <p:spPr>
          <a:xfrm>
            <a:off x="8207263" y="3915846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Заказ оформлен</a:t>
            </a:r>
          </a:p>
        </p:txBody>
      </p:sp>
    </p:spTree>
    <p:extLst>
      <p:ext uri="{BB962C8B-B14F-4D97-AF65-F5344CB8AC3E}">
        <p14:creationId xmlns:p14="http://schemas.microsoft.com/office/powerpoint/2010/main" val="29665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4620371" y="5916712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Адаптация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4B903-76BB-A7CD-6823-E64AB5D8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147" y="1067580"/>
            <a:ext cx="1977329" cy="48308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B560E9-7AB9-45BC-02C2-AAC11A93F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086" y="1716908"/>
            <a:ext cx="2191883" cy="4181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2510AD-B028-B565-CC73-6266C00A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28" y="1564279"/>
            <a:ext cx="2471867" cy="43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349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CorelDRAW</vt:lpstr>
      <vt:lpstr>Презентация PowerPoint</vt:lpstr>
      <vt:lpstr>Введение</vt:lpstr>
      <vt:lpstr>Архитектура проекта</vt:lpstr>
      <vt:lpstr>Используемые технологии</vt:lpstr>
      <vt:lpstr>Используемые технологии</vt:lpstr>
      <vt:lpstr>Демонстрация функционала</vt:lpstr>
      <vt:lpstr>Демонстрация функционала</vt:lpstr>
      <vt:lpstr>Демонстрация функционала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Пономаренко Павел Андреевич</cp:lastModifiedBy>
  <cp:revision>122</cp:revision>
  <dcterms:created xsi:type="dcterms:W3CDTF">2019-05-31T06:38:44Z</dcterms:created>
  <dcterms:modified xsi:type="dcterms:W3CDTF">2024-05-30T16:14:06Z</dcterms:modified>
</cp:coreProperties>
</file>