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0" r:id="rId3"/>
    <p:sldId id="261" r:id="rId4"/>
    <p:sldId id="271" r:id="rId5"/>
    <p:sldId id="272" r:id="rId6"/>
    <p:sldId id="266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B3C"/>
    <a:srgbClr val="0E964F"/>
    <a:srgbClr val="4D0397"/>
    <a:srgbClr val="5603A9"/>
    <a:srgbClr val="6F04DA"/>
    <a:srgbClr val="00A4DE"/>
    <a:srgbClr val="009218"/>
    <a:srgbClr val="701800"/>
    <a:srgbClr val="681600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1"/>
          <a:stretch/>
        </p:blipFill>
        <p:spPr>
          <a:xfrm>
            <a:off x="0" y="0"/>
            <a:ext cx="12149211" cy="685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3440414" y="393929"/>
            <a:ext cx="2229493" cy="1301015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29724"/>
              </p:ext>
            </p:extLst>
          </p:nvPr>
        </p:nvGraphicFramePr>
        <p:xfrm>
          <a:off x="10103851" y="440000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3851" y="440000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3440414" y="234610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 доставки еды «ИРИТ-КАФЕ»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499408" y="4798350"/>
            <a:ext cx="546008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Докладчики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Смирнов Никита Сергеевич	</a:t>
            </a: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Пономаренко Павел Андреевич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РИ-311055</a:t>
            </a:r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89" y="674823"/>
            <a:ext cx="2165622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500576" y="1407938"/>
            <a:ext cx="90252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Описание проекта:</a:t>
            </a:r>
          </a:p>
          <a:p>
            <a:r>
              <a:rPr lang="ru-RU" sz="2800" dirty="0"/>
              <a:t>	</a:t>
            </a:r>
            <a:r>
              <a:rPr lang="en-US" sz="2800" dirty="0"/>
              <a:t>IRIT-CAFE</a:t>
            </a:r>
            <a:r>
              <a:rPr lang="ru-RU" sz="2800" dirty="0"/>
              <a:t> - это веб-сайт для заказа еды с доставкой на дом.</a:t>
            </a:r>
          </a:p>
          <a:p>
            <a:endParaRPr lang="ru-RU" sz="2800" dirty="0"/>
          </a:p>
          <a:p>
            <a:r>
              <a:rPr lang="ru-RU" sz="2800" dirty="0"/>
              <a:t>Основные возможности: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Просмотр меню с различными блюдами.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Поиск блюд по названию.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Добавление блюд в корзину.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Оформление и подтверждение заказа.</a:t>
            </a:r>
          </a:p>
        </p:txBody>
      </p:sp>
    </p:spTree>
    <p:extLst>
      <p:ext uri="{BB962C8B-B14F-4D97-AF65-F5344CB8AC3E}">
        <p14:creationId xmlns:p14="http://schemas.microsoft.com/office/powerpoint/2010/main" val="184322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662876"/>
            <a:ext cx="4663968" cy="940027"/>
          </a:xfrm>
        </p:spPr>
        <p:txBody>
          <a:bodyPr>
            <a:normAutofit/>
          </a:bodyPr>
          <a:lstStyle/>
          <a:p>
            <a:r>
              <a:rPr lang="ru-RU" sz="3600" b="1" dirty="0"/>
              <a:t>Архитектура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653794" y="1718248"/>
            <a:ext cx="96360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restaraunt.html: Главная страница с меню.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checkout.html: Страница оформления заказа.</a:t>
            </a:r>
          </a:p>
          <a:p>
            <a:r>
              <a:rPr lang="ru-RU" sz="2400" b="1" dirty="0"/>
              <a:t>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style.css: Основные стили для оформления страниц.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animation.css: Стили для анимации элементов.</a:t>
            </a:r>
          </a:p>
          <a:p>
            <a:r>
              <a:rPr lang="ru-RU" sz="2400" b="1" dirty="0"/>
              <a:t>JavaScript: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main.js: Скрипт для управления корзиной и модальными окнами.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checkout.js: Скрипт для валидации и подтверждения заказа.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search.js: Скрипт для поиска блюд.</a:t>
            </a:r>
          </a:p>
          <a:p>
            <a:r>
              <a:rPr lang="ru-RU" sz="2400" b="1" dirty="0"/>
              <a:t>LocalStorage: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Используется для хранения данных корзины на стороне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778221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38712" y="1366848"/>
            <a:ext cx="87082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HTML:</a:t>
            </a:r>
          </a:p>
          <a:p>
            <a:r>
              <a:rPr lang="ru-RU" sz="2400" dirty="0"/>
              <a:t>	Создание структуры веб-страницы с помощью различных тегов.</a:t>
            </a:r>
          </a:p>
          <a:p>
            <a:r>
              <a:rPr lang="ru-RU" sz="2400" b="1" dirty="0"/>
              <a:t>CSS:</a:t>
            </a:r>
          </a:p>
          <a:p>
            <a:r>
              <a:rPr lang="ru-RU" sz="2400" dirty="0"/>
              <a:t>	Применение </a:t>
            </a:r>
            <a:r>
              <a:rPr lang="ru-RU" sz="2400" dirty="0" err="1"/>
              <a:t>Flexbox</a:t>
            </a:r>
            <a:r>
              <a:rPr lang="ru-RU" sz="2400" dirty="0"/>
              <a:t> для удобного расположения элементов на странице.</a:t>
            </a:r>
          </a:p>
          <a:p>
            <a:r>
              <a:rPr lang="ru-RU" sz="2400" dirty="0"/>
              <a:t>	Добавление анимаций для улучшения взаимодействия с пользователем.</a:t>
            </a:r>
          </a:p>
          <a:p>
            <a:r>
              <a:rPr lang="ru-RU" sz="2400" b="1" dirty="0"/>
              <a:t>JavaScript:</a:t>
            </a:r>
          </a:p>
          <a:p>
            <a:r>
              <a:rPr lang="ru-RU" sz="2400" dirty="0"/>
              <a:t>	Динамическое изменение DOM-дерева.</a:t>
            </a:r>
          </a:p>
          <a:p>
            <a:r>
              <a:rPr lang="ru-RU" sz="2400" dirty="0"/>
              <a:t>	Обработка событий для взаимодействия с пользователем.</a:t>
            </a:r>
          </a:p>
          <a:p>
            <a:r>
              <a:rPr lang="ru-RU" sz="2400" b="1" dirty="0"/>
              <a:t>LocalStorage:</a:t>
            </a:r>
          </a:p>
          <a:p>
            <a:r>
              <a:rPr lang="ru-RU" sz="2400" dirty="0"/>
              <a:t>	Сохранение данных корзины, чтобы они не терялись при перезагрузке страницы.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43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9F6BF1-A55E-A58F-877E-7E10F29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16" y="596430"/>
            <a:ext cx="4663968" cy="940027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Используемые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575C-81F8-FB69-2F9C-9CAF8925AAA4}"/>
              </a:ext>
            </a:extLst>
          </p:cNvPr>
          <p:cNvSpPr txBox="1"/>
          <p:nvPr/>
        </p:nvSpPr>
        <p:spPr>
          <a:xfrm>
            <a:off x="807714" y="1066443"/>
            <a:ext cx="928168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Содержание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restaraunt.html</a:t>
            </a:r>
            <a:r>
              <a:rPr lang="ru-RU" sz="2200" dirty="0"/>
              <a:t>: Главная страница с меню.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Структура HTML документа, заголовок, строка поиска, список блюд.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checkout.html</a:t>
            </a:r>
            <a:r>
              <a:rPr lang="ru-RU" sz="2200" dirty="0"/>
              <a:t>: Страница оформления заказа.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HTML структура формы заказа, поля ввода и кнопка подтверждения.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search.js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Логика поиска блюд на странице.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main.js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Добавление и управление товарами в корзине, счётчик товаров в корзине, отображение корзины.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checkout.js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Валидация данных заказа и отправка формы.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style.css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Основные стили для оформления страниц.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animation.css</a:t>
            </a:r>
            <a:r>
              <a:rPr lang="ru-RU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Анимации для различных элементов страницы.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4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DDD9CC-ADF6-44EA-47EC-249D1449D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" y="1619979"/>
            <a:ext cx="5755085" cy="319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286BE-725E-0CA6-332B-4D071BDA5505}"/>
              </a:ext>
            </a:extLst>
          </p:cNvPr>
          <p:cNvSpPr txBox="1"/>
          <p:nvPr/>
        </p:nvSpPr>
        <p:spPr>
          <a:xfrm>
            <a:off x="1813338" y="4815888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1 – </a:t>
            </a:r>
            <a:r>
              <a:rPr lang="ru-RU" dirty="0"/>
              <a:t>Поиск блюд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7958435" y="4713745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2</a:t>
            </a:r>
            <a:r>
              <a:rPr lang="en-US" dirty="0"/>
              <a:t> – </a:t>
            </a:r>
            <a:r>
              <a:rPr lang="ru-RU" dirty="0"/>
              <a:t>Просмотр корзины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98C1FF-B6BB-D0CA-4BAF-8D559A4BF7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493" y="1619979"/>
            <a:ext cx="5678742" cy="3195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DE5C1-60C7-29F9-F9C5-D5B2577DBBE4}"/>
              </a:ext>
            </a:extLst>
          </p:cNvPr>
          <p:cNvSpPr txBox="1"/>
          <p:nvPr/>
        </p:nvSpPr>
        <p:spPr>
          <a:xfrm>
            <a:off x="10225" y="5238021"/>
            <a:ext cx="575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 данной картинке показана работа поиска блюд в меню ресторана, после этого возможно добавить блюдо в корзину для дальнейшего оформления заказа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E07A6-B2A8-DAF1-9772-4F75513730F1}"/>
              </a:ext>
            </a:extLst>
          </p:cNvPr>
          <p:cNvSpPr txBox="1"/>
          <p:nvPr/>
        </p:nvSpPr>
        <p:spPr>
          <a:xfrm>
            <a:off x="6096000" y="5238020"/>
            <a:ext cx="575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 рисунке 2 виден функционал корзины, мы можем оформить заказ, добавить позиции, удалить позиции или очистить корзину</a:t>
            </a:r>
          </a:p>
        </p:txBody>
      </p:sp>
    </p:spTree>
    <p:extLst>
      <p:ext uri="{BB962C8B-B14F-4D97-AF65-F5344CB8AC3E}">
        <p14:creationId xmlns:p14="http://schemas.microsoft.com/office/powerpoint/2010/main" val="1793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1314448" y="4585886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3</a:t>
            </a:r>
            <a:r>
              <a:rPr lang="en-US" dirty="0"/>
              <a:t> – </a:t>
            </a:r>
            <a:r>
              <a:rPr lang="ru-RU" dirty="0"/>
              <a:t>Оформление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BABD0-1A20-2C73-ECA4-E9D3D738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50" y="1433518"/>
            <a:ext cx="3924454" cy="31491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437E7D-E2FB-ED6D-B4BD-8D7893B4B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026" y="2043385"/>
            <a:ext cx="4267200" cy="1343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4BAECA-EF3F-1B49-2F04-BD8107C1CA7B}"/>
              </a:ext>
            </a:extLst>
          </p:cNvPr>
          <p:cNvSpPr txBox="1"/>
          <p:nvPr/>
        </p:nvSpPr>
        <p:spPr>
          <a:xfrm>
            <a:off x="7364144" y="3455425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4</a:t>
            </a:r>
            <a:r>
              <a:rPr lang="en-US" dirty="0"/>
              <a:t> – </a:t>
            </a:r>
            <a:r>
              <a:rPr lang="ru-RU" dirty="0"/>
              <a:t>Заказ оформлен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53C2B-9A6D-6FD8-C617-56EF11F566E1}"/>
              </a:ext>
            </a:extLst>
          </p:cNvPr>
          <p:cNvSpPr txBox="1"/>
          <p:nvPr/>
        </p:nvSpPr>
        <p:spPr>
          <a:xfrm>
            <a:off x="565251" y="5138403"/>
            <a:ext cx="444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данном этапе пользователь вводит информацию о себе и своём адресе, чтобы оформить заказ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8993B-2454-1611-8998-A57D4808AB74}"/>
              </a:ext>
            </a:extLst>
          </p:cNvPr>
          <p:cNvSpPr txBox="1"/>
          <p:nvPr/>
        </p:nvSpPr>
        <p:spPr>
          <a:xfrm>
            <a:off x="6568247" y="3875912"/>
            <a:ext cx="41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того, как пользователь заполнил данные происходит оформление заказа</a:t>
            </a:r>
          </a:p>
        </p:txBody>
      </p:sp>
    </p:spTree>
    <p:extLst>
      <p:ext uri="{BB962C8B-B14F-4D97-AF65-F5344CB8AC3E}">
        <p14:creationId xmlns:p14="http://schemas.microsoft.com/office/powerpoint/2010/main" val="296650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050" y="796267"/>
            <a:ext cx="6288012" cy="717683"/>
          </a:xfrm>
        </p:spPr>
        <p:txBody>
          <a:bodyPr>
            <a:normAutofit/>
          </a:bodyPr>
          <a:lstStyle/>
          <a:p>
            <a:r>
              <a:rPr lang="ru-RU" sz="4000" b="1" dirty="0"/>
              <a:t>Демонстрация функционала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0D56-2DB2-D125-0687-0F037DBA983A}"/>
              </a:ext>
            </a:extLst>
          </p:cNvPr>
          <p:cNvSpPr txBox="1"/>
          <p:nvPr/>
        </p:nvSpPr>
        <p:spPr>
          <a:xfrm>
            <a:off x="5082741" y="538369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</a:t>
            </a:r>
            <a:r>
              <a:rPr lang="en-US" dirty="0"/>
              <a:t>. </a:t>
            </a:r>
            <a:r>
              <a:rPr lang="ru-RU" dirty="0"/>
              <a:t>5</a:t>
            </a:r>
            <a:r>
              <a:rPr lang="en-US" dirty="0"/>
              <a:t> – </a:t>
            </a:r>
            <a:r>
              <a:rPr lang="ru-RU" dirty="0"/>
              <a:t>Адаптация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4B903-76BB-A7CD-6823-E64AB5D8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517" y="1067580"/>
            <a:ext cx="1711550" cy="41815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B560E9-7AB9-45BC-02C2-AAC11A93F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0241" y="1716908"/>
            <a:ext cx="1851515" cy="3532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F2510AD-B028-B565-CC73-6266C00A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28" y="1564279"/>
            <a:ext cx="2101539" cy="3684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FFD5C6-B834-A7C8-12B6-383875EE827D}"/>
              </a:ext>
            </a:extLst>
          </p:cNvPr>
          <p:cNvSpPr txBox="1"/>
          <p:nvPr/>
        </p:nvSpPr>
        <p:spPr>
          <a:xfrm>
            <a:off x="1845970" y="5850484"/>
            <a:ext cx="85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Была реализована адаптация под различные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6425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DB08A6-2665-84F2-EDD8-5AF5318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994" y="778221"/>
            <a:ext cx="6288012" cy="71768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4D243-CF42-CE50-A155-CF92D0678477}"/>
              </a:ext>
            </a:extLst>
          </p:cNvPr>
          <p:cNvSpPr txBox="1"/>
          <p:nvPr/>
        </p:nvSpPr>
        <p:spPr>
          <a:xfrm>
            <a:off x="986117" y="1517504"/>
            <a:ext cx="10586465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Итогом работы является функциональное веб-приложение для онлайн-заказа еды, которое отвечает современным требованиям по удобству и функциональности. Приложение обладает интуитивно понятным интерфейсом, обеспечивает корректную работу на различных устройствах и платформах, а также включает основные функции для успешного выполнения заказов пользователями.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дальнейшем можно рассмотреть возможности для расширения функциональности приложения, включая интеграцию с платежными системами, добавление функции отслеживания заказа в реальном времени и улучшение интерфейса администратора для более удобного управления заказами</a:t>
            </a: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0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2710</TotalTime>
  <Words>501</Words>
  <Application>Microsoft Office PowerPoint</Application>
  <PresentationFormat>Широкоэкранный</PresentationFormat>
  <Paragraphs>70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CorelDRAW</vt:lpstr>
      <vt:lpstr>Презентация PowerPoint</vt:lpstr>
      <vt:lpstr>Введение</vt:lpstr>
      <vt:lpstr>Архитектура проекта</vt:lpstr>
      <vt:lpstr>Используемые технологии</vt:lpstr>
      <vt:lpstr>Используемые технологии</vt:lpstr>
      <vt:lpstr>Демонстрация функционала</vt:lpstr>
      <vt:lpstr>Демонстрация функционала</vt:lpstr>
      <vt:lpstr>Демонстрация функционала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Пономаренко Павел Андреевич</cp:lastModifiedBy>
  <cp:revision>125</cp:revision>
  <dcterms:created xsi:type="dcterms:W3CDTF">2019-05-31T06:38:44Z</dcterms:created>
  <dcterms:modified xsi:type="dcterms:W3CDTF">2024-06-03T11:06:22Z</dcterms:modified>
</cp:coreProperties>
</file>