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78" r:id="rId4"/>
    <p:sldId id="284" r:id="rId5"/>
    <p:sldId id="289" r:id="rId6"/>
    <p:sldId id="290" r:id="rId7"/>
    <p:sldId id="28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8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00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9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9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06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1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28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7856-9143-492D-BFFA-7CB22016A262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7856-9143-492D-BFFA-7CB22016A262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2C37-1F56-4C8A-841C-F5509E03E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41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heck.it/" TargetMode="External"/><Relationship Id="rId2" Type="http://schemas.openxmlformats.org/officeDocument/2006/relationships/hyperlink" Target="https://www.horstman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orstmann.com/codecheck/problem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orstmann.com/codecheck/problems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horstmann.com/codecheck/problems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79"/>
            <a:ext cx="12192000" cy="746975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1356" y="1449238"/>
            <a:ext cx="11346288" cy="4846631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/>
              <a:t>Программирования на </a:t>
            </a:r>
            <a:r>
              <a:rPr lang="de-DE" sz="4000" dirty="0" smtClean="0"/>
              <a:t>Java</a:t>
            </a:r>
            <a:r>
              <a:rPr lang="ru-RU" sz="4000" dirty="0" smtClean="0"/>
              <a:t>: Продолжение</a:t>
            </a:r>
          </a:p>
          <a:p>
            <a:pPr algn="l"/>
            <a:endParaRPr lang="ru-RU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2</a:t>
            </a:r>
            <a:r>
              <a:rPr lang="en-US" sz="2400" dirty="0" smtClean="0"/>
              <a:t>-</a:t>
            </a:r>
            <a:r>
              <a:rPr lang="ru-RU" sz="2400" dirty="0" smtClean="0"/>
              <a:t>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303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2-2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880540"/>
            <a:ext cx="116162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14. </a:t>
            </a:r>
            <a:r>
              <a:rPr lang="ru-RU" sz="2800" dirty="0" smtClean="0"/>
              <a:t>Ввести </a:t>
            </a:r>
            <a:r>
              <a:rPr lang="ru-RU" sz="2800" dirty="0"/>
              <a:t>строку. Выделить из нее слова. Отсортировать слова в алфавитном порядке и порядке возрастания длин</a:t>
            </a:r>
            <a:r>
              <a:rPr lang="ru-RU" sz="2800" dirty="0" smtClean="0"/>
              <a:t>.</a:t>
            </a:r>
            <a:r>
              <a:rPr lang="en-US" sz="2800" dirty="0" smtClean="0"/>
              <a:t> </a:t>
            </a:r>
            <a:r>
              <a:rPr lang="ru-RU" sz="2800" b="1" u="sng" dirty="0" smtClean="0"/>
              <a:t>Результат записать в файл </a:t>
            </a:r>
            <a:r>
              <a:rPr lang="ru-RU" sz="2800" dirty="0" smtClean="0"/>
              <a:t>и вывести в консоль</a:t>
            </a:r>
            <a:endParaRPr lang="ru-RU" sz="2800" dirty="0"/>
          </a:p>
          <a:p>
            <a:r>
              <a:rPr lang="ru-RU" sz="2800" i="1" dirty="0"/>
              <a:t> </a:t>
            </a:r>
            <a:endParaRPr lang="ru-RU" sz="2800" dirty="0"/>
          </a:p>
          <a:p>
            <a:endParaRPr lang="ru-RU" sz="2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93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de-DE" sz="3600" dirty="0"/>
              <a:t>Cay Horstmann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2</a:t>
            </a:r>
            <a:r>
              <a:rPr lang="en-US" sz="2400" dirty="0" smtClean="0"/>
              <a:t>-3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880540"/>
            <a:ext cx="1161626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i="1" dirty="0">
                <a:hlinkClick r:id="rId2"/>
              </a:rPr>
              <a:t>https://</a:t>
            </a:r>
            <a:r>
              <a:rPr lang="de-DE" sz="3200" i="1" dirty="0" smtClean="0">
                <a:hlinkClick r:id="rId2"/>
              </a:rPr>
              <a:t>www.horstmann.com</a:t>
            </a:r>
            <a:endParaRPr lang="de-DE" sz="3200" i="1" dirty="0" smtClean="0"/>
          </a:p>
          <a:p>
            <a:endParaRPr lang="de-DE" sz="3200" i="1" dirty="0"/>
          </a:p>
          <a:p>
            <a:r>
              <a:rPr lang="en-US" sz="2800" b="1" dirty="0"/>
              <a:t>Software</a:t>
            </a:r>
          </a:p>
          <a:p>
            <a:r>
              <a:rPr lang="en-US" sz="2800" dirty="0" err="1">
                <a:hlinkClick r:id="rId3"/>
              </a:rPr>
              <a:t>CodeCheck</a:t>
            </a:r>
            <a:r>
              <a:rPr lang="en-US" sz="2800" dirty="0"/>
              <a:t> is a convention-over-configuration </a:t>
            </a:r>
            <a:r>
              <a:rPr lang="en-US" sz="2800" dirty="0" err="1"/>
              <a:t>autograder</a:t>
            </a:r>
            <a:r>
              <a:rPr lang="en-US" sz="2800" dirty="0"/>
              <a:t> for Java, </a:t>
            </a:r>
            <a:r>
              <a:rPr lang="en-US" sz="2800" dirty="0" err="1"/>
              <a:t>Scala</a:t>
            </a:r>
            <a:r>
              <a:rPr lang="en-US" sz="2800" dirty="0"/>
              <a:t>, Python and C/C</a:t>
            </a:r>
            <a:r>
              <a:rPr lang="en-US" sz="2800" dirty="0" smtClean="0"/>
              <a:t>++</a:t>
            </a:r>
          </a:p>
          <a:p>
            <a:endParaRPr lang="en-US" sz="2800" dirty="0"/>
          </a:p>
          <a:p>
            <a:pPr indent="457200"/>
            <a:r>
              <a:rPr lang="de-DE" sz="2800" dirty="0" smtClean="0">
                <a:hlinkClick r:id="rId4"/>
              </a:rPr>
              <a:t>Java </a:t>
            </a:r>
            <a:r>
              <a:rPr lang="de-DE" sz="2800" dirty="0" err="1" smtClean="0">
                <a:hlinkClick r:id="rId4"/>
              </a:rPr>
              <a:t>Exercises</a:t>
            </a:r>
            <a:endParaRPr lang="ru-RU" sz="2800" dirty="0" smtClean="0"/>
          </a:p>
          <a:p>
            <a:pPr lvl="3"/>
            <a:r>
              <a:rPr lang="en-US" sz="2800" b="1" dirty="0"/>
              <a:t>Input and Output</a:t>
            </a:r>
          </a:p>
          <a:p>
            <a:pPr marL="2343150" lvl="4" indent="-514350">
              <a:buFont typeface="+mj-lt"/>
              <a:buAutoNum type="arabicPeriod" startAt="15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Reversing the lines in a file</a:t>
            </a:r>
          </a:p>
          <a:p>
            <a:pPr marL="2343150" lvl="4" indent="-514350">
              <a:buFont typeface="+mj-lt"/>
              <a:buAutoNum type="arabicPeriod" startAt="15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Find longest word in file</a:t>
            </a:r>
          </a:p>
          <a:p>
            <a:pPr marL="2343150" lvl="4" indent="-514350">
              <a:buFont typeface="+mj-lt"/>
              <a:buAutoNum type="arabicPeriod" startAt="15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Processing exam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scores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13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de-DE" sz="3600" dirty="0" err="1" smtClean="0"/>
              <a:t>CodeCheck</a:t>
            </a:r>
            <a:r>
              <a:rPr lang="ru-RU" sz="3600" dirty="0" smtClean="0"/>
              <a:t>, </a:t>
            </a:r>
            <a:r>
              <a:rPr lang="de-DE" sz="3600" dirty="0"/>
              <a:t>Java </a:t>
            </a:r>
            <a:r>
              <a:rPr lang="de-DE" sz="3600" dirty="0" err="1" smtClean="0"/>
              <a:t>Exercises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2</a:t>
            </a:r>
            <a:r>
              <a:rPr lang="en-US" sz="2400" dirty="0" smtClean="0"/>
              <a:t>-</a:t>
            </a:r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880540"/>
            <a:ext cx="116162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Input </a:t>
            </a:r>
            <a:r>
              <a:rPr lang="en-US" sz="2800" b="1" dirty="0"/>
              <a:t>and </a:t>
            </a:r>
            <a:r>
              <a:rPr lang="en-US" sz="2800" b="1" dirty="0" smtClean="0"/>
              <a:t>Output	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Reversing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 lines in a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file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Подсказка 1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 smtClean="0"/>
              <a:t>import </a:t>
            </a:r>
            <a:r>
              <a:rPr lang="en-US" sz="2800" dirty="0" err="1"/>
              <a:t>java.io.FileReader</a:t>
            </a:r>
            <a:r>
              <a:rPr lang="en-US" sz="2800" dirty="0"/>
              <a:t>;</a:t>
            </a:r>
            <a:endParaRPr lang="ru-RU" sz="2800" dirty="0"/>
          </a:p>
          <a:p>
            <a:r>
              <a:rPr lang="en-US" sz="2800" dirty="0"/>
              <a:t>import </a:t>
            </a:r>
            <a:r>
              <a:rPr lang="en-US" sz="2800" dirty="0" err="1"/>
              <a:t>java.io.FileNotFoundException</a:t>
            </a:r>
            <a:r>
              <a:rPr lang="en-US" sz="2800" dirty="0"/>
              <a:t>;</a:t>
            </a:r>
            <a:endParaRPr lang="ru-RU" sz="2800" dirty="0"/>
          </a:p>
          <a:p>
            <a:r>
              <a:rPr lang="en-US" sz="2800" dirty="0"/>
              <a:t>import </a:t>
            </a:r>
            <a:r>
              <a:rPr lang="en-US" sz="2800" dirty="0" err="1"/>
              <a:t>java.io.PrintWriter</a:t>
            </a:r>
            <a:r>
              <a:rPr lang="en-US" sz="2800" dirty="0"/>
              <a:t>;</a:t>
            </a:r>
            <a:endParaRPr lang="ru-RU" sz="2800" dirty="0"/>
          </a:p>
          <a:p>
            <a:r>
              <a:rPr lang="en-US" sz="2800" dirty="0"/>
              <a:t>import </a:t>
            </a:r>
            <a:r>
              <a:rPr lang="en-US" sz="2800" dirty="0" err="1"/>
              <a:t>java.util.ArrayList</a:t>
            </a:r>
            <a:r>
              <a:rPr lang="en-US" sz="2800" dirty="0"/>
              <a:t>;</a:t>
            </a:r>
            <a:endParaRPr lang="ru-RU" sz="2800" dirty="0"/>
          </a:p>
          <a:p>
            <a:r>
              <a:rPr lang="en-US" sz="2800" dirty="0"/>
              <a:t>import </a:t>
            </a:r>
            <a:r>
              <a:rPr lang="en-US" sz="2800" dirty="0" err="1"/>
              <a:t>java.util.Scanner</a:t>
            </a:r>
            <a:r>
              <a:rPr lang="en-US" sz="2800" dirty="0"/>
              <a:t>;</a:t>
            </a:r>
            <a:endParaRPr lang="ru-RU" sz="2800" dirty="0"/>
          </a:p>
          <a:p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Подсказка </a:t>
            </a: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 smtClean="0"/>
              <a:t>public </a:t>
            </a:r>
            <a:r>
              <a:rPr lang="en-US" sz="2800" dirty="0"/>
              <a:t>static void main(String[] </a:t>
            </a:r>
            <a:r>
              <a:rPr lang="en-US" sz="2800" dirty="0" err="1"/>
              <a:t>args</a:t>
            </a:r>
            <a:r>
              <a:rPr lang="en-US" sz="2800" dirty="0" smtClean="0"/>
              <a:t>) throws </a:t>
            </a:r>
            <a:r>
              <a:rPr lang="en-US" sz="2800" dirty="0" err="1"/>
              <a:t>FileNotFoundException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de-DE" sz="3600" dirty="0"/>
              <a:t>Cay Horstmann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2</a:t>
            </a:r>
            <a:r>
              <a:rPr lang="en-US" sz="2400" dirty="0" smtClean="0"/>
              <a:t>-5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880540"/>
            <a:ext cx="116162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de-DE" sz="2800" dirty="0" smtClean="0">
                <a:hlinkClick r:id="rId2"/>
              </a:rPr>
              <a:t>Java </a:t>
            </a:r>
            <a:r>
              <a:rPr lang="de-DE" sz="2800" dirty="0" err="1" smtClean="0">
                <a:hlinkClick r:id="rId2"/>
              </a:rPr>
              <a:t>Exercises</a:t>
            </a:r>
            <a:endParaRPr lang="ru-RU" sz="2800" dirty="0" smtClean="0"/>
          </a:p>
          <a:p>
            <a:pPr lvl="3"/>
            <a:r>
              <a:rPr lang="en-US" sz="2800" b="1" dirty="0" smtClean="0"/>
              <a:t>Sets </a:t>
            </a:r>
            <a:r>
              <a:rPr lang="en-US" sz="2800" b="1" dirty="0"/>
              <a:t>and </a:t>
            </a:r>
            <a:r>
              <a:rPr lang="en-US" sz="2800" b="1" dirty="0" smtClean="0"/>
              <a:t>Maps</a:t>
            </a:r>
          </a:p>
          <a:p>
            <a:pPr marL="2343150" lvl="4" indent="-514350">
              <a:buFont typeface="+mj-lt"/>
              <a:buAutoNum type="arabicPeriod" startAt="18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Letter set</a:t>
            </a:r>
          </a:p>
          <a:p>
            <a:pPr marL="2343150" lvl="4" indent="-514350">
              <a:buFont typeface="+mj-lt"/>
              <a:buAutoNum type="arabicPeriod" startAt="18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Sets of words</a:t>
            </a:r>
          </a:p>
          <a:p>
            <a:pPr lvl="3"/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0177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de-DE" sz="3600" dirty="0"/>
              <a:t>Cay Horstmann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/>
              <a:t>2</a:t>
            </a:r>
            <a:r>
              <a:rPr lang="en-US" sz="2400" dirty="0" smtClean="0"/>
              <a:t>-6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8861" y="708010"/>
            <a:ext cx="1161626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de-DE" sz="2800" dirty="0" smtClean="0">
                <a:hlinkClick r:id="rId2"/>
              </a:rPr>
              <a:t>Java </a:t>
            </a:r>
            <a:r>
              <a:rPr lang="de-DE" sz="2800" dirty="0" err="1" smtClean="0">
                <a:hlinkClick r:id="rId2"/>
              </a:rPr>
              <a:t>Exercises</a:t>
            </a:r>
            <a:r>
              <a:rPr lang="de-DE" sz="2800" dirty="0" smtClean="0"/>
              <a:t> </a:t>
            </a:r>
            <a:r>
              <a:rPr lang="en-US" sz="2800" b="1" dirty="0" smtClean="0"/>
              <a:t>Sets </a:t>
            </a:r>
            <a:r>
              <a:rPr lang="en-US" sz="2800" b="1" dirty="0"/>
              <a:t>and </a:t>
            </a:r>
            <a:r>
              <a:rPr lang="en-US" sz="2800" b="1" dirty="0" smtClean="0"/>
              <a:t>Maps</a:t>
            </a:r>
          </a:p>
          <a:p>
            <a:pPr marL="2343150" lvl="4" indent="-514350">
              <a:buFont typeface="+mj-lt"/>
              <a:buAutoNum type="arabicPeriod" startAt="20"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Map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words to their lengths</a:t>
            </a:r>
          </a:p>
          <a:p>
            <a:pPr marL="2343150" lvl="4" indent="-514350">
              <a:buFont typeface="+mj-lt"/>
              <a:buAutoNum type="arabicPeriod" startAt="20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Letter frequency map</a:t>
            </a:r>
          </a:p>
          <a:p>
            <a:pPr marL="2343150" lvl="4" indent="-514350">
              <a:buFont typeface="+mj-lt"/>
              <a:buAutoNum type="arabicPeriod" startAt="20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Map word lengths to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words</a:t>
            </a:r>
            <a:endParaRPr lang="en-US" sz="2800" b="1" dirty="0"/>
          </a:p>
          <a:p>
            <a:pPr marL="0" lvl="4"/>
            <a:r>
              <a:rPr lang="ru-RU" sz="2400" b="1" dirty="0"/>
              <a:t>Интерфейс </a:t>
            </a:r>
            <a:r>
              <a:rPr lang="ru-RU" sz="2400" b="1" dirty="0" err="1"/>
              <a:t>Map</a:t>
            </a:r>
            <a:r>
              <a:rPr lang="ru-RU" sz="2400" b="1" dirty="0"/>
              <a:t> (</a:t>
            </a:r>
            <a:r>
              <a:rPr lang="ru-RU" sz="2400" b="1" dirty="0" err="1"/>
              <a:t>java.util.Map</a:t>
            </a:r>
            <a:r>
              <a:rPr lang="ru-RU" sz="2400" b="1" dirty="0"/>
              <a:t>&lt;K, V</a:t>
            </a:r>
            <a:r>
              <a:rPr lang="ru-RU" sz="2400" b="1" dirty="0" smtClean="0"/>
              <a:t>&gt;)</a:t>
            </a:r>
            <a:r>
              <a:rPr lang="en-US" sz="2400" b="1" dirty="0" smtClean="0"/>
              <a:t> 	</a:t>
            </a:r>
            <a:r>
              <a:rPr lang="ru-RU" sz="2400" dirty="0" err="1" smtClean="0"/>
              <a:t>Map</a:t>
            </a:r>
            <a:r>
              <a:rPr lang="ru-RU" sz="2400" dirty="0" smtClean="0"/>
              <a:t> </a:t>
            </a:r>
            <a:r>
              <a:rPr lang="ru-RU" sz="2400" dirty="0"/>
              <a:t>— это структурированные данные, состоящие из набора пар ключ-значение, и каждый ключ может использоваться только один </a:t>
            </a:r>
            <a:r>
              <a:rPr lang="ru-RU" sz="2400" dirty="0" smtClean="0"/>
              <a:t>раз</a:t>
            </a:r>
            <a:endParaRPr lang="en-US" sz="2400" dirty="0" smtClean="0"/>
          </a:p>
          <a:p>
            <a:pPr marL="0" lvl="4"/>
            <a:r>
              <a:rPr lang="en-US" sz="2400" dirty="0"/>
              <a:t>An object that maps keys to values. A map cannot contain duplicate </a:t>
            </a:r>
            <a:r>
              <a:rPr lang="en-US" sz="2400" dirty="0" smtClean="0"/>
              <a:t>keys</a:t>
            </a:r>
          </a:p>
          <a:p>
            <a:pPr marL="0" lvl="4"/>
            <a:endParaRPr lang="ru-RU" sz="2400" dirty="0"/>
          </a:p>
          <a:p>
            <a:pPr marL="0" lvl="4">
              <a:spcAft>
                <a:spcPts val="600"/>
              </a:spcAft>
            </a:pPr>
            <a:r>
              <a:rPr lang="ru-RU" sz="2400" dirty="0" smtClean="0"/>
              <a:t>V</a:t>
            </a:r>
            <a:r>
              <a:rPr lang="en-US" sz="2400" dirty="0" smtClean="0"/>
              <a:t> </a:t>
            </a:r>
            <a:r>
              <a:rPr lang="ru-RU" sz="2400" dirty="0" err="1" smtClean="0"/>
              <a:t>get</a:t>
            </a:r>
            <a:r>
              <a:rPr lang="ru-RU" sz="2400" dirty="0" smtClean="0"/>
              <a:t>(</a:t>
            </a:r>
            <a:r>
              <a:rPr lang="ru-RU" sz="2400" dirty="0" err="1" smtClean="0"/>
              <a:t>KeyK</a:t>
            </a:r>
            <a:r>
              <a:rPr lang="ru-RU" sz="2400" dirty="0"/>
              <a:t>)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Возвращает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объект, соответствующий указанному ключу или значение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, если карта не содержит указанный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ключ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4">
              <a:spcAft>
                <a:spcPts val="600"/>
              </a:spcAft>
            </a:pPr>
            <a:r>
              <a:rPr lang="ru-RU" sz="2400" dirty="0" smtClean="0"/>
              <a:t>V</a:t>
            </a:r>
            <a:r>
              <a:rPr lang="en-US" sz="2400" dirty="0" smtClean="0"/>
              <a:t> </a:t>
            </a:r>
            <a:r>
              <a:rPr lang="ru-RU" sz="2400" dirty="0" err="1" smtClean="0"/>
              <a:t>put</a:t>
            </a:r>
            <a:r>
              <a:rPr lang="ru-RU" sz="2400" dirty="0" smtClean="0"/>
              <a:t>(</a:t>
            </a:r>
            <a:r>
              <a:rPr lang="ru-RU" sz="2400" dirty="0" err="1" smtClean="0"/>
              <a:t>KeyK</a:t>
            </a:r>
            <a:r>
              <a:rPr lang="ru-RU" sz="2400" dirty="0"/>
              <a:t>, </a:t>
            </a:r>
            <a:r>
              <a:rPr lang="ru-RU" sz="2400" dirty="0" err="1"/>
              <a:t>ValueV</a:t>
            </a:r>
            <a:r>
              <a:rPr lang="ru-RU" sz="2400" dirty="0"/>
              <a:t>)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	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Добавляет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ключ и значение к карте. Если такой ключ уже имеется, то новый объект заменяет предыдущий, связанный с этим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ключом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lvl="4">
              <a:spcAft>
                <a:spcPts val="600"/>
              </a:spcAft>
            </a:pPr>
            <a:r>
              <a:rPr lang="ru-RU" sz="2400" dirty="0" err="1"/>
              <a:t>Set</a:t>
            </a:r>
            <a:r>
              <a:rPr lang="ru-RU" sz="2400" dirty="0"/>
              <a:t>&lt;K&gt; </a:t>
            </a:r>
            <a:r>
              <a:rPr lang="ru-RU" sz="2400" dirty="0" err="1"/>
              <a:t>keySet</a:t>
            </a:r>
            <a:r>
              <a:rPr lang="ru-RU" sz="2400" dirty="0"/>
              <a:t>()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Возвращает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представление карты в виде множества всех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ключей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2880"/>
            <a:ext cx="12192000" cy="613654"/>
          </a:xfrm>
          <a:solidFill>
            <a:srgbClr val="FFFF00"/>
          </a:solidFill>
        </p:spPr>
        <p:txBody>
          <a:bodyPr>
            <a:normAutofit/>
          </a:bodyPr>
          <a:lstStyle/>
          <a:p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544631" y="6385812"/>
            <a:ext cx="161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2</a:t>
            </a:r>
            <a:r>
              <a:rPr lang="en-US" sz="2400" dirty="0" smtClean="0"/>
              <a:t>-</a:t>
            </a:r>
            <a:r>
              <a:rPr lang="en-US" sz="2400" dirty="0"/>
              <a:t>7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7873" y="690757"/>
            <a:ext cx="1161626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/>
              <a:t>23</a:t>
            </a:r>
            <a:r>
              <a:rPr lang="en-US" sz="2800" dirty="0" smtClean="0"/>
              <a:t>. </a:t>
            </a:r>
            <a:r>
              <a:rPr lang="ru-RU" sz="2800" dirty="0" smtClean="0"/>
              <a:t>Текстовый </a:t>
            </a:r>
            <a:r>
              <a:rPr lang="ru-RU" sz="2800" dirty="0"/>
              <a:t>файл представляет собой последовательность строк, в каждой из которых – слова, разделяемые пробелами. Вычислить количество повторений каждого слова в текстовом файле. Вывести результат</a:t>
            </a:r>
            <a:r>
              <a:rPr lang="ru-RU" sz="2800" i="1" dirty="0"/>
              <a:t> </a:t>
            </a:r>
            <a:endParaRPr lang="ru-RU" sz="2800" i="1" dirty="0" smtClean="0"/>
          </a:p>
          <a:p>
            <a:pPr lvl="0"/>
            <a:endParaRPr lang="ru-RU" sz="2800" i="1" dirty="0"/>
          </a:p>
          <a:p>
            <a:pPr lvl="0"/>
            <a:r>
              <a:rPr lang="en-US" sz="2800" dirty="0" smtClean="0"/>
              <a:t>24</a:t>
            </a:r>
            <a:r>
              <a:rPr lang="ru-RU" sz="2800" dirty="0"/>
              <a:t>. </a:t>
            </a:r>
            <a:r>
              <a:rPr lang="ru-RU" sz="2800" dirty="0" smtClean="0"/>
              <a:t> </a:t>
            </a:r>
            <a:r>
              <a:rPr lang="ru-RU" sz="2800" dirty="0"/>
              <a:t>Дан текстовый файл, содержащий сведения о результатах сессии (номер зачетки, фамилия, название предмета, оценка):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Создать подходящий класс;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Ввести сведения из файла в подходящий контейнер;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Вывести на консоль сведения по возрастанию и убыванию номеров зачеток;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Вывести алфавитный список всех названий предметов;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По заданному номеру зачетки вывести все </a:t>
            </a:r>
            <a:r>
              <a:rPr lang="ru-RU" sz="2800" dirty="0" smtClean="0"/>
              <a:t>сведения;</a:t>
            </a:r>
            <a:endParaRPr lang="en-US" sz="2800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Вычислить </a:t>
            </a:r>
            <a:r>
              <a:rPr lang="ru-RU" sz="2800" dirty="0"/>
              <a:t>средний балл по каждому </a:t>
            </a:r>
            <a:r>
              <a:rPr lang="ru-RU" sz="2800" dirty="0" smtClean="0"/>
              <a:t>предмету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392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129</Words>
  <Application>Microsoft Office PowerPoint</Application>
  <PresentationFormat>Широкоэкранный</PresentationFormat>
  <Paragraphs>58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Cay Horstmann</vt:lpstr>
      <vt:lpstr>CodeCheck, Java Exercises</vt:lpstr>
      <vt:lpstr>Cay Horstmann</vt:lpstr>
      <vt:lpstr>Cay Horstmann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Гленфорд Майерс</dc:title>
  <dc:creator>user</dc:creator>
  <cp:lastModifiedBy>user</cp:lastModifiedBy>
  <cp:revision>85</cp:revision>
  <dcterms:created xsi:type="dcterms:W3CDTF">2017-03-25T18:33:56Z</dcterms:created>
  <dcterms:modified xsi:type="dcterms:W3CDTF">2019-03-28T14:40:08Z</dcterms:modified>
</cp:coreProperties>
</file>