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294" r:id="rId4"/>
    <p:sldId id="296" r:id="rId5"/>
    <p:sldId id="303" r:id="rId6"/>
    <p:sldId id="304" r:id="rId7"/>
    <p:sldId id="302" r:id="rId8"/>
    <p:sldId id="298" r:id="rId9"/>
    <p:sldId id="301" r:id="rId10"/>
    <p:sldId id="30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refactoring" TargetMode="External"/><Relationship Id="rId2" Type="http://schemas.openxmlformats.org/officeDocument/2006/relationships/hyperlink" Target="https://ru.wikipedia.org/wiki/&#1056;&#1077;&#1092;&#1072;&#1082;&#1090;&#1086;&#1088;&#1080;&#1085;&#1075;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find-list-element-jav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regex/index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  <a:endParaRPr lang="en-US" sz="4000" dirty="0" smtClean="0"/>
          </a:p>
          <a:p>
            <a:pPr algn="l"/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4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4</a:t>
            </a:r>
            <a:r>
              <a:rPr lang="en-US" sz="2400" dirty="0" smtClean="0"/>
              <a:t>-10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r>
              <a:rPr lang="ru-RU" sz="3600" dirty="0"/>
              <a:t>7</a:t>
            </a:r>
            <a:r>
              <a:rPr lang="ru-RU" sz="3600" dirty="0" smtClean="0"/>
              <a:t>. </a:t>
            </a:r>
            <a:r>
              <a:rPr lang="ru-RU" sz="3600" dirty="0"/>
              <a:t>Регулярные выражения – </a:t>
            </a:r>
            <a:r>
              <a:rPr lang="ru-RU" sz="3600" dirty="0" smtClean="0"/>
              <a:t>поиск текста</a:t>
            </a:r>
          </a:p>
          <a:p>
            <a:pPr lvl="0"/>
            <a:endParaRPr lang="ru-RU" sz="3200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200" dirty="0"/>
              <a:t>Exercise: Use a </a:t>
            </a:r>
            <a:r>
              <a:rPr lang="en-US" sz="3200" dirty="0" err="1"/>
              <a:t>backreference</a:t>
            </a:r>
            <a:r>
              <a:rPr lang="en-US" sz="3200" dirty="0"/>
              <a:t> to write an expression that will match a person's name only if that person's first name and last name are the same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57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54130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 smtClean="0"/>
              <a:t>Oracle</a:t>
            </a:r>
            <a:r>
              <a:rPr lang="ru-RU" sz="3200" dirty="0" smtClean="0"/>
              <a:t>: </a:t>
            </a:r>
            <a:r>
              <a:rPr lang="de-DE" sz="3200" dirty="0"/>
              <a:t>The Java Tutorials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691" y="955964"/>
            <a:ext cx="11622953" cy="5339905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de-DE" sz="4000" dirty="0" err="1"/>
              <a:t>import</a:t>
            </a:r>
            <a:r>
              <a:rPr lang="de-DE" sz="4000" dirty="0"/>
              <a:t> </a:t>
            </a:r>
            <a:r>
              <a:rPr lang="de-DE" sz="4000" dirty="0" err="1"/>
              <a:t>java.util</a:t>
            </a:r>
            <a:r>
              <a:rPr lang="de-DE" sz="4000" dirty="0"/>
              <a:t>.*;</a:t>
            </a:r>
          </a:p>
          <a:p>
            <a:pPr algn="l"/>
            <a:endParaRPr lang="de-DE" sz="4000" dirty="0"/>
          </a:p>
          <a:p>
            <a:pPr algn="l"/>
            <a:r>
              <a:rPr lang="de-DE" sz="4000" dirty="0" err="1"/>
              <a:t>public</a:t>
            </a:r>
            <a:r>
              <a:rPr lang="de-DE" sz="4000" dirty="0"/>
              <a:t> </a:t>
            </a:r>
            <a:r>
              <a:rPr lang="de-DE" sz="4000" dirty="0" err="1"/>
              <a:t>class</a:t>
            </a:r>
            <a:r>
              <a:rPr lang="de-DE" sz="4000" dirty="0"/>
              <a:t> </a:t>
            </a:r>
            <a:r>
              <a:rPr lang="de-DE" sz="4000" dirty="0" err="1"/>
              <a:t>Freq</a:t>
            </a:r>
            <a:r>
              <a:rPr lang="de-DE" sz="4000" dirty="0"/>
              <a:t> {</a:t>
            </a:r>
          </a:p>
          <a:p>
            <a:pPr algn="l"/>
            <a:r>
              <a:rPr lang="de-DE" sz="4000" dirty="0"/>
              <a:t>    </a:t>
            </a:r>
            <a:r>
              <a:rPr lang="de-DE" sz="4000" dirty="0" err="1"/>
              <a:t>public</a:t>
            </a:r>
            <a:r>
              <a:rPr lang="de-DE" sz="4000" dirty="0"/>
              <a:t> </a:t>
            </a:r>
            <a:r>
              <a:rPr lang="de-DE" sz="4000" dirty="0" err="1"/>
              <a:t>static</a:t>
            </a:r>
            <a:r>
              <a:rPr lang="de-DE" sz="4000" dirty="0"/>
              <a:t> </a:t>
            </a:r>
            <a:r>
              <a:rPr lang="de-DE" sz="4000" dirty="0" err="1"/>
              <a:t>void</a:t>
            </a:r>
            <a:r>
              <a:rPr lang="de-DE" sz="4000" dirty="0"/>
              <a:t> </a:t>
            </a:r>
            <a:r>
              <a:rPr lang="de-DE" sz="4000" dirty="0" err="1"/>
              <a:t>main</a:t>
            </a:r>
            <a:r>
              <a:rPr lang="de-DE" sz="4000" dirty="0"/>
              <a:t>(String[] </a:t>
            </a:r>
            <a:r>
              <a:rPr lang="de-DE" sz="4000" dirty="0" err="1"/>
              <a:t>args</a:t>
            </a:r>
            <a:r>
              <a:rPr lang="de-DE" sz="4000" dirty="0"/>
              <a:t>) {</a:t>
            </a:r>
          </a:p>
          <a:p>
            <a:pPr algn="l"/>
            <a:r>
              <a:rPr lang="de-DE" sz="4000" dirty="0"/>
              <a:t>        </a:t>
            </a:r>
            <a:r>
              <a:rPr lang="de-DE" sz="4000" dirty="0" err="1"/>
              <a:t>Map</a:t>
            </a:r>
            <a:r>
              <a:rPr lang="de-DE" sz="4000" dirty="0"/>
              <a:t>&lt;String, Integer&gt; m = </a:t>
            </a:r>
            <a:r>
              <a:rPr lang="de-DE" sz="4000" dirty="0" err="1"/>
              <a:t>new</a:t>
            </a:r>
            <a:r>
              <a:rPr lang="de-DE" sz="4000" dirty="0"/>
              <a:t> </a:t>
            </a:r>
            <a:r>
              <a:rPr lang="de-DE" sz="4000" dirty="0" err="1"/>
              <a:t>HashMap</a:t>
            </a:r>
            <a:r>
              <a:rPr lang="de-DE" sz="4000" dirty="0"/>
              <a:t>&lt;String, Integer&gt;();</a:t>
            </a:r>
          </a:p>
          <a:p>
            <a:pPr algn="l"/>
            <a:endParaRPr lang="de-DE" sz="4000" dirty="0"/>
          </a:p>
          <a:p>
            <a:pPr algn="l"/>
            <a:r>
              <a:rPr lang="de-DE" sz="4000" dirty="0"/>
              <a:t>        // Initialize </a:t>
            </a:r>
            <a:r>
              <a:rPr lang="de-DE" sz="4000" dirty="0" err="1"/>
              <a:t>frequency</a:t>
            </a:r>
            <a:r>
              <a:rPr lang="de-DE" sz="4000" dirty="0"/>
              <a:t> </a:t>
            </a:r>
            <a:r>
              <a:rPr lang="de-DE" sz="4000" dirty="0" err="1"/>
              <a:t>table</a:t>
            </a:r>
            <a:r>
              <a:rPr lang="de-DE" sz="4000" dirty="0"/>
              <a:t> </a:t>
            </a:r>
            <a:r>
              <a:rPr lang="de-DE" sz="4000" dirty="0" err="1"/>
              <a:t>from</a:t>
            </a:r>
            <a:r>
              <a:rPr lang="de-DE" sz="4000" dirty="0"/>
              <a:t> </a:t>
            </a:r>
            <a:r>
              <a:rPr lang="de-DE" sz="4000" dirty="0" err="1"/>
              <a:t>command</a:t>
            </a:r>
            <a:r>
              <a:rPr lang="de-DE" sz="4000" dirty="0"/>
              <a:t> </a:t>
            </a:r>
            <a:r>
              <a:rPr lang="de-DE" sz="4000" dirty="0" err="1"/>
              <a:t>line</a:t>
            </a:r>
            <a:endParaRPr lang="de-DE" sz="4000" dirty="0"/>
          </a:p>
          <a:p>
            <a:pPr algn="l"/>
            <a:r>
              <a:rPr lang="de-DE" sz="4000" dirty="0"/>
              <a:t>        </a:t>
            </a:r>
            <a:r>
              <a:rPr lang="de-DE" sz="4000" dirty="0" err="1"/>
              <a:t>for</a:t>
            </a:r>
            <a:r>
              <a:rPr lang="de-DE" sz="4000" dirty="0"/>
              <a:t> (String a : </a:t>
            </a:r>
            <a:r>
              <a:rPr lang="de-DE" sz="4000" dirty="0" err="1"/>
              <a:t>args</a:t>
            </a:r>
            <a:r>
              <a:rPr lang="de-DE" sz="4000" dirty="0"/>
              <a:t>) {</a:t>
            </a:r>
          </a:p>
          <a:p>
            <a:pPr algn="l"/>
            <a:r>
              <a:rPr lang="de-DE" sz="4000" dirty="0"/>
              <a:t>            Integer </a:t>
            </a:r>
            <a:r>
              <a:rPr lang="de-DE" sz="4000" dirty="0" err="1"/>
              <a:t>freq</a:t>
            </a:r>
            <a:r>
              <a:rPr lang="de-DE" sz="4000" dirty="0"/>
              <a:t> = </a:t>
            </a:r>
            <a:r>
              <a:rPr lang="de-DE" sz="4000" dirty="0" err="1"/>
              <a:t>m.get</a:t>
            </a:r>
            <a:r>
              <a:rPr lang="de-DE" sz="4000" dirty="0"/>
              <a:t>(a);</a:t>
            </a:r>
          </a:p>
          <a:p>
            <a:pPr algn="l"/>
            <a:r>
              <a:rPr lang="de-DE" sz="4000" dirty="0"/>
              <a:t>            </a:t>
            </a:r>
            <a:r>
              <a:rPr lang="de-DE" sz="5100" dirty="0" err="1"/>
              <a:t>m.put</a:t>
            </a:r>
            <a:r>
              <a:rPr lang="de-DE" sz="5100" dirty="0"/>
              <a:t>(a, (</a:t>
            </a:r>
            <a:r>
              <a:rPr lang="de-DE" sz="5100" dirty="0" err="1"/>
              <a:t>freq</a:t>
            </a:r>
            <a:r>
              <a:rPr lang="de-DE" sz="5100" dirty="0"/>
              <a:t> == null) ? 1 : </a:t>
            </a:r>
            <a:r>
              <a:rPr lang="de-DE" sz="5100" dirty="0" err="1"/>
              <a:t>freq</a:t>
            </a:r>
            <a:r>
              <a:rPr lang="de-DE" sz="5100" dirty="0"/>
              <a:t> + 1);</a:t>
            </a:r>
          </a:p>
          <a:p>
            <a:pPr algn="l"/>
            <a:r>
              <a:rPr lang="de-DE" sz="4000" dirty="0"/>
              <a:t>        }</a:t>
            </a:r>
          </a:p>
          <a:p>
            <a:pPr algn="l"/>
            <a:endParaRPr lang="de-DE" sz="4000" dirty="0"/>
          </a:p>
          <a:p>
            <a:pPr algn="l"/>
            <a:r>
              <a:rPr lang="de-DE" sz="4000" dirty="0"/>
              <a:t>        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/>
              <a:t>m.size</a:t>
            </a:r>
            <a:r>
              <a:rPr lang="de-DE" sz="4000" dirty="0"/>
              <a:t>() + " </a:t>
            </a:r>
            <a:r>
              <a:rPr lang="de-DE" sz="4000" dirty="0" err="1"/>
              <a:t>distinct</a:t>
            </a:r>
            <a:r>
              <a:rPr lang="de-DE" sz="4000" dirty="0"/>
              <a:t> </a:t>
            </a:r>
            <a:r>
              <a:rPr lang="de-DE" sz="4000" dirty="0" err="1"/>
              <a:t>words</a:t>
            </a:r>
            <a:r>
              <a:rPr lang="de-DE" sz="4000" dirty="0"/>
              <a:t>:");</a:t>
            </a:r>
          </a:p>
          <a:p>
            <a:pPr algn="l"/>
            <a:r>
              <a:rPr lang="de-DE" sz="4000" dirty="0"/>
              <a:t>        </a:t>
            </a:r>
            <a:r>
              <a:rPr lang="de-DE" sz="4000" dirty="0" err="1"/>
              <a:t>System.out.println</a:t>
            </a:r>
            <a:r>
              <a:rPr lang="de-DE" sz="4000" dirty="0"/>
              <a:t>(m);</a:t>
            </a:r>
          </a:p>
          <a:p>
            <a:pPr algn="l"/>
            <a:r>
              <a:rPr lang="de-DE" sz="4000" dirty="0"/>
              <a:t>    }</a:t>
            </a:r>
          </a:p>
          <a:p>
            <a:pPr algn="l"/>
            <a:r>
              <a:rPr lang="de-DE" sz="4000" dirty="0"/>
              <a:t>}</a:t>
            </a:r>
            <a:endParaRPr lang="en-US" sz="4000" dirty="0"/>
          </a:p>
          <a:p>
            <a:pPr algn="l"/>
            <a:endParaRPr lang="ru-RU" sz="4000" dirty="0" smtClean="0"/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4-</a:t>
            </a:r>
            <a:r>
              <a:rPr lang="ru-RU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378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4-</a:t>
            </a:r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690757"/>
            <a:ext cx="1161626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24</a:t>
            </a:r>
            <a:r>
              <a:rPr lang="ru-RU" sz="2800" dirty="0"/>
              <a:t>. </a:t>
            </a:r>
            <a:r>
              <a:rPr lang="ru-RU" sz="2800" dirty="0" smtClean="0"/>
              <a:t> </a:t>
            </a:r>
            <a:r>
              <a:rPr lang="ru-RU" sz="2800" dirty="0"/>
              <a:t>Дан текстовый файл, содержащий сведения о результатах сессии (номер зачетки, фамилия, название предмета, оценка):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400" i="1" dirty="0"/>
              <a:t>Создать подходящий класс;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400" i="1" dirty="0"/>
              <a:t>Ввести сведения из файла в подходящий контейнер;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400" i="1" dirty="0"/>
              <a:t>Вывести на консоль сведения по возрастанию и убыванию номеров зачеток;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400" i="1" dirty="0"/>
              <a:t>Вывести алфавитный список всех названий предметов;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 заданному номеру зачетки вывести все </a:t>
            </a:r>
            <a:r>
              <a:rPr lang="ru-RU" sz="2800" dirty="0" smtClean="0"/>
              <a:t>сведения;</a:t>
            </a:r>
            <a:endParaRPr lang="en-US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Вычислить </a:t>
            </a:r>
            <a:r>
              <a:rPr lang="ru-RU" sz="2800" dirty="0"/>
              <a:t>средний балл по каждому </a:t>
            </a:r>
            <a:r>
              <a:rPr lang="ru-RU" sz="2800" dirty="0" smtClean="0"/>
              <a:t>предмету</a:t>
            </a:r>
            <a:endParaRPr lang="en-US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/>
            <a:r>
              <a:rPr lang="ru-RU" sz="2800" b="1" dirty="0" err="1" smtClean="0"/>
              <a:t>Рефакторинг</a:t>
            </a:r>
            <a:r>
              <a:rPr lang="ru-RU" sz="2800" b="1" dirty="0" smtClean="0"/>
              <a:t> кода</a:t>
            </a:r>
          </a:p>
          <a:p>
            <a:pPr marL="360000" lvl="0"/>
            <a:r>
              <a:rPr lang="de-DE" sz="2800" dirty="0">
                <a:hlinkClick r:id="rId2"/>
              </a:rPr>
              <a:t>https://ru.wikipedia.org/wiki/</a:t>
            </a:r>
            <a:r>
              <a:rPr lang="ru-RU" sz="2800" dirty="0" err="1" smtClean="0">
                <a:hlinkClick r:id="rId2"/>
              </a:rPr>
              <a:t>Рефакторинг</a:t>
            </a:r>
            <a:endParaRPr lang="ru-RU" sz="2800" dirty="0" smtClean="0"/>
          </a:p>
          <a:p>
            <a:pPr marL="360000" lvl="0"/>
            <a:r>
              <a:rPr lang="de-DE" sz="2800" dirty="0">
                <a:hlinkClick r:id="rId3"/>
              </a:rPr>
              <a:t>https://</a:t>
            </a:r>
            <a:r>
              <a:rPr lang="de-DE" sz="2800" dirty="0" smtClean="0">
                <a:hlinkClick r:id="rId3"/>
              </a:rPr>
              <a:t>refactoring.guru/ru/refactoring</a:t>
            </a:r>
            <a:endParaRPr lang="ru-RU" sz="2800" dirty="0" smtClean="0"/>
          </a:p>
          <a:p>
            <a:pPr lvl="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43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Поиск элемента в списке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4</a:t>
            </a:r>
            <a:r>
              <a:rPr lang="en-US" sz="2400" dirty="0" smtClean="0"/>
              <a:t>-</a:t>
            </a:r>
            <a:r>
              <a:rPr lang="ru-RU" sz="2400" dirty="0"/>
              <a:t>4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/>
              <a:t>По заданному номеру зачетки вывести все </a:t>
            </a:r>
            <a:r>
              <a:rPr lang="ru-RU" sz="3200" dirty="0" smtClean="0"/>
              <a:t>сведения</a:t>
            </a:r>
          </a:p>
          <a:p>
            <a:endParaRPr lang="ru-RU" sz="3200" i="1" dirty="0"/>
          </a:p>
          <a:p>
            <a:r>
              <a:rPr lang="en-US" sz="2800" b="1" dirty="0" smtClean="0"/>
              <a:t>Using </a:t>
            </a:r>
            <a:r>
              <a:rPr lang="en-US" sz="2800" b="1" dirty="0"/>
              <a:t>Java </a:t>
            </a:r>
            <a:r>
              <a:rPr lang="en-US" sz="2800" b="1" dirty="0" smtClean="0"/>
              <a:t>API</a:t>
            </a:r>
            <a:endParaRPr lang="ru-RU" sz="2800" b="1" dirty="0" smtClean="0"/>
          </a:p>
          <a:p>
            <a:pPr algn="r"/>
            <a:r>
              <a:rPr lang="de-DE" sz="2800" dirty="0">
                <a:hlinkClick r:id="rId2"/>
              </a:rPr>
              <a:t>https://</a:t>
            </a:r>
            <a:r>
              <a:rPr lang="de-DE" sz="2800" dirty="0" smtClean="0">
                <a:hlinkClick r:id="rId2"/>
              </a:rPr>
              <a:t>www.baeldung.com/find-list-element-java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Java </a:t>
            </a:r>
            <a:r>
              <a:rPr lang="en-US" sz="2800" dirty="0"/>
              <a:t>itself provides several ways of finding an item in a list:</a:t>
            </a:r>
            <a:endParaRPr lang="ru-R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The</a:t>
            </a:r>
            <a:r>
              <a:rPr lang="ru-RU" sz="2800" dirty="0"/>
              <a:t> </a:t>
            </a:r>
            <a:r>
              <a:rPr lang="ru-RU" sz="2800" i="1" dirty="0" err="1"/>
              <a:t>contains</a:t>
            </a:r>
            <a:r>
              <a:rPr lang="ru-RU" sz="2800" dirty="0"/>
              <a:t> </a:t>
            </a:r>
            <a:r>
              <a:rPr lang="ru-RU" sz="2800" dirty="0" err="1"/>
              <a:t>method</a:t>
            </a:r>
            <a:endParaRPr lang="ru-R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The</a:t>
            </a:r>
            <a:r>
              <a:rPr lang="ru-RU" sz="2800" dirty="0"/>
              <a:t> </a:t>
            </a:r>
            <a:r>
              <a:rPr lang="ru-RU" sz="2800" i="1" dirty="0" err="1"/>
              <a:t>indexOf</a:t>
            </a:r>
            <a:r>
              <a:rPr lang="ru-RU" sz="2800" i="1" dirty="0"/>
              <a:t> </a:t>
            </a:r>
            <a:r>
              <a:rPr lang="ru-RU" sz="2800" dirty="0" err="1"/>
              <a:t>method</a:t>
            </a:r>
            <a:endParaRPr lang="ru-R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Looping</a:t>
            </a:r>
            <a:endParaRPr lang="ru-RU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err="1" smtClean="0"/>
              <a:t>The</a:t>
            </a:r>
            <a:r>
              <a:rPr lang="ru-RU" sz="2800" dirty="0"/>
              <a:t> </a:t>
            </a:r>
            <a:r>
              <a:rPr lang="ru-RU" sz="2800" i="1" dirty="0" err="1"/>
              <a:t>Stream</a:t>
            </a:r>
            <a:r>
              <a:rPr lang="ru-RU" sz="2800" i="1" dirty="0"/>
              <a:t> </a:t>
            </a:r>
            <a:r>
              <a:rPr lang="ru-RU" sz="2800" dirty="0"/>
              <a:t>API</a:t>
            </a:r>
          </a:p>
          <a:p>
            <a:endParaRPr lang="ru-RU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22328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sz="3200" dirty="0" smtClean="0"/>
              <a:t>Поиск всех элементов в списке, удовлетворяющих некоторому условию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4</a:t>
            </a:r>
            <a:r>
              <a:rPr lang="en-US" sz="2400" dirty="0" smtClean="0"/>
              <a:t>-</a:t>
            </a:r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/>
              <a:t>По заданному номеру зачетки вывести все </a:t>
            </a:r>
            <a:r>
              <a:rPr lang="ru-RU" sz="3200" dirty="0" smtClean="0"/>
              <a:t>сведения</a:t>
            </a:r>
          </a:p>
          <a:p>
            <a:endParaRPr lang="en-US" sz="3200" i="1" dirty="0" smtClean="0"/>
          </a:p>
          <a:p>
            <a:r>
              <a:rPr lang="ru-RU" sz="3200" dirty="0" smtClean="0"/>
              <a:t>Вариант 1</a:t>
            </a:r>
            <a:endParaRPr lang="ru-RU" sz="3200" dirty="0"/>
          </a:p>
          <a:p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</a:rPr>
              <a:t>List&lt;Exam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</a:rPr>
              <a:t>findAll1(List&lt;Exam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&gt; exams, </a:t>
            </a:r>
            <a:r>
              <a:rPr lang="en-US" sz="3200" i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 number</a:t>
            </a:r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ru-RU" sz="32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3200" i="1" dirty="0" smtClean="0"/>
          </a:p>
          <a:p>
            <a:r>
              <a:rPr lang="ru-RU" sz="3200" dirty="0" smtClean="0"/>
              <a:t>Вариант 2. </a:t>
            </a:r>
            <a:r>
              <a:rPr lang="ru-RU" sz="3200" i="1" dirty="0" smtClean="0"/>
              <a:t>Унарный предикат</a:t>
            </a:r>
          </a:p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List&lt;Exam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&gt; findAll2(List&lt;Exam&gt; exams, </a:t>
            </a:r>
            <a:r>
              <a:rPr lang="en-US" sz="3200" i="1" dirty="0" err="1">
                <a:solidFill>
                  <a:schemeClr val="accent1">
                    <a:lumMod val="75000"/>
                  </a:schemeClr>
                </a:solidFill>
              </a:rPr>
              <a:t>UnaryPredicate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&lt;Exam&gt; up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ru-RU" sz="3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4</a:t>
            </a:r>
            <a:r>
              <a:rPr lang="en-US" sz="2400" dirty="0" smtClean="0"/>
              <a:t>-</a:t>
            </a:r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3200" dirty="0"/>
              <a:t>Вычислить средний балл по каждому предмету</a:t>
            </a:r>
            <a:endParaRPr lang="en-US" sz="3200" dirty="0"/>
          </a:p>
          <a:p>
            <a:endParaRPr lang="ru-RU" sz="3200" i="1" dirty="0"/>
          </a:p>
          <a:p>
            <a:r>
              <a:rPr lang="ru-RU" sz="3200" i="1" dirty="0" smtClean="0"/>
              <a:t>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23550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4</a:t>
            </a:r>
            <a:r>
              <a:rPr lang="en-US" sz="2400" dirty="0" smtClean="0"/>
              <a:t>-</a:t>
            </a:r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Регулярные </a:t>
            </a:r>
            <a:r>
              <a:rPr lang="ru-RU" sz="3200" b="1" dirty="0"/>
              <a:t>выражения</a:t>
            </a:r>
            <a:endParaRPr lang="ru-RU" sz="3200" dirty="0"/>
          </a:p>
          <a:p>
            <a:r>
              <a:rPr lang="ru-RU" sz="3200" dirty="0" smtClean="0"/>
              <a:t>Синтаксис </a:t>
            </a:r>
            <a:r>
              <a:rPr lang="ru-RU" sz="3200" dirty="0"/>
              <a:t>языка описания регулярных </a:t>
            </a:r>
            <a:r>
              <a:rPr lang="ru-RU" sz="3200" dirty="0" smtClean="0"/>
              <a:t>выражений </a:t>
            </a:r>
          </a:p>
          <a:p>
            <a:r>
              <a:rPr lang="ru-RU" sz="3200" dirty="0" smtClean="0"/>
              <a:t>Стандартные задачи</a:t>
            </a:r>
          </a:p>
          <a:p>
            <a:endParaRPr lang="ru-RU" sz="3600" i="1" dirty="0"/>
          </a:p>
          <a:p>
            <a:r>
              <a:rPr lang="en-US" sz="3200" dirty="0"/>
              <a:t>Regular expressions are a way to describe a set of strings based on common characteristics shared by each string in the set. They can be used to search, edit, or manipulate text and data.</a:t>
            </a:r>
            <a:endParaRPr lang="ru-RU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5710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dirty="0"/>
              <a:t>Oracle</a:t>
            </a:r>
            <a:r>
              <a:rPr lang="ru-RU" sz="3200" dirty="0"/>
              <a:t>: </a:t>
            </a:r>
            <a:r>
              <a:rPr lang="de-DE" sz="3200" dirty="0"/>
              <a:t>The Java Tutorials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4</a:t>
            </a:r>
            <a:r>
              <a:rPr lang="en-US" sz="2400" dirty="0" smtClean="0"/>
              <a:t>-8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43154"/>
            <a:ext cx="116162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>
                <a:solidFill>
                  <a:schemeClr val="accent1"/>
                </a:solidFill>
                <a:hlinkClick r:id="rId2"/>
              </a:rPr>
              <a:t>https://docs.oracle.com/javase/tutorial/essential/regex/index.html</a:t>
            </a:r>
            <a:endParaRPr lang="de-DE" sz="2800" i="1" dirty="0">
              <a:solidFill>
                <a:schemeClr val="accent1"/>
              </a:solidFill>
            </a:endParaRPr>
          </a:p>
          <a:p>
            <a:endParaRPr lang="ru-RU" sz="2800" b="1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ru-RU" sz="28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de-DE" sz="28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Test </a:t>
            </a:r>
            <a:r>
              <a:rPr lang="de-DE" sz="2800" b="1" dirty="0" err="1">
                <a:solidFill>
                  <a:srgbClr val="333333"/>
                </a:solidFill>
                <a:latin typeface="Arial" panose="020B0604020202020204" pitchFamily="34" charset="0"/>
              </a:rPr>
              <a:t>Harness</a:t>
            </a:r>
            <a:endParaRPr lang="de-DE" sz="28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Some </a:t>
            </a:r>
            <a:r>
              <a:rPr lang="en-US" sz="2800" dirty="0"/>
              <a:t>IDEs don't provide a console. Note that </a:t>
            </a:r>
            <a:r>
              <a:rPr lang="en-US" sz="2800" dirty="0" err="1"/>
              <a:t>System.console</a:t>
            </a:r>
            <a:r>
              <a:rPr lang="en-US" sz="2800" dirty="0"/>
              <a:t>() returns null in these cases. I seem to recall that </a:t>
            </a:r>
            <a:r>
              <a:rPr lang="en-US" sz="2800" dirty="0" err="1"/>
              <a:t>NetBeans</a:t>
            </a:r>
            <a:r>
              <a:rPr lang="en-US" sz="2800" dirty="0"/>
              <a:t> will not provide a console. You can run it from the command line instead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Командная строка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237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4</a:t>
            </a:r>
            <a:r>
              <a:rPr lang="en-US" sz="2400" dirty="0" smtClean="0"/>
              <a:t>-9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1032937"/>
            <a:ext cx="11616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</a:t>
            </a:r>
            <a:r>
              <a:rPr lang="ru-RU" sz="3600" dirty="0" smtClean="0"/>
              <a:t>6. </a:t>
            </a:r>
            <a:r>
              <a:rPr lang="ru-RU" sz="3600" dirty="0"/>
              <a:t>Регулярные выражения – редактирование </a:t>
            </a:r>
            <a:r>
              <a:rPr lang="ru-RU" sz="3600" dirty="0" smtClean="0"/>
              <a:t>текста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200" dirty="0" smtClean="0"/>
              <a:t>Прочитать </a:t>
            </a:r>
            <a:r>
              <a:rPr lang="ru-RU" sz="3200" dirty="0"/>
              <a:t>текст </a:t>
            </a:r>
            <a:r>
              <a:rPr lang="en-US" sz="3200" dirty="0"/>
              <a:t>Java</a:t>
            </a:r>
            <a:r>
              <a:rPr lang="ru-RU" sz="3200" dirty="0"/>
              <a:t>-программы и </a:t>
            </a:r>
            <a:r>
              <a:rPr lang="ru-RU" sz="3200" dirty="0" smtClean="0"/>
              <a:t>каждое слово </a:t>
            </a:r>
            <a:r>
              <a:rPr lang="en-US" sz="3200" dirty="0"/>
              <a:t>public</a:t>
            </a:r>
            <a:r>
              <a:rPr lang="ru-RU" sz="3200" dirty="0"/>
              <a:t> заменить на </a:t>
            </a:r>
            <a:r>
              <a:rPr lang="ru-RU" sz="3200" dirty="0" smtClean="0"/>
              <a:t>слово </a:t>
            </a:r>
            <a:r>
              <a:rPr lang="en-US" sz="3200" dirty="0"/>
              <a:t>private</a:t>
            </a:r>
            <a:r>
              <a:rPr lang="ru-RU" sz="3200" dirty="0"/>
              <a:t>. Имя файла с текстом программы задается в командной </a:t>
            </a:r>
            <a:r>
              <a:rPr lang="ru-RU" sz="3200" dirty="0" smtClean="0"/>
              <a:t>строке</a:t>
            </a:r>
            <a:endParaRPr lang="en-US" sz="3200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200" dirty="0"/>
              <a:t>В </a:t>
            </a:r>
            <a:r>
              <a:rPr lang="ru-RU" sz="3200" dirty="0" err="1"/>
              <a:t>Java</a:t>
            </a:r>
            <a:r>
              <a:rPr lang="ru-RU" sz="3200" dirty="0"/>
              <a:t>-программе удалить все </a:t>
            </a:r>
            <a:r>
              <a:rPr lang="ru-RU" sz="3200" dirty="0" smtClean="0"/>
              <a:t>комментарии</a:t>
            </a:r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86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437</Words>
  <Application>Microsoft Office PowerPoint</Application>
  <PresentationFormat>Широкоэкранный</PresentationFormat>
  <Paragraphs>83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Oracle: The Java Tutorials</vt:lpstr>
      <vt:lpstr>Презентация PowerPoint</vt:lpstr>
      <vt:lpstr>Поиск элемента в списке</vt:lpstr>
      <vt:lpstr>Поиск всех элементов в списке, удовлетворяющих некоторому условию</vt:lpstr>
      <vt:lpstr>Презентация PowerPoint</vt:lpstr>
      <vt:lpstr>Презентация PowerPoint</vt:lpstr>
      <vt:lpstr>Oracle: The Java Tutorials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108</cp:revision>
  <dcterms:created xsi:type="dcterms:W3CDTF">2017-03-25T18:33:56Z</dcterms:created>
  <dcterms:modified xsi:type="dcterms:W3CDTF">2019-04-08T12:03:16Z</dcterms:modified>
</cp:coreProperties>
</file>