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6" r:id="rId4"/>
    <p:sldId id="307" r:id="rId5"/>
    <p:sldId id="308" r:id="rId6"/>
    <p:sldId id="312" r:id="rId7"/>
    <p:sldId id="316" r:id="rId8"/>
    <p:sldId id="315" r:id="rId9"/>
    <p:sldId id="313" r:id="rId10"/>
    <p:sldId id="31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de-DE" sz="3200" dirty="0" smtClean="0"/>
              <a:t>Swing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6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javax.swing.JFrame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en-US" dirty="0" smtClean="0"/>
              <a:t>Simple</a:t>
            </a:r>
            <a:r>
              <a:rPr lang="ru-RU" dirty="0" err="1" smtClean="0"/>
              <a:t>Swing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</a:t>
            </a:r>
          </a:p>
          <a:p>
            <a:r>
              <a:rPr lang="ru-RU" dirty="0"/>
              <a:t>        </a:t>
            </a:r>
            <a:r>
              <a:rPr lang="ru-RU" dirty="0" err="1"/>
              <a:t>JFrame</a:t>
            </a:r>
            <a:r>
              <a:rPr lang="ru-RU" dirty="0"/>
              <a:t> </a:t>
            </a:r>
            <a:r>
              <a:rPr lang="ru-RU" dirty="0" err="1"/>
              <a:t>jfrm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JFrame</a:t>
            </a:r>
            <a:r>
              <a:rPr lang="ru-RU" dirty="0"/>
              <a:t>("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Swing</a:t>
            </a:r>
            <a:r>
              <a:rPr lang="ru-RU" dirty="0"/>
              <a:t>");</a:t>
            </a:r>
          </a:p>
          <a:p>
            <a:r>
              <a:rPr lang="ru-RU" dirty="0"/>
              <a:t>        </a:t>
            </a:r>
            <a:r>
              <a:rPr lang="ru-RU" dirty="0" err="1"/>
              <a:t>jfrm.setSize</a:t>
            </a:r>
            <a:r>
              <a:rPr lang="ru-RU" dirty="0"/>
              <a:t>(250, 300);</a:t>
            </a:r>
          </a:p>
          <a:p>
            <a:r>
              <a:rPr lang="ru-RU" dirty="0"/>
              <a:t>        </a:t>
            </a:r>
            <a:r>
              <a:rPr lang="ru-RU" dirty="0" err="1"/>
              <a:t>jfrm.setDefaultCloseOperation</a:t>
            </a:r>
            <a:r>
              <a:rPr lang="ru-RU" dirty="0"/>
              <a:t>(</a:t>
            </a:r>
            <a:r>
              <a:rPr lang="ru-RU" dirty="0" err="1"/>
              <a:t>JFrame.EXIT_ON_CLOSE</a:t>
            </a:r>
            <a:r>
              <a:rPr lang="ru-RU" dirty="0"/>
              <a:t>);</a:t>
            </a:r>
          </a:p>
          <a:p>
            <a:r>
              <a:rPr lang="ru-RU" dirty="0"/>
              <a:t>        </a:t>
            </a:r>
            <a:r>
              <a:rPr lang="ru-RU" dirty="0" err="1"/>
              <a:t>jfrm.setVisible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</a:t>
            </a:r>
          </a:p>
          <a:p>
            <a:r>
              <a:rPr lang="ru-RU" dirty="0"/>
              <a:t>    }</a:t>
            </a:r>
          </a:p>
          <a:p>
            <a:endParaRPr lang="ru-RU" dirty="0"/>
          </a:p>
          <a:p>
            <a:r>
              <a:rPr lang="ru-RU" dirty="0"/>
              <a:t>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14" y="1302588"/>
            <a:ext cx="6609153" cy="44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ru-RU" sz="3600" dirty="0" smtClean="0"/>
              <a:t>6. </a:t>
            </a:r>
            <a:r>
              <a:rPr lang="ru-RU" sz="3600" dirty="0"/>
              <a:t>Регулярные выражения – редактирование </a:t>
            </a:r>
            <a:r>
              <a:rPr lang="ru-RU" sz="3600" dirty="0" smtClean="0"/>
              <a:t>текста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2800" dirty="0" smtClean="0"/>
              <a:t>Прочитать </a:t>
            </a:r>
            <a:r>
              <a:rPr lang="ru-RU" sz="2800" dirty="0"/>
              <a:t>текст </a:t>
            </a:r>
            <a:r>
              <a:rPr lang="en-US" sz="2800" dirty="0"/>
              <a:t>Java</a:t>
            </a:r>
            <a:r>
              <a:rPr lang="ru-RU" sz="2800" dirty="0"/>
              <a:t>-программы и </a:t>
            </a:r>
            <a:r>
              <a:rPr lang="ru-RU" sz="2800" dirty="0" smtClean="0"/>
              <a:t>каждое слово </a:t>
            </a:r>
            <a:r>
              <a:rPr lang="en-US" sz="2800" dirty="0"/>
              <a:t>public</a:t>
            </a:r>
            <a:r>
              <a:rPr lang="ru-RU" sz="2800" dirty="0"/>
              <a:t> заменить на </a:t>
            </a:r>
            <a:r>
              <a:rPr lang="ru-RU" sz="2800" dirty="0" smtClean="0"/>
              <a:t>слово </a:t>
            </a:r>
            <a:r>
              <a:rPr lang="en-US" sz="2800" dirty="0"/>
              <a:t>private</a:t>
            </a:r>
            <a:r>
              <a:rPr lang="ru-RU" sz="2800" dirty="0"/>
              <a:t>. Имя файла с текстом программы задается в командной </a:t>
            </a:r>
            <a:r>
              <a:rPr lang="ru-RU" sz="2800" dirty="0" smtClean="0"/>
              <a:t>строке</a:t>
            </a:r>
            <a:endParaRPr lang="en-US" sz="28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dirty="0"/>
              <a:t>В </a:t>
            </a:r>
            <a:r>
              <a:rPr lang="ru-RU" sz="3200" dirty="0" err="1"/>
              <a:t>Java</a:t>
            </a:r>
            <a:r>
              <a:rPr lang="ru-RU" sz="3200" dirty="0"/>
              <a:t>-программе удалить все </a:t>
            </a:r>
            <a:r>
              <a:rPr lang="ru-RU" sz="3200" dirty="0" smtClean="0"/>
              <a:t>комментарии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86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/>
              <a:t>3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Сериализация</a:t>
            </a:r>
            <a:r>
              <a:rPr lang="ru-RU" sz="3200" b="1" dirty="0"/>
              <a:t> </a:t>
            </a:r>
            <a:r>
              <a:rPr lang="ru-RU" sz="3200" b="1" dirty="0" smtClean="0"/>
              <a:t>объектов</a:t>
            </a:r>
          </a:p>
          <a:p>
            <a:endParaRPr lang="ru-RU" sz="36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2972177"/>
            <a:ext cx="9223602" cy="2140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0" y="1690245"/>
            <a:ext cx="9396456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/>
              <a:t>Сериализация</a:t>
            </a:r>
            <a:r>
              <a:rPr lang="ru-RU" sz="3200" dirty="0"/>
              <a:t> </a:t>
            </a:r>
            <a:r>
              <a:rPr lang="ru-RU" sz="3200" dirty="0" smtClean="0"/>
              <a:t>объектов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/>
              <a:t>4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Процесс преобразования объектов в потоки байтов для хранения </a:t>
            </a:r>
            <a:r>
              <a:rPr lang="ru-RU" sz="2800" dirty="0" smtClean="0"/>
              <a:t>называется </a:t>
            </a:r>
            <a:r>
              <a:rPr lang="ru-RU" sz="2800" b="1" dirty="0" err="1" smtClean="0"/>
              <a:t>сериализацией</a:t>
            </a:r>
            <a:endParaRPr lang="ru-RU" sz="2800" dirty="0" smtClean="0"/>
          </a:p>
          <a:p>
            <a:r>
              <a:rPr lang="ru-RU" sz="2800" dirty="0" smtClean="0"/>
              <a:t>Процесс </a:t>
            </a:r>
            <a:r>
              <a:rPr lang="ru-RU" sz="2800" dirty="0"/>
              <a:t>извлечения объекта из потока байтов </a:t>
            </a:r>
            <a:r>
              <a:rPr lang="ru-RU" sz="2800" dirty="0" smtClean="0"/>
              <a:t>называется </a:t>
            </a:r>
            <a:r>
              <a:rPr lang="ru-RU" sz="2800" b="1" dirty="0" err="1" smtClean="0"/>
              <a:t>десериализацией</a:t>
            </a:r>
            <a:endParaRPr lang="ru-RU" sz="2800" dirty="0" smtClean="0"/>
          </a:p>
          <a:p>
            <a:endParaRPr lang="ru-RU" sz="2800" b="1" dirty="0"/>
          </a:p>
          <a:p>
            <a:r>
              <a:rPr lang="ru-RU" sz="2800" b="1" dirty="0" err="1" smtClean="0"/>
              <a:t>Сериализация</a:t>
            </a:r>
            <a:r>
              <a:rPr lang="ru-RU" sz="2800" dirty="0" smtClean="0"/>
              <a:t> </a:t>
            </a:r>
            <a:r>
              <a:rPr lang="ru-RU" sz="2800" dirty="0"/>
              <a:t>— это процесс сохранения состояния объекта в последовательность </a:t>
            </a:r>
            <a:r>
              <a:rPr lang="ru-RU" sz="2800" dirty="0" smtClean="0"/>
              <a:t>байт</a:t>
            </a:r>
            <a:endParaRPr lang="ru-RU" sz="3600" i="1" dirty="0"/>
          </a:p>
          <a:p>
            <a:r>
              <a:rPr lang="ru-RU" sz="2800" b="1" dirty="0" err="1" smtClean="0"/>
              <a:t>Десериализация</a:t>
            </a:r>
            <a:r>
              <a:rPr lang="ru-RU" sz="2800" dirty="0" smtClean="0"/>
              <a:t> </a:t>
            </a:r>
            <a:r>
              <a:rPr lang="ru-RU" sz="2800" dirty="0"/>
              <a:t>— это процесс восстановления объекта из этих </a:t>
            </a:r>
            <a:r>
              <a:rPr lang="ru-RU" sz="2800" dirty="0" smtClean="0"/>
              <a:t>байт</a:t>
            </a: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Интерфейс </a:t>
            </a:r>
            <a:r>
              <a:rPr lang="de-DE" sz="2800" b="1" dirty="0" err="1"/>
              <a:t>Serializable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07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Интерфейс </a:t>
            </a:r>
            <a:r>
              <a:rPr lang="de-DE" sz="3200" dirty="0" err="1" smtClean="0"/>
              <a:t>Serializable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/>
              <a:t>5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того, чтобы объекты класса могли быть подвергнуты процессу </a:t>
            </a:r>
            <a:r>
              <a:rPr lang="ru-RU" sz="2400" dirty="0" err="1" smtClean="0"/>
              <a:t>сериализации</a:t>
            </a:r>
            <a:r>
              <a:rPr lang="ru-RU" sz="2400" dirty="0"/>
              <a:t>, этот класс должен расширять интерфейс </a:t>
            </a:r>
            <a:r>
              <a:rPr lang="ru-RU" sz="2400" dirty="0" err="1"/>
              <a:t>java.io.Serializable</a:t>
            </a:r>
            <a:r>
              <a:rPr lang="ru-RU" sz="2400" dirty="0"/>
              <a:t>. Все </a:t>
            </a:r>
            <a:r>
              <a:rPr lang="ru-RU" sz="2400" dirty="0" smtClean="0"/>
              <a:t>подклассы такого </a:t>
            </a:r>
            <a:r>
              <a:rPr lang="ru-RU" sz="2400" dirty="0"/>
              <a:t>класса также будут </a:t>
            </a:r>
            <a:r>
              <a:rPr lang="ru-RU" sz="2400" dirty="0" err="1"/>
              <a:t>сериализованы</a:t>
            </a:r>
            <a:r>
              <a:rPr lang="ru-RU" sz="2400" dirty="0"/>
              <a:t>. Многие стандартные классы </a:t>
            </a:r>
            <a:r>
              <a:rPr lang="ru-RU" sz="2400" dirty="0" smtClean="0"/>
              <a:t>реализуют этот </a:t>
            </a:r>
            <a:r>
              <a:rPr lang="ru-RU" sz="2400" dirty="0"/>
              <a:t>интерфейс. Этот процесс заключается в </a:t>
            </a:r>
            <a:r>
              <a:rPr lang="ru-RU" sz="2400" dirty="0" err="1"/>
              <a:t>сериализации</a:t>
            </a:r>
            <a:r>
              <a:rPr lang="ru-RU" sz="2400" dirty="0"/>
              <a:t> каждого поля </a:t>
            </a:r>
            <a:r>
              <a:rPr lang="ru-RU" sz="2400" dirty="0" smtClean="0"/>
              <a:t>объекта …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Интерфейсы-маркеры. Интерфейс </a:t>
            </a:r>
            <a:r>
              <a:rPr lang="ru-RU" sz="2400" dirty="0" err="1"/>
              <a:t>Serializable</a:t>
            </a:r>
            <a:r>
              <a:rPr lang="ru-RU" sz="2400" dirty="0"/>
              <a:t> не имеет методов, которые необходимо реализовать</a:t>
            </a:r>
            <a:r>
              <a:rPr lang="ru-RU" sz="2400" dirty="0" smtClean="0"/>
              <a:t>, поэтому </a:t>
            </a:r>
            <a:r>
              <a:rPr lang="ru-RU" sz="2400" dirty="0"/>
              <a:t>его использование ограничивается упоминанием при </a:t>
            </a:r>
            <a:r>
              <a:rPr lang="ru-RU" sz="2400" dirty="0" smtClean="0"/>
              <a:t>объявлении </a:t>
            </a:r>
            <a:r>
              <a:rPr lang="ru-RU" sz="2400" dirty="0"/>
              <a:t>класса. Все действия в дальнейшем производятся по </a:t>
            </a:r>
            <a:r>
              <a:rPr lang="ru-RU" sz="2400" dirty="0" smtClean="0"/>
              <a:t>умолчанию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Для записи </a:t>
            </a:r>
            <a:r>
              <a:rPr lang="ru-RU" sz="2400" dirty="0"/>
              <a:t>объектов в поток необходимо использовать класс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ObjectOutputStream</a:t>
            </a:r>
            <a:r>
              <a:rPr lang="ru-RU" sz="2400" dirty="0" smtClean="0"/>
              <a:t>. После </a:t>
            </a:r>
            <a:r>
              <a:rPr lang="ru-RU" sz="2400" dirty="0"/>
              <a:t>этого достаточно вызвать метод </a:t>
            </a:r>
            <a:r>
              <a:rPr lang="ru-RU" sz="2400" i="1" dirty="0" err="1" smtClean="0">
                <a:solidFill>
                  <a:schemeClr val="accent1">
                    <a:lumMod val="75000"/>
                  </a:schemeClr>
                </a:solidFill>
              </a:rPr>
              <a:t>writeObject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2400" i="1" dirty="0" err="1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ob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2400" dirty="0"/>
              <a:t>этого </a:t>
            </a:r>
            <a:r>
              <a:rPr lang="ru-RU" sz="2400" dirty="0" smtClean="0"/>
              <a:t>класса для </a:t>
            </a:r>
            <a:r>
              <a:rPr lang="ru-RU" sz="2400" dirty="0" err="1"/>
              <a:t>сериализации</a:t>
            </a:r>
            <a:r>
              <a:rPr lang="ru-RU" sz="2400" dirty="0"/>
              <a:t> объекта </a:t>
            </a:r>
            <a:r>
              <a:rPr lang="ru-RU" sz="2400" dirty="0" err="1"/>
              <a:t>ob</a:t>
            </a:r>
            <a:r>
              <a:rPr lang="ru-RU" sz="2400" dirty="0"/>
              <a:t> и пересылки его в выходной поток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чтения используются, соответственно, класс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ObjectInputStream</a:t>
            </a:r>
            <a:r>
              <a:rPr lang="ru-RU" sz="2400" dirty="0"/>
              <a:t> и </a:t>
            </a:r>
            <a:r>
              <a:rPr lang="ru-RU" sz="2400" dirty="0" smtClean="0"/>
              <a:t>его метод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readObject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2400" dirty="0"/>
              <a:t>, возвращающий ссылку на класс </a:t>
            </a:r>
            <a:r>
              <a:rPr lang="ru-RU" sz="2400" dirty="0" err="1"/>
              <a:t>Object</a:t>
            </a:r>
            <a:r>
              <a:rPr lang="ru-RU" sz="2400" dirty="0"/>
              <a:t>. После чего </a:t>
            </a:r>
            <a:r>
              <a:rPr lang="ru-RU" sz="2400" dirty="0" smtClean="0"/>
              <a:t>следует </a:t>
            </a:r>
            <a:r>
              <a:rPr lang="ru-RU" sz="2400" dirty="0"/>
              <a:t>преобразовать полученный объект к нужному </a:t>
            </a:r>
            <a:r>
              <a:rPr lang="ru-RU" sz="2400" dirty="0" smtClean="0"/>
              <a:t>типу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6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 smtClean="0"/>
              <a:t>Сериализация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 smtClean="0"/>
              <a:t>6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846" y="866668"/>
            <a:ext cx="118344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4"/>
            </a:pPr>
            <a:r>
              <a:rPr lang="ru-RU" sz="2800" dirty="0" smtClean="0"/>
              <a:t>Добавить </a:t>
            </a:r>
            <a:r>
              <a:rPr lang="ru-RU" sz="2800" dirty="0" err="1" smtClean="0"/>
              <a:t>сериализацию</a:t>
            </a:r>
            <a:r>
              <a:rPr lang="ru-RU" sz="2800" dirty="0" smtClean="0"/>
              <a:t>/</a:t>
            </a:r>
            <a:r>
              <a:rPr lang="ru-RU" sz="2800" dirty="0" err="1" smtClean="0"/>
              <a:t>десериализацию</a:t>
            </a:r>
            <a:r>
              <a:rPr lang="ru-RU" sz="2800" dirty="0" smtClean="0"/>
              <a:t> сведений о результатах </a:t>
            </a:r>
            <a:r>
              <a:rPr lang="ru-RU" sz="2800" dirty="0" smtClean="0"/>
              <a:t>сессии</a:t>
            </a:r>
          </a:p>
          <a:p>
            <a:pPr marL="457200" indent="-457200">
              <a:buAutoNum type="arabicPeriod" startAt="24"/>
            </a:pPr>
            <a:endParaRPr lang="ru-RU" sz="2800" dirty="0" smtClean="0"/>
          </a:p>
          <a:p>
            <a:r>
              <a:rPr lang="de-DE" sz="2800" dirty="0" err="1" smtClean="0"/>
              <a:t>public</a:t>
            </a:r>
            <a:r>
              <a:rPr lang="de-DE" sz="2800" dirty="0" smtClean="0"/>
              <a:t> </a:t>
            </a:r>
            <a:r>
              <a:rPr lang="de-DE" sz="2800" dirty="0" err="1"/>
              <a:t>class</a:t>
            </a:r>
            <a:r>
              <a:rPr lang="de-DE" sz="2800" dirty="0"/>
              <a:t> </a:t>
            </a:r>
            <a:r>
              <a:rPr lang="de-DE" sz="2800" dirty="0" err="1"/>
              <a:t>Exam</a:t>
            </a:r>
            <a:r>
              <a:rPr lang="de-DE" sz="2800" dirty="0"/>
              <a:t> </a:t>
            </a:r>
            <a:r>
              <a:rPr lang="de-DE" sz="2800" dirty="0" err="1"/>
              <a:t>implements</a:t>
            </a:r>
            <a:r>
              <a:rPr lang="de-DE" sz="2800" dirty="0"/>
              <a:t> </a:t>
            </a:r>
            <a:r>
              <a:rPr lang="de-DE" sz="2800" dirty="0" err="1"/>
              <a:t>Comparable</a:t>
            </a:r>
            <a:r>
              <a:rPr lang="de-DE" sz="2800" dirty="0"/>
              <a:t>&lt;</a:t>
            </a:r>
            <a:r>
              <a:rPr lang="de-DE" sz="2800" dirty="0" err="1"/>
              <a:t>Exam</a:t>
            </a:r>
            <a:r>
              <a:rPr lang="de-DE" sz="2800" dirty="0"/>
              <a:t>&gt;, 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de-DE" sz="2800" dirty="0" smtClean="0"/>
              <a:t>{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de-DE" sz="2400" dirty="0"/>
              <a:t> </a:t>
            </a:r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void</a:t>
            </a:r>
            <a:r>
              <a:rPr lang="de-DE" sz="2800" dirty="0"/>
              <a:t> </a:t>
            </a:r>
            <a:r>
              <a:rPr lang="de-DE" sz="2800" dirty="0" err="1"/>
              <a:t>serialize</a:t>
            </a:r>
            <a:r>
              <a:rPr lang="de-DE" sz="2800" dirty="0"/>
              <a:t>(String </a:t>
            </a:r>
            <a:r>
              <a:rPr lang="de-DE" sz="2800" dirty="0" err="1"/>
              <a:t>fileName</a:t>
            </a:r>
            <a:r>
              <a:rPr lang="de-DE" sz="2800" dirty="0"/>
              <a:t>) </a:t>
            </a:r>
            <a:r>
              <a:rPr lang="de-DE" sz="2800" dirty="0" err="1"/>
              <a:t>throws</a:t>
            </a:r>
            <a:r>
              <a:rPr lang="de-DE" sz="2800" dirty="0"/>
              <a:t> </a:t>
            </a:r>
            <a:r>
              <a:rPr lang="de-DE" sz="2800" dirty="0" err="1"/>
              <a:t>IOException</a:t>
            </a:r>
            <a:r>
              <a:rPr lang="de-DE" sz="2800" dirty="0"/>
              <a:t> {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ObjectOutputStream</a:t>
            </a:r>
            <a:r>
              <a:rPr lang="de-DE" sz="2800" dirty="0"/>
              <a:t> out = </a:t>
            </a:r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ObjectOutputStream</a:t>
            </a:r>
            <a:r>
              <a:rPr lang="de-DE" sz="2800" dirty="0"/>
              <a:t>(</a:t>
            </a:r>
          </a:p>
          <a:p>
            <a:r>
              <a:rPr lang="de-DE" sz="2800" dirty="0"/>
              <a:t>		</a:t>
            </a:r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FileOutputStream</a:t>
            </a:r>
            <a:r>
              <a:rPr lang="de-DE" sz="2800" dirty="0"/>
              <a:t>(</a:t>
            </a:r>
            <a:r>
              <a:rPr lang="de-DE" sz="2800" dirty="0" err="1"/>
              <a:t>fileName</a:t>
            </a:r>
            <a:r>
              <a:rPr lang="de-DE" sz="2800" dirty="0"/>
              <a:t>));</a:t>
            </a:r>
          </a:p>
          <a:p>
            <a:r>
              <a:rPr lang="de-DE" sz="2800" dirty="0"/>
              <a:t>        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out.writeObject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this.size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for</a:t>
            </a:r>
            <a:r>
              <a:rPr lang="de-DE" sz="2800" dirty="0"/>
              <a:t> (</a:t>
            </a:r>
            <a:r>
              <a:rPr lang="de-DE" sz="2800" dirty="0" err="1"/>
              <a:t>Exam</a:t>
            </a:r>
            <a:r>
              <a:rPr lang="de-DE" sz="2800" dirty="0"/>
              <a:t> </a:t>
            </a:r>
            <a:r>
              <a:rPr lang="de-DE" sz="2800" dirty="0" err="1"/>
              <a:t>exam</a:t>
            </a:r>
            <a:r>
              <a:rPr lang="de-DE" sz="2800" dirty="0"/>
              <a:t> : </a:t>
            </a:r>
            <a:r>
              <a:rPr lang="de-DE" sz="2800" dirty="0" err="1"/>
              <a:t>this</a:t>
            </a:r>
            <a:r>
              <a:rPr lang="de-DE" sz="2800" dirty="0"/>
              <a:t>) {</a:t>
            </a:r>
          </a:p>
          <a:p>
            <a:r>
              <a:rPr lang="de-DE" sz="2800" dirty="0"/>
              <a:t>            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out.writeObject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exam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de-DE" sz="2800" dirty="0"/>
              <a:t>        }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out.close</a:t>
            </a:r>
            <a:r>
              <a:rPr lang="de-DE" sz="2800" dirty="0"/>
              <a:t>();</a:t>
            </a:r>
          </a:p>
          <a:p>
            <a:r>
              <a:rPr lang="de-DE" sz="2800" dirty="0"/>
              <a:t> </a:t>
            </a:r>
            <a:r>
              <a:rPr lang="de-DE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85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 smtClean="0"/>
              <a:t>Десериализация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/>
              <a:t>7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846" y="866668"/>
            <a:ext cx="118344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public</a:t>
            </a:r>
            <a:r>
              <a:rPr lang="de-DE" sz="2800" dirty="0" smtClean="0"/>
              <a:t> </a:t>
            </a:r>
            <a:r>
              <a:rPr lang="de-DE" sz="2800" dirty="0" err="1"/>
              <a:t>void</a:t>
            </a:r>
            <a:r>
              <a:rPr lang="de-DE" sz="2800" dirty="0"/>
              <a:t> </a:t>
            </a:r>
            <a:r>
              <a:rPr lang="de-DE" sz="2800" dirty="0" err="1"/>
              <a:t>deserialize</a:t>
            </a:r>
            <a:r>
              <a:rPr lang="de-DE" sz="2800" dirty="0"/>
              <a:t>(String </a:t>
            </a:r>
            <a:r>
              <a:rPr lang="de-DE" sz="2800" dirty="0" err="1"/>
              <a:t>fileName</a:t>
            </a:r>
            <a:r>
              <a:rPr lang="de-DE" sz="2800" dirty="0"/>
              <a:t>) </a:t>
            </a:r>
            <a:r>
              <a:rPr lang="de-DE" sz="2800" dirty="0" err="1"/>
              <a:t>throws</a:t>
            </a:r>
            <a:r>
              <a:rPr lang="de-DE" sz="2800" dirty="0"/>
              <a:t> </a:t>
            </a:r>
            <a:r>
              <a:rPr lang="de-DE" sz="2800" dirty="0" err="1"/>
              <a:t>IOException</a:t>
            </a:r>
            <a:r>
              <a:rPr lang="de-DE" sz="2800" dirty="0"/>
              <a:t>, </a:t>
            </a:r>
            <a:r>
              <a:rPr lang="ru-RU" sz="2800" dirty="0" smtClean="0"/>
              <a:t>										    </a:t>
            </a:r>
            <a:r>
              <a:rPr lang="de-DE" sz="2800" dirty="0" err="1" smtClean="0"/>
              <a:t>ClassNotFoundException</a:t>
            </a:r>
            <a:r>
              <a:rPr lang="de-DE" sz="2800" dirty="0" smtClean="0"/>
              <a:t> </a:t>
            </a:r>
            <a:r>
              <a:rPr lang="de-DE" sz="2800" dirty="0"/>
              <a:t>{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ObjectInputStream</a:t>
            </a:r>
            <a:r>
              <a:rPr lang="de-DE" sz="2800" dirty="0"/>
              <a:t> in = </a:t>
            </a:r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ObjectInputStream</a:t>
            </a:r>
            <a:r>
              <a:rPr lang="de-DE" sz="2800" dirty="0" smtClean="0"/>
              <a:t>(</a:t>
            </a:r>
            <a:endParaRPr lang="ru-RU" sz="2800" dirty="0" smtClean="0"/>
          </a:p>
          <a:p>
            <a:r>
              <a:rPr lang="ru-RU" sz="2800" dirty="0" smtClean="0"/>
              <a:t>				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/>
              <a:t>FileInputStream</a:t>
            </a:r>
            <a:r>
              <a:rPr lang="de-DE" sz="2800" dirty="0"/>
              <a:t>(</a:t>
            </a:r>
            <a:r>
              <a:rPr lang="de-DE" sz="2800" dirty="0" err="1"/>
              <a:t>fileName</a:t>
            </a:r>
            <a:r>
              <a:rPr lang="de-DE" sz="2800" dirty="0"/>
              <a:t>));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this.clear</a:t>
            </a:r>
            <a:r>
              <a:rPr lang="de-DE" sz="2800" dirty="0"/>
              <a:t>();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int</a:t>
            </a:r>
            <a:r>
              <a:rPr lang="de-DE" sz="2800" dirty="0"/>
              <a:t> </a:t>
            </a:r>
            <a:r>
              <a:rPr lang="de-DE" sz="2800" dirty="0" err="1"/>
              <a:t>size</a:t>
            </a:r>
            <a:r>
              <a:rPr lang="de-DE" sz="2800" dirty="0"/>
              <a:t> 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in.readObject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for</a:t>
            </a:r>
            <a:r>
              <a:rPr lang="de-DE" sz="2800" dirty="0"/>
              <a:t> (</a:t>
            </a:r>
            <a:r>
              <a:rPr lang="de-DE" sz="2800" dirty="0" err="1"/>
              <a:t>int</a:t>
            </a:r>
            <a:r>
              <a:rPr lang="de-DE" sz="2800" dirty="0"/>
              <a:t> i=0; i&lt;</a:t>
            </a:r>
            <a:r>
              <a:rPr lang="de-DE" sz="2800" dirty="0" err="1"/>
              <a:t>size</a:t>
            </a:r>
            <a:r>
              <a:rPr lang="de-DE" sz="2800" dirty="0"/>
              <a:t>; ++i) {</a:t>
            </a:r>
          </a:p>
          <a:p>
            <a:r>
              <a:rPr lang="de-DE" sz="2800" dirty="0"/>
              <a:t>            </a:t>
            </a:r>
            <a:r>
              <a:rPr lang="de-DE" sz="2800" dirty="0" err="1"/>
              <a:t>Exam</a:t>
            </a:r>
            <a:r>
              <a:rPr lang="de-DE" sz="2800" dirty="0"/>
              <a:t> </a:t>
            </a:r>
            <a:r>
              <a:rPr lang="de-DE" sz="2800" dirty="0" err="1"/>
              <a:t>exam</a:t>
            </a:r>
            <a:r>
              <a:rPr lang="de-DE" sz="2800" dirty="0"/>
              <a:t> 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Exam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in.readObject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de-DE" sz="2800" dirty="0"/>
              <a:t>            </a:t>
            </a:r>
            <a:r>
              <a:rPr lang="de-DE" sz="2800" dirty="0" err="1"/>
              <a:t>this.add</a:t>
            </a:r>
            <a:r>
              <a:rPr lang="de-DE" sz="2800" dirty="0"/>
              <a:t>(</a:t>
            </a:r>
            <a:r>
              <a:rPr lang="de-DE" sz="2800" dirty="0" err="1"/>
              <a:t>exam</a:t>
            </a:r>
            <a:r>
              <a:rPr lang="de-DE" sz="2800" dirty="0"/>
              <a:t>);</a:t>
            </a:r>
          </a:p>
          <a:p>
            <a:r>
              <a:rPr lang="de-DE" sz="2800" dirty="0"/>
              <a:t>        }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in.close</a:t>
            </a:r>
            <a:r>
              <a:rPr lang="de-DE" sz="2800" dirty="0" smtClean="0"/>
              <a:t>();</a:t>
            </a:r>
            <a:endParaRPr lang="ru-RU" sz="2800" dirty="0" smtClean="0"/>
          </a:p>
          <a:p>
            <a:r>
              <a:rPr lang="de-DE" sz="2800" dirty="0" smtClean="0"/>
              <a:t>}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4591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 smtClean="0"/>
              <a:t>Рефакторинг</a:t>
            </a:r>
            <a:r>
              <a:rPr lang="ru-RU" sz="3200" dirty="0" smtClean="0"/>
              <a:t> кода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6</a:t>
            </a:r>
            <a:r>
              <a:rPr lang="en-US" sz="2400" dirty="0" smtClean="0"/>
              <a:t>-</a:t>
            </a:r>
            <a:r>
              <a:rPr lang="ru-RU" sz="2400" dirty="0"/>
              <a:t>8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846" y="778743"/>
            <a:ext cx="118344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Блинов, стр.80, Декомпозиция</a:t>
            </a:r>
          </a:p>
          <a:p>
            <a:r>
              <a:rPr lang="ru-RU" sz="2800" dirty="0" smtClean="0"/>
              <a:t>Вынесем в отдельный класс процесс </a:t>
            </a:r>
            <a:r>
              <a:rPr lang="ru-RU" sz="2800" dirty="0" err="1" smtClean="0"/>
              <a:t>сериализации</a:t>
            </a:r>
            <a:endParaRPr lang="ru-RU" sz="2800" dirty="0" smtClean="0"/>
          </a:p>
          <a:p>
            <a:endParaRPr lang="ru-RU" sz="2800" dirty="0"/>
          </a:p>
          <a:p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class</a:t>
            </a:r>
            <a:r>
              <a:rPr lang="de-DE" sz="2800" dirty="0"/>
              <a:t> </a:t>
            </a:r>
            <a:r>
              <a:rPr lang="de-DE" sz="2800" dirty="0" err="1"/>
              <a:t>Serializator</a:t>
            </a:r>
            <a:r>
              <a:rPr lang="de-DE" sz="2800" dirty="0"/>
              <a:t> {</a:t>
            </a:r>
          </a:p>
          <a:p>
            <a:endParaRPr lang="de-DE" sz="2800" dirty="0"/>
          </a:p>
          <a:p>
            <a:r>
              <a:rPr lang="de-DE" sz="2800" dirty="0"/>
              <a:t>    </a:t>
            </a:r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void</a:t>
            </a:r>
            <a:r>
              <a:rPr lang="de-DE" sz="2800" dirty="0"/>
              <a:t> </a:t>
            </a:r>
            <a:r>
              <a:rPr lang="de-DE" sz="2800" dirty="0" err="1"/>
              <a:t>simpleSerialization</a:t>
            </a:r>
            <a:r>
              <a:rPr lang="de-DE" sz="2800" dirty="0"/>
              <a:t>(</a:t>
            </a:r>
            <a:r>
              <a:rPr lang="de-DE" sz="2800" dirty="0" err="1"/>
              <a:t>ExamList</a:t>
            </a:r>
            <a:r>
              <a:rPr lang="de-DE" sz="2800" dirty="0"/>
              <a:t> </a:t>
            </a:r>
            <a:r>
              <a:rPr lang="de-DE" sz="2800" dirty="0" err="1"/>
              <a:t>exams</a:t>
            </a:r>
            <a:r>
              <a:rPr lang="de-DE" sz="2800" dirty="0"/>
              <a:t>, String </a:t>
            </a:r>
            <a:r>
              <a:rPr lang="de-DE" sz="2800" dirty="0" err="1"/>
              <a:t>fileName</a:t>
            </a:r>
            <a:r>
              <a:rPr lang="de-DE" sz="2800" dirty="0" smtClean="0"/>
              <a:t>) {</a:t>
            </a:r>
          </a:p>
          <a:p>
            <a:r>
              <a:rPr lang="de-DE" sz="2800" dirty="0"/>
              <a:t>	</a:t>
            </a:r>
            <a:r>
              <a:rPr lang="de-DE" sz="2800" dirty="0" smtClean="0"/>
              <a:t>…</a:t>
            </a:r>
            <a:endParaRPr lang="de-DE" sz="2800" dirty="0"/>
          </a:p>
          <a:p>
            <a:r>
              <a:rPr lang="ru-RU" sz="2800" dirty="0"/>
              <a:t> </a:t>
            </a:r>
            <a:r>
              <a:rPr lang="ru-RU" sz="2800" dirty="0" smtClean="0"/>
              <a:t>   }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    </a:t>
            </a:r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ExamList</a:t>
            </a:r>
            <a:r>
              <a:rPr lang="de-DE" sz="2800" dirty="0"/>
              <a:t> </a:t>
            </a:r>
            <a:r>
              <a:rPr lang="de-DE" sz="2800" dirty="0" err="1"/>
              <a:t>simpleDeserialization</a:t>
            </a:r>
            <a:r>
              <a:rPr lang="de-DE" sz="2800" dirty="0"/>
              <a:t>(String </a:t>
            </a:r>
            <a:r>
              <a:rPr lang="de-DE" sz="2800" dirty="0" err="1"/>
              <a:t>fileName</a:t>
            </a:r>
            <a:r>
              <a:rPr lang="de-DE" sz="2800" dirty="0"/>
              <a:t>) </a:t>
            </a:r>
            <a:r>
              <a:rPr lang="de-DE" sz="2800" dirty="0" smtClean="0"/>
              <a:t>{</a:t>
            </a:r>
          </a:p>
          <a:p>
            <a:r>
              <a:rPr lang="de-DE" sz="2800" dirty="0"/>
              <a:t>	</a:t>
            </a:r>
            <a:r>
              <a:rPr lang="de-DE" sz="2800" dirty="0" smtClean="0"/>
              <a:t>…</a:t>
            </a:r>
            <a:endParaRPr lang="de-DE" sz="2800" dirty="0"/>
          </a:p>
          <a:p>
            <a:r>
              <a:rPr lang="de-DE" sz="2800" dirty="0"/>
              <a:t>    </a:t>
            </a:r>
            <a:r>
              <a:rPr lang="de-DE" sz="2800" dirty="0" smtClean="0"/>
              <a:t>}</a:t>
            </a:r>
            <a:endParaRPr lang="ru-RU" sz="2800" dirty="0" smtClean="0"/>
          </a:p>
          <a:p>
            <a:r>
              <a:rPr lang="en-US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68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de-DE" sz="3200" dirty="0" smtClean="0"/>
              <a:t>Swing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6</a:t>
            </a:r>
            <a:r>
              <a:rPr lang="en-US" sz="2400" dirty="0" smtClean="0"/>
              <a:t>-</a:t>
            </a:r>
            <a:r>
              <a:rPr lang="en-US" sz="2400" dirty="0"/>
              <a:t>9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9" y="1080644"/>
            <a:ext cx="8393630" cy="1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355</Words>
  <Application>Microsoft Office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Сериализация объектов</vt:lpstr>
      <vt:lpstr>Интерфейс Serializable</vt:lpstr>
      <vt:lpstr>Сериализация</vt:lpstr>
      <vt:lpstr>Десериализация</vt:lpstr>
      <vt:lpstr>Рефакторинг кода</vt:lpstr>
      <vt:lpstr>Библиотека Swing</vt:lpstr>
      <vt:lpstr>Библиотека Swing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123</cp:revision>
  <dcterms:created xsi:type="dcterms:W3CDTF">2017-03-25T18:33:56Z</dcterms:created>
  <dcterms:modified xsi:type="dcterms:W3CDTF">2019-04-18T11:15:35Z</dcterms:modified>
</cp:coreProperties>
</file>