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event/KeyEvent.html" TargetMode="External"/><Relationship Id="rId2" Type="http://schemas.openxmlformats.org/officeDocument/2006/relationships/hyperlink" Target="https://docs.oracle.com/javase/8/docs/api/java/awt/event/KeyListener.html#keyPressed-java.awt.event.KeyEvent-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8/docs/api/java/awt/event/KeyListener.html#keyTyped-java.awt.event.KeyEvent-" TargetMode="External"/><Relationship Id="rId4" Type="http://schemas.openxmlformats.org/officeDocument/2006/relationships/hyperlink" Target="https://docs.oracle.com/javase/8/docs/api/java/awt/event/KeyListener.html#keyReleased-java.awt.event.KeyEvent-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8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Работаем с </a:t>
            </a:r>
            <a:r>
              <a:rPr lang="en-US" sz="3200" dirty="0" err="1" smtClean="0"/>
              <a:t>JList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8</a:t>
            </a:r>
            <a:r>
              <a:rPr lang="en-US" sz="2400" dirty="0" smtClean="0"/>
              <a:t>-</a:t>
            </a:r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262" y="861647"/>
            <a:ext cx="11781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30. Добавить командную кнопку </a:t>
            </a:r>
            <a:r>
              <a:rPr lang="en-US" sz="2800" dirty="0" smtClean="0"/>
              <a:t>Delete</a:t>
            </a:r>
            <a:r>
              <a:rPr lang="ru-RU" sz="2800" dirty="0" smtClean="0"/>
              <a:t>, щелчок по которой удаляет </a:t>
            </a:r>
            <a:r>
              <a:rPr lang="ru-RU" sz="2800" dirty="0"/>
              <a:t>активный элемент </a:t>
            </a:r>
            <a:r>
              <a:rPr lang="ru-RU" sz="2800" dirty="0" smtClean="0"/>
              <a:t>списка</a:t>
            </a:r>
          </a:p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800" i="1" dirty="0" err="1" smtClean="0">
                <a:solidFill>
                  <a:schemeClr val="accent1">
                    <a:lumMod val="75000"/>
                  </a:schemeClr>
                </a:solidFill>
              </a:rPr>
              <a:t>JList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sz="2800" i="1" dirty="0" smtClean="0">
                <a:solidFill>
                  <a:schemeClr val="accent1">
                    <a:lumMod val="75000"/>
                  </a:schemeClr>
                </a:solidFill>
              </a:rPr>
              <a:t>метод </a:t>
            </a:r>
            <a:r>
              <a:rPr lang="ru-RU" sz="2800" i="1" dirty="0" err="1">
                <a:solidFill>
                  <a:schemeClr val="accent1">
                    <a:lumMod val="75000"/>
                  </a:schemeClr>
                </a:solidFill>
              </a:rPr>
              <a:t>getSelectedIndex</a:t>
            </a:r>
            <a:r>
              <a:rPr lang="ru-RU" sz="2800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ru-RU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800" dirty="0" smtClean="0"/>
          </a:p>
          <a:p>
            <a:r>
              <a:rPr lang="en-US" sz="2800" dirty="0" smtClean="0"/>
              <a:t>31. </a:t>
            </a:r>
            <a:r>
              <a:rPr lang="en-US" sz="2800" dirty="0" err="1" smtClean="0"/>
              <a:t>JList</a:t>
            </a:r>
            <a:r>
              <a:rPr lang="en-US" sz="2800" dirty="0" smtClean="0"/>
              <a:t>, </a:t>
            </a:r>
            <a:r>
              <a:rPr lang="ru-RU" sz="2800" dirty="0" smtClean="0"/>
              <a:t>Сведения об экзаменах</a:t>
            </a:r>
          </a:p>
          <a:p>
            <a:endParaRPr lang="ru-RU" sz="2800" dirty="0" smtClean="0"/>
          </a:p>
          <a:p>
            <a:r>
              <a:rPr lang="ru-RU" sz="2800" dirty="0" smtClean="0"/>
              <a:t>Реализовать добавление, удаление, редактирование </a:t>
            </a:r>
            <a:r>
              <a:rPr lang="ru-RU" sz="2800" dirty="0"/>
              <a:t>элементов </a:t>
            </a:r>
            <a:r>
              <a:rPr lang="ru-RU" sz="2800" dirty="0" smtClean="0"/>
              <a:t>списка</a:t>
            </a:r>
          </a:p>
          <a:p>
            <a:endParaRPr lang="ru-RU" sz="2800" dirty="0" smtClean="0"/>
          </a:p>
          <a:p>
            <a:r>
              <a:rPr lang="ru-RU" sz="2800" dirty="0"/>
              <a:t>32. </a:t>
            </a:r>
            <a:r>
              <a:rPr lang="ru-RU" sz="2800" dirty="0" smtClean="0"/>
              <a:t>По </a:t>
            </a:r>
            <a:r>
              <a:rPr lang="ru-RU" sz="2800" dirty="0"/>
              <a:t>текстовому файлу построить список слов и отобразить его в </a:t>
            </a:r>
            <a:r>
              <a:rPr lang="ru-RU" sz="2800" dirty="0" err="1" smtClean="0"/>
              <a:t>JList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7649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921" y="1090247"/>
            <a:ext cx="6072952" cy="5293548"/>
          </a:xfrm>
        </p:spPr>
        <p:txBody>
          <a:bodyPr>
            <a:normAutofit/>
          </a:bodyPr>
          <a:lstStyle/>
          <a:p>
            <a:pPr lvl="0" algn="l"/>
            <a:r>
              <a:rPr lang="ru-RU" dirty="0" smtClean="0"/>
              <a:t>33. Создать </a:t>
            </a:r>
            <a:r>
              <a:rPr lang="ru-RU" dirty="0"/>
              <a:t>фрейм для выбора цвета командной кнопки (верхняя половина </a:t>
            </a:r>
            <a:r>
              <a:rPr lang="ru-RU" dirty="0" smtClean="0"/>
              <a:t>окна)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Д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ля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фрейма выбирается компоновка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GridLayout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(2,1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В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нижней клетке –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JPanel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с компоновкой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GridLayout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(1,4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К</a:t>
            </a: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онструктор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Color</a:t>
            </a: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 dirty="0" smtClean="0">
                <a:solidFill>
                  <a:schemeClr val="accent1">
                    <a:lumMod val="75000"/>
                  </a:schemeClr>
                </a:solidFill>
              </a:rPr>
              <a:t>Фон командной кнопки</a:t>
            </a:r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8</a:t>
            </a:r>
            <a:r>
              <a:rPr lang="en-US" sz="2400" dirty="0" smtClean="0"/>
              <a:t>-</a:t>
            </a:r>
            <a:r>
              <a:rPr lang="ru-RU" sz="2400" dirty="0"/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08" y="917574"/>
            <a:ext cx="55858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Рисуем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8</a:t>
            </a:r>
            <a:r>
              <a:rPr lang="en-US" sz="2400" dirty="0" smtClean="0"/>
              <a:t>-</a:t>
            </a:r>
            <a:r>
              <a:rPr lang="ru-RU" sz="2400" dirty="0"/>
              <a:t>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8262" y="861647"/>
            <a:ext cx="117816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34. Шахматная </a:t>
            </a:r>
            <a:r>
              <a:rPr lang="ru-RU" sz="2800" dirty="0"/>
              <a:t>доска. Подписать клетки: слева – цифрами, снизу – </a:t>
            </a:r>
            <a:r>
              <a:rPr lang="ru-RU" sz="2800" dirty="0" smtClean="0"/>
              <a:t>буквами</a:t>
            </a:r>
          </a:p>
          <a:p>
            <a:endParaRPr lang="en-US" sz="2800" dirty="0"/>
          </a:p>
          <a:p>
            <a:r>
              <a:rPr lang="ru-RU" sz="2800" dirty="0" smtClean="0"/>
              <a:t>35. Нарисовать </a:t>
            </a:r>
            <a:r>
              <a:rPr lang="ru-RU" sz="2800" dirty="0"/>
              <a:t>горизонтальную гистограмму. Используйте различные </a:t>
            </a:r>
            <a:r>
              <a:rPr lang="ru-RU" sz="2800" dirty="0" smtClean="0"/>
              <a:t>цвета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88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События от КЛАВИАТУРЫ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8</a:t>
            </a:r>
            <a:r>
              <a:rPr lang="en-US" sz="2400" dirty="0" smtClean="0"/>
              <a:t>-</a:t>
            </a:r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1354" y="967154"/>
            <a:ext cx="11623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Pressing and releasing a key on the keyboard results in the generating the following key events (in order):</a:t>
            </a:r>
          </a:p>
          <a:p>
            <a:r>
              <a:rPr lang="en-US" sz="2400" dirty="0" smtClean="0"/>
              <a:t>     </a:t>
            </a:r>
            <a:r>
              <a:rPr lang="en-US" sz="2400" dirty="0"/>
              <a:t>KEY_PRESSED</a:t>
            </a:r>
          </a:p>
          <a:p>
            <a:r>
              <a:rPr lang="en-US" sz="2400" dirty="0"/>
              <a:t>     KEY_TYPED (is only generated if a valid Unicode character could be generated.)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KEY_RELEASED</a:t>
            </a:r>
            <a:endParaRPr lang="ru-RU" sz="2400" dirty="0" smtClean="0"/>
          </a:p>
          <a:p>
            <a:endParaRPr lang="ru-RU" sz="24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6826"/>
              </p:ext>
            </p:extLst>
          </p:nvPr>
        </p:nvGraphicFramePr>
        <p:xfrm>
          <a:off x="281354" y="3289864"/>
          <a:ext cx="11072446" cy="2818457"/>
        </p:xfrm>
        <a:graphic>
          <a:graphicData uri="http://schemas.openxmlformats.org/drawingml/2006/table">
            <a:tbl>
              <a:tblPr/>
              <a:tblGrid>
                <a:gridCol w="2673297"/>
                <a:gridCol w="8399149"/>
              </a:tblGrid>
              <a:tr h="663434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Modifier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and</a:t>
                      </a:r>
                      <a:r>
                        <a:rPr lang="de-DE" sz="2400" dirty="0">
                          <a:effectLst/>
                        </a:rPr>
                        <a:t> Type</a:t>
                      </a:r>
                    </a:p>
                  </a:txBody>
                  <a:tcPr marL="61495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>
                          <a:effectLst/>
                        </a:rPr>
                        <a:t>Method and Description</a:t>
                      </a:r>
                    </a:p>
                  </a:txBody>
                  <a:tcPr marL="61495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663434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void</a:t>
                      </a:r>
                      <a:endParaRPr lang="de-DE" sz="2400" dirty="0">
                        <a:effectLst/>
                      </a:endParaRP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4A6782"/>
                          </a:solidFill>
                          <a:effectLst/>
                          <a:hlinkClick r:id="rId2"/>
                        </a:rPr>
                        <a:t>keyPressed</a:t>
                      </a:r>
                      <a:r>
                        <a:rPr lang="en-US" sz="2400">
                          <a:effectLst/>
                        </a:rPr>
                        <a:t>(</a:t>
                      </a:r>
                      <a:r>
                        <a:rPr lang="en-US" sz="2400" b="1" u="none" strike="noStrike">
                          <a:solidFill>
                            <a:srgbClr val="4A6782"/>
                          </a:solidFill>
                          <a:effectLst/>
                          <a:hlinkClick r:id="rId3" tooltip="class in java.awt.event"/>
                        </a:rPr>
                        <a:t>KeyEvent</a:t>
                      </a:r>
                      <a:r>
                        <a:rPr lang="en-US" sz="2400">
                          <a:effectLst/>
                        </a:rPr>
                        <a:t> e)</a:t>
                      </a:r>
                      <a:r>
                        <a:rPr lang="en-US" sz="24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Invoked when a key has been pressed.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34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>
                          <a:effectLst/>
                        </a:rPr>
                        <a:t>void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4"/>
                        </a:rPr>
                        <a:t>keyReleased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3" tooltip="class in java.awt.event"/>
                        </a:rPr>
                        <a:t>KeyEvent</a:t>
                      </a:r>
                      <a:r>
                        <a:rPr lang="en-US" sz="2400" dirty="0">
                          <a:effectLst/>
                        </a:rPr>
                        <a:t> e)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Invoked when a key has been released.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663434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>
                          <a:effectLst/>
                        </a:rPr>
                        <a:t>void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keyTyped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3" tooltip="class in java.awt.event"/>
                        </a:rPr>
                        <a:t>KeyEvent</a:t>
                      </a:r>
                      <a:r>
                        <a:rPr lang="en-US" sz="2400" dirty="0">
                          <a:effectLst/>
                        </a:rPr>
                        <a:t> e)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Invoked when a key has been typed.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1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Рисуем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8</a:t>
            </a:r>
            <a:r>
              <a:rPr lang="en-US" sz="2400" smtClean="0"/>
              <a:t>-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262" y="861647"/>
            <a:ext cx="117816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36</a:t>
            </a:r>
            <a:r>
              <a:rPr lang="ru-RU" sz="2800" dirty="0"/>
              <a:t>. </a:t>
            </a:r>
            <a:r>
              <a:rPr lang="ru-RU" sz="2800" dirty="0" smtClean="0"/>
              <a:t>Создать </a:t>
            </a:r>
            <a:r>
              <a:rPr lang="ru-RU" sz="2800" dirty="0"/>
              <a:t>фрейм с областью для рисования посредством клавиш управления курсором: </a:t>
            </a:r>
            <a:r>
              <a:rPr lang="ru-RU" sz="2800" dirty="0" err="1"/>
              <a:t>left</a:t>
            </a:r>
            <a:r>
              <a:rPr lang="ru-RU" sz="2800" dirty="0"/>
              <a:t>, </a:t>
            </a:r>
            <a:r>
              <a:rPr lang="ru-RU" sz="2800" dirty="0" err="1"/>
              <a:t>rigth</a:t>
            </a:r>
            <a:r>
              <a:rPr lang="ru-RU" sz="2800" dirty="0"/>
              <a:t>, </a:t>
            </a:r>
            <a:r>
              <a:rPr lang="ru-RU" sz="2800" dirty="0" err="1"/>
              <a:t>up</a:t>
            </a:r>
            <a:r>
              <a:rPr lang="ru-RU" sz="2800" dirty="0"/>
              <a:t>, </a:t>
            </a:r>
            <a:r>
              <a:rPr lang="ru-RU" sz="2800" dirty="0" err="1" smtClean="0"/>
              <a:t>down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Добавить </a:t>
            </a:r>
            <a:r>
              <a:rPr lang="ru-RU" sz="2800" dirty="0"/>
              <a:t>командные кнопки для: 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вызова </a:t>
            </a:r>
            <a:r>
              <a:rPr lang="ru-RU" sz="2800" dirty="0"/>
              <a:t>стандартного диалога выбора </a:t>
            </a:r>
            <a:r>
              <a:rPr lang="ru-RU" sz="2800" dirty="0" smtClean="0"/>
              <a:t>цвета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вызова </a:t>
            </a:r>
            <a:r>
              <a:rPr lang="ru-RU" sz="2800" dirty="0"/>
              <a:t>диалога для изменения </a:t>
            </a:r>
            <a:r>
              <a:rPr lang="ru-RU" sz="2800" dirty="0" smtClean="0"/>
              <a:t>DX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вызова </a:t>
            </a:r>
            <a:r>
              <a:rPr lang="ru-RU" sz="2800" dirty="0"/>
              <a:t>диалога для изменения </a:t>
            </a:r>
            <a:r>
              <a:rPr lang="ru-RU" sz="2800" dirty="0" smtClean="0"/>
              <a:t>DY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37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193</Words>
  <Application>Microsoft Office PowerPoint</Application>
  <PresentationFormat>Широкоэкранный</PresentationFormat>
  <Paragraphs>46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DejaVu Serif</vt:lpstr>
      <vt:lpstr>Тема Office</vt:lpstr>
      <vt:lpstr>Презентация PowerPoint</vt:lpstr>
      <vt:lpstr>Работаем с JList</vt:lpstr>
      <vt:lpstr>Презентация PowerPoint</vt:lpstr>
      <vt:lpstr>Рисуем</vt:lpstr>
      <vt:lpstr>События от КЛАВИАТУРЫ</vt:lpstr>
      <vt:lpstr>Рисуем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144</cp:revision>
  <dcterms:created xsi:type="dcterms:W3CDTF">2017-03-25T18:33:56Z</dcterms:created>
  <dcterms:modified xsi:type="dcterms:W3CDTF">2019-04-25T14:52:26Z</dcterms:modified>
</cp:coreProperties>
</file>