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4" r:id="rId9"/>
    <p:sldId id="261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3ADD-1257-15A2-1659-3E1746B64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369A7-D2B6-F9EB-23F4-A10B2F9EA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24B4-1119-ABB3-7563-1B24C82F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315A-9DC5-4816-B2C6-51406DB6AF9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94896-1740-AD13-0430-C77B25C9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766B-ED86-9E73-4929-15559463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8427-8664-4586-9E06-2877983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5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D098-CEB4-800B-99EC-A4381DEE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463AA-90A7-31A8-A947-9D1D9CC36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3C5C0-4419-47A4-B947-DEE619B1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315A-9DC5-4816-B2C6-51406DB6AF9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677AF-456D-BB48-AB9A-764A97C7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924E0-26E1-52C4-10CC-1CC27991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8427-8664-4586-9E06-2877983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5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07813-8F96-8C7B-1C5B-73AC8DBF8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ED9FC-8643-144D-1A3A-08F690C09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9AE7-2BA7-2951-412F-7658B8C3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315A-9DC5-4816-B2C6-51406DB6AF9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B5C9B-DACA-AB10-0798-BFAFFBBC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DEACC-2FB7-2A70-24BC-84B0DB1E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8427-8664-4586-9E06-2877983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1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63AF-DBF4-61EF-D130-94C8D8D5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A523-630E-FB2C-9005-D1F86EE9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2CA7D-71C8-2581-BDC8-96253DB9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315A-9DC5-4816-B2C6-51406DB6AF9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0E48F-2AC4-6A3F-F608-2358B8C6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5360C-38A0-1B8B-B845-C3579612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8427-8664-4586-9E06-2877983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3674-F41E-7AEA-8571-D1BC77D4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0F574-9E1A-5C8B-F868-7B9A93B3D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C68F7-1CAF-AA41-974D-C4C2B5A0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315A-9DC5-4816-B2C6-51406DB6AF9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10D3-4B7C-17B8-0C47-FD3A55B4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B4C45-4D08-EA2A-4C00-5B4C6078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8427-8664-4586-9E06-2877983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9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1838-6C19-F012-6176-731CC2CB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FFB3-2921-6237-0FF7-364AC4F11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2A66E-3E21-DD47-8EE2-1BD9B1D8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720C7-9FA7-F537-17E3-AAF2DAD2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315A-9DC5-4816-B2C6-51406DB6AF9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581D4-E4CB-9FDB-6E21-8730F374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BCC9D-1905-1B7F-00E8-54CD512A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8427-8664-4586-9E06-2877983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5BDA-17C4-97AA-0A21-6A91D85E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56833-5071-13E6-FF35-7BD657E42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57AB2-5A9A-6F67-6C76-F12E82571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5CA68-8E44-2228-50B1-675674C46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3189B-A8BA-16DB-FB54-17D335148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668FA-4927-20A5-A1AF-886F971C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315A-9DC5-4816-B2C6-51406DB6AF9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8949E-37D4-4EF7-C1DD-82AE9D88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32EED-FA50-40DE-37B7-7AF73868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8427-8664-4586-9E06-2877983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E41A-8BEE-4A67-52DC-038F49B9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EC041-BB9E-22F7-B497-1D379767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315A-9DC5-4816-B2C6-51406DB6AF9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8BAD0-5C0A-FADE-97DB-7F828AD0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5CEB0-C17B-2DF7-372B-C16014C6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8427-8664-4586-9E06-2877983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013F8-BC23-772C-EA7E-FB54F219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315A-9DC5-4816-B2C6-51406DB6AF9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2FCC8-D49E-2CF7-389D-832B8B89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30E4-CBD0-D9ED-4837-72627B43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8427-8664-4586-9E06-2877983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3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B1AA-18EA-4809-3CF9-5B1FDCFC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2804-DD01-4242-CFFE-FF1110B78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5F1F5-C28B-04E7-45C4-8DDCA2299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227B2-1A90-CF92-7A5E-77C6E764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315A-9DC5-4816-B2C6-51406DB6AF9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9A0F-1CC4-6DC6-63C0-3A69B751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39132-ADF2-FA1E-C323-3E612EB8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8427-8664-4586-9E06-2877983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4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BF40-CC92-1ACD-48B4-4A6D0EC6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69694-89B8-02EB-C59B-D98AB6AD4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4B90B-0A30-9D00-6FD6-160111FE6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F8A71-9094-648B-1CB4-3AEEDA71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315A-9DC5-4816-B2C6-51406DB6AF9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D9198-EE06-18BB-E513-3DB19AA8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5070E-17E9-DB3F-4F7E-82699FA2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8427-8664-4586-9E06-2877983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EDC61-6CF5-C272-267F-5FF4B346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8A91F-6EF4-1F30-2D69-7BEA8B31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45FAD-CD21-1240-3CD1-CF22462A8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68315A-9DC5-4816-B2C6-51406DB6AF9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05ADD-8CFC-A0B2-C45D-08737515E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F89E6-502D-D74D-25C0-29DED3F57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B48427-8664-4586-9E06-2877983D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3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EB722-B08E-A83C-43FB-E85F067A4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435" y="1593899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TRIỂN ỨNG DỤNG WEB VỚI MÃ NGUỒN MỞ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B7E84-B54E-2F0D-5B0E-644DAB4F6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Nhóm 6: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Võ Trọng Nghĩa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Cao Khải Minh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Giang Quốc Huy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Kim Hữu Ngân</a:t>
            </a:r>
          </a:p>
        </p:txBody>
      </p:sp>
    </p:spTree>
    <p:extLst>
      <p:ext uri="{BB962C8B-B14F-4D97-AF65-F5344CB8AC3E}">
        <p14:creationId xmlns:p14="http://schemas.microsoft.com/office/powerpoint/2010/main" val="364768557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51EF-78A7-CB4D-76DD-138D9750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69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vi-VN" sz="3600" b="1" dirty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3600" b="1" dirty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3600" b="1" dirty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600" b="1" dirty="0">
                <a:latin typeface="Arial" panose="020B0604020202020204" pitchFamily="34" charset="0"/>
                <a:cs typeface="Arial" panose="020B0604020202020204" pitchFamily="34" charset="0"/>
              </a:rPr>
              <a:t>THÔNG TIN SINH VIÊN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0A9816-D392-9659-A738-D296BA08C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345" y="1690688"/>
            <a:ext cx="9643310" cy="4351338"/>
          </a:xfrm>
        </p:spPr>
      </p:pic>
    </p:spTree>
    <p:extLst>
      <p:ext uri="{BB962C8B-B14F-4D97-AF65-F5344CB8AC3E}">
        <p14:creationId xmlns:p14="http://schemas.microsoft.com/office/powerpoint/2010/main" val="63114825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822E-F17B-3688-ACFE-CDC816C5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494"/>
            <a:ext cx="10515600" cy="870013"/>
          </a:xfrm>
        </p:spPr>
        <p:txBody>
          <a:bodyPr>
            <a:normAutofit/>
          </a:bodyPr>
          <a:lstStyle/>
          <a:p>
            <a:r>
              <a:rPr lang="vi-VN" sz="36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MÔ HÌNH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3CF36-DE2B-9763-4872-35BCEF4ED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57" y="1075162"/>
            <a:ext cx="10071285" cy="558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4918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3B7F256-7BF0-A84F-7AFD-F4744A8C4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048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F6D4F-2CC5-64EA-0542-90304573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NỘI DUNG: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B15FC6-9DE7-991B-6640-0C9A4C354B55}"/>
              </a:ext>
            </a:extLst>
          </p:cNvPr>
          <p:cNvSpPr txBox="1"/>
          <p:nvPr/>
        </p:nvSpPr>
        <p:spPr>
          <a:xfrm>
            <a:off x="4326335" y="1505158"/>
            <a:ext cx="703965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1. Cơ sở dữ liệu</a:t>
            </a:r>
          </a:p>
          <a:p>
            <a:pPr>
              <a:lnSpc>
                <a:spcPct val="150000"/>
              </a:lnSpc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2. Thêm sửa, xóa thông tin lớp</a:t>
            </a:r>
          </a:p>
          <a:p>
            <a:pPr>
              <a:lnSpc>
                <a:spcPct val="150000"/>
              </a:lnSpc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3. Thêm, sửa, xóa thông tin sinh viên</a:t>
            </a:r>
          </a:p>
          <a:p>
            <a:pPr>
              <a:lnSpc>
                <a:spcPct val="150000"/>
              </a:lnSpc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4. Mô hình</a:t>
            </a:r>
          </a:p>
        </p:txBody>
      </p:sp>
    </p:spTree>
    <p:extLst>
      <p:ext uri="{BB962C8B-B14F-4D97-AF65-F5344CB8AC3E}">
        <p14:creationId xmlns:p14="http://schemas.microsoft.com/office/powerpoint/2010/main" val="38688893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309F-4F9A-783A-1303-71EAA639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1. CƠ SỞ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5998-7D24-C21F-C751-168C8DF7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Tạo cơ sở dữ liệu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33E09-49DD-F3CA-D60F-A5E190AF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69" y="2769482"/>
            <a:ext cx="6643862" cy="27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021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71C9-5B15-B449-7EC8-997120B7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1. CƠ SỞ DỮ LIỆU</a:t>
            </a: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67C66A-004E-2B75-B3F5-409D62354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753" y="2383574"/>
            <a:ext cx="8168662" cy="4058707"/>
          </a:xfrm>
        </p:spPr>
      </p:pic>
      <p:sp>
        <p:nvSpPr>
          <p:cNvPr id="3" name="TextBox 2"/>
          <p:cNvSpPr txBox="1"/>
          <p:nvPr/>
        </p:nvSpPr>
        <p:spPr>
          <a:xfrm>
            <a:off x="838200" y="1524178"/>
            <a:ext cx="475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/>
              <a:t>Kết nối cơ sở dữ liệu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18462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F4BD-734A-32C9-9165-0735A3C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0611"/>
          </a:xfrm>
        </p:spPr>
        <p:txBody>
          <a:bodyPr>
            <a:normAutofit/>
          </a:bodyPr>
          <a:lstStyle/>
          <a:p>
            <a:r>
              <a:rPr lang="vi-VN" sz="36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THÊM, SỬA, XÓA THÔNG TIN LỚP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3ACC-3CA8-0E33-5AAC-402EB095D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Thêm thông tin lớp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3B7A4-8538-B073-1C4D-A8AF3421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93" y="2438591"/>
            <a:ext cx="8871413" cy="424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185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0F7F-CCCB-0FE7-E380-DA7ACB25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5301"/>
          </a:xfrm>
        </p:spPr>
        <p:txBody>
          <a:bodyPr>
            <a:normAutofit/>
          </a:bodyPr>
          <a:lstStyle/>
          <a:p>
            <a:r>
              <a:rPr lang="vi-VN" sz="36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THÊM, SỬA, XÓA THÔNG TIN LỚP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D36A5B-622A-41CB-D825-D77A66F1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3093"/>
            <a:ext cx="10193079" cy="435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645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ED1D-F2BD-0120-43F9-6DB8C340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2036"/>
          </a:xfrm>
        </p:spPr>
        <p:txBody>
          <a:bodyPr>
            <a:normAutofit/>
          </a:bodyPr>
          <a:lstStyle/>
          <a:p>
            <a:r>
              <a:rPr lang="vi-VN" sz="36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THÊM, SỬA, XÓA THÔNG TIN LỚP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29E95-CF82-E63E-E809-9C8F2DAAC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015" y="2079744"/>
            <a:ext cx="6385786" cy="3269079"/>
          </a:xfrm>
        </p:spPr>
      </p:pic>
    </p:spTree>
    <p:extLst>
      <p:ext uri="{BB962C8B-B14F-4D97-AF65-F5344CB8AC3E}">
        <p14:creationId xmlns:p14="http://schemas.microsoft.com/office/powerpoint/2010/main" val="251205502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112B-97D2-3163-5A38-C9A27329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866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vi-VN" sz="4000" b="1" dirty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4000" b="1" dirty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4000" b="1" dirty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4000" b="1" dirty="0">
                <a:latin typeface="Arial" panose="020B0604020202020204" pitchFamily="34" charset="0"/>
                <a:cs typeface="Arial" panose="020B0604020202020204" pitchFamily="34" charset="0"/>
              </a:rPr>
              <a:t>THÔNG TIN SINH VIÊN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F1B5-05FB-B6E6-B3C7-A728E964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Thêm thông tin sinh viên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3EB39-818B-D1E3-287F-8879C323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766" y="2366777"/>
            <a:ext cx="7002467" cy="441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963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A0FB-F239-9BD3-298F-30F8F12B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3" y="710215"/>
            <a:ext cx="10515600" cy="843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vi-VN" sz="3600" b="1" dirty="0">
                <a:cs typeface="Arial" panose="020B0604020202020204" pitchFamily="34" charset="0"/>
              </a:rPr>
              <a:t>THÊM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3600" b="1" dirty="0">
                <a:cs typeface="Arial" panose="020B0604020202020204" pitchFamily="34" charset="0"/>
              </a:rPr>
              <a:t>SỬA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3600" b="1" dirty="0">
                <a:cs typeface="Arial" panose="020B0604020202020204" pitchFamily="34" charset="0"/>
              </a:rPr>
              <a:t>XÓA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600" b="1" dirty="0">
                <a:cs typeface="Arial" panose="020B0604020202020204" pitchFamily="34" charset="0"/>
              </a:rPr>
              <a:t>THÔNG TIN SINH VIÊN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06411-642A-9E8D-0E9C-E04BCD653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24" y="2392956"/>
            <a:ext cx="10465038" cy="37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044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156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PHÁT TRIỂN ỨNG DỤNG WEB VỚI MÃ NGUỒN MỞ</vt:lpstr>
      <vt:lpstr>NỘI DUNG:</vt:lpstr>
      <vt:lpstr>1. CƠ SỞ DỮ LIỆU</vt:lpstr>
      <vt:lpstr>1. CƠ SỞ DỮ LIỆU</vt:lpstr>
      <vt:lpstr>2. THÊM, SỬA, XÓA THÔNG TIN LỚP</vt:lpstr>
      <vt:lpstr>2. THÊM, SỬA, XÓA THÔNG TIN LỚP</vt:lpstr>
      <vt:lpstr>2. THÊM, SỬA, XÓA THÔNG TIN LỚP</vt:lpstr>
      <vt:lpstr>3. THÊM, SỬA, XÓA THÔNG TIN SINH VIÊN</vt:lpstr>
      <vt:lpstr>PowerPoint Presentation</vt:lpstr>
      <vt:lpstr>3. THÊM, SỬA, XÓA THÔNG TIN SINH VIÊN</vt:lpstr>
      <vt:lpstr>4. MÔ HÌNH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ỨNG DỤNG WEB VỚI MÃ NGUỒN MỞ</dc:title>
  <dc:creator>Ngân Hữu</dc:creator>
  <cp:lastModifiedBy>Ngân Hữu</cp:lastModifiedBy>
  <cp:revision>28</cp:revision>
  <dcterms:created xsi:type="dcterms:W3CDTF">2024-09-27T08:12:05Z</dcterms:created>
  <dcterms:modified xsi:type="dcterms:W3CDTF">2024-10-04T06:00:56Z</dcterms:modified>
</cp:coreProperties>
</file>