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4630400" cy="8229600"/>
  <p:notesSz cx="8229600" cy="14630400"/>
  <p:embeddedFontLst>
    <p:embeddedFont>
      <p:font typeface="Alexandria" panose="020B0604020202020204" charset="-78"/>
      <p:regular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obile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736" y="910742"/>
            <a:ext cx="12070080" cy="427939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96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061" y="5346744"/>
            <a:ext cx="12070080" cy="13716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80" cap="all" spc="240" baseline="0">
                <a:solidFill>
                  <a:schemeClr val="tx2"/>
                </a:solidFill>
                <a:latin typeface="+mj-lt"/>
              </a:defRPr>
            </a:lvl1pPr>
            <a:lvl2pPr marL="548640" indent="0" algn="ctr">
              <a:buNone/>
              <a:defRPr sz="2880"/>
            </a:lvl2pPr>
            <a:lvl3pPr marL="1097280" indent="0" algn="ctr">
              <a:buNone/>
              <a:defRPr sz="288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49190" y="5212080"/>
            <a:ext cx="118506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8344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14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97734"/>
            <a:ext cx="3154680" cy="69089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97734"/>
            <a:ext cx="9281160" cy="6908906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134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233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201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237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514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569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733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65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65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910742"/>
            <a:ext cx="12070080" cy="427939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9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5343754"/>
            <a:ext cx="12070080" cy="13716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80" cap="all" spc="240" baseline="0">
                <a:solidFill>
                  <a:schemeClr val="tx2"/>
                </a:solidFill>
                <a:latin typeface="+mj-lt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49190" y="5212080"/>
            <a:ext cx="118506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790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735" y="2214881"/>
            <a:ext cx="5925312" cy="48280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1504" y="2214882"/>
            <a:ext cx="5925312" cy="48280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358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2215263"/>
            <a:ext cx="5925312" cy="88353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6736" y="3098801"/>
            <a:ext cx="5925312" cy="4053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61504" y="2215263"/>
            <a:ext cx="5925312" cy="88353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61504" y="3098801"/>
            <a:ext cx="5925312" cy="4053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288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1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059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" y="0"/>
            <a:ext cx="4860949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848085" y="0"/>
            <a:ext cx="7681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13231"/>
            <a:ext cx="3840480" cy="2743200"/>
          </a:xfrm>
        </p:spPr>
        <p:txBody>
          <a:bodyPr anchor="b">
            <a:normAutofit/>
          </a:bodyPr>
          <a:lstStyle>
            <a:lvl1pPr>
              <a:defRPr sz="432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0" y="877824"/>
            <a:ext cx="7790688" cy="6309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3511296"/>
            <a:ext cx="3840480" cy="405494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8614" y="7751743"/>
            <a:ext cx="3142212" cy="438150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60720" y="7751743"/>
            <a:ext cx="5577840" cy="43815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392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943600"/>
            <a:ext cx="1462659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9" y="5898091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6089904"/>
            <a:ext cx="12135917" cy="987552"/>
          </a:xfrm>
        </p:spPr>
        <p:txBody>
          <a:bodyPr lIns="91440" tIns="0" rIns="91440" bIns="0" anchor="b">
            <a:noAutofit/>
          </a:bodyPr>
          <a:lstStyle>
            <a:lvl1pPr>
              <a:defRPr sz="432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" y="0"/>
            <a:ext cx="14630382" cy="589809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840">
                <a:solidFill>
                  <a:schemeClr val="bg1"/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6736" y="7088428"/>
            <a:ext cx="12135917" cy="7132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720"/>
              </a:spcAft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69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80960"/>
            <a:ext cx="1463040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7601179"/>
            <a:ext cx="14630401" cy="79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2214881"/>
            <a:ext cx="12070080" cy="48280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6737" y="7751743"/>
            <a:ext cx="29667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3422" y="7751743"/>
            <a:ext cx="57873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0550" y="7751743"/>
            <a:ext cx="157443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32238" y="2085414"/>
            <a:ext cx="119603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79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7" r:id="rId18"/>
  </p:sldLayoutIdLst>
  <p:hf sldNum="0" hdr="0" ftr="0" dt="0"/>
  <p:txStyles>
    <p:titleStyle>
      <a:lvl1pPr algn="l" defTabSz="1097280" rtl="0" eaLnBrk="1" latinLnBrk="0" hangingPunct="1">
        <a:lnSpc>
          <a:spcPct val="85000"/>
        </a:lnSpc>
        <a:spcBef>
          <a:spcPct val="0"/>
        </a:spcBef>
        <a:buNone/>
        <a:defRPr sz="5760" kern="1200" spc="-6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1097280" rtl="0" eaLnBrk="1" latinLnBrk="0" hangingPunct="1">
        <a:lnSpc>
          <a:spcPct val="90000"/>
        </a:lnSpc>
        <a:spcBef>
          <a:spcPts val="1440"/>
        </a:spcBef>
        <a:spcAft>
          <a:spcPts val="24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60858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0314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99770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19226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2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56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0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4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058" y="0"/>
            <a:ext cx="6188342" cy="816002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7" y="1982272"/>
            <a:ext cx="7415927" cy="2314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00" dirty="0">
                <a:solidFill>
                  <a:srgbClr val="1B1B27"/>
                </a:solidFill>
                <a:latin typeface="Arial" panose="020B0604020202020204" pitchFamily="34" charset="0"/>
                <a:ea typeface="Alexandria" pitchFamily="34" charset="-122"/>
                <a:cs typeface="Arial" panose="020B0604020202020204" pitchFamily="34" charset="0"/>
              </a:rPr>
              <a:t>Phát triển ứng dụng web với công nghệ mã nguồn mở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864037" y="4587618"/>
            <a:ext cx="7415927" cy="2866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vi-VN" sz="2400" dirty="0" smtClean="0"/>
              <a:t>Nhóm 6:</a:t>
            </a:r>
          </a:p>
          <a:p>
            <a:pPr>
              <a:lnSpc>
                <a:spcPct val="150000"/>
              </a:lnSpc>
            </a:pPr>
            <a:r>
              <a:rPr lang="vi-VN" sz="2400" dirty="0"/>
              <a:t>Võ Trọng Nghĩa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vi-VN" sz="2400" dirty="0"/>
              <a:t>Giang Quốc Huy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vi-VN" sz="2400" dirty="0"/>
              <a:t>Cao Khải Minh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vi-VN" sz="2400" dirty="0"/>
              <a:t>Kim Hữu Ngân</a:t>
            </a:r>
            <a:endParaRPr lang="en-US" sz="2400" dirty="0"/>
          </a:p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058" y="2081662"/>
            <a:ext cx="6188342" cy="30469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8541" y="570481"/>
            <a:ext cx="11679146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Thiết kế và triển khai form đăng nhập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287568" y="2482916"/>
            <a:ext cx="3405902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Tên người dùng/Email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87568" y="3113773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Cho phép người dùng nhập tên người dùng hoặc địa chỉ email để xác thực.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87568" y="4195410"/>
            <a:ext cx="3086100" cy="6250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Mật khẩu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298641" y="4818050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Yêu cầu người dùng nhập mật khẩu để xác thực tài khoản.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783" y="1610139"/>
            <a:ext cx="6430618" cy="66194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5072" y="264882"/>
            <a:ext cx="1060704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Thiết kế và triển khai form đăng ký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695072" y="1466616"/>
            <a:ext cx="277391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Tên người dùng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95072" y="2053061"/>
            <a:ext cx="277391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Cho phép người dùng chọn một tên người dùng duy nhất để xác định tài khoản của họ.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695072" y="3827753"/>
            <a:ext cx="277391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Email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695072" y="4601966"/>
            <a:ext cx="2773918" cy="10291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Yêu cầu người dùng cung cấp địa chỉ </a:t>
            </a:r>
            <a:r>
              <a:rPr lang="vi-VN" sz="1900" dirty="0" smtClean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email</a:t>
            </a:r>
            <a:r>
              <a:rPr lang="vi-VN" sz="1900" dirty="0" smtClean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4242306" y="1466615"/>
            <a:ext cx="277391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Mật khẩu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4242306" y="2053061"/>
            <a:ext cx="27739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Yêu cầu người dùng tạo một mật khẩu mạnh để bảo mật tài khoản.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4242306" y="3634871"/>
            <a:ext cx="277391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Xác nhận mật khẩu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4242306" y="4523964"/>
            <a:ext cx="27739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Yêu cầu người dùng nhập lại mật khẩu để đảm bảo chính xác.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513" y="1806776"/>
            <a:ext cx="5406886" cy="5782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54437" y="427078"/>
            <a:ext cx="74159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Thông báo đăng ký thành công</a:t>
            </a:r>
            <a:endParaRPr lang="en-US" sz="4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57" y="2304296"/>
            <a:ext cx="617220" cy="6172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7957" y="3225661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Xác nhận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477560" y="3986073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Thông </a:t>
            </a:r>
            <a:r>
              <a:rPr lang="en-US" sz="1900" dirty="0" smtClean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báo </a:t>
            </a:r>
            <a:r>
              <a:rPr lang="en-US" sz="1900" dirty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cho người dùng biết rằng họ đã đăng ký thành công.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57" y="5157470"/>
            <a:ext cx="61722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7957" y="609814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Chuyển hướng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477559" y="6792117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Chuyển người dùng đến trang </a:t>
            </a:r>
            <a:r>
              <a:rPr lang="vi-VN" sz="1900" dirty="0" smtClean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đăng nhập</a:t>
            </a:r>
            <a:endParaRPr lang="en-US" sz="19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026" y="1970128"/>
            <a:ext cx="5177928" cy="5623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694015"/>
            <a:ext cx="9004102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Mã hóa mật khẩu và bảo mật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4031694" y="2856786"/>
            <a:ext cx="115729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400794" y="2937510"/>
            <a:ext cx="729829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9" name="Text 5"/>
          <p:cNvSpPr/>
          <p:nvPr/>
        </p:nvSpPr>
        <p:spPr>
          <a:xfrm>
            <a:off x="3999190" y="4500443"/>
            <a:ext cx="180618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6465213" y="4282916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2400" dirty="0"/>
          </a:p>
        </p:txBody>
      </p:sp>
      <p:sp>
        <p:nvSpPr>
          <p:cNvPr id="11" name="Text 7"/>
          <p:cNvSpPr/>
          <p:nvPr/>
        </p:nvSpPr>
        <p:spPr>
          <a:xfrm>
            <a:off x="6465213" y="4816793"/>
            <a:ext cx="63753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15" name="Text 10"/>
          <p:cNvSpPr/>
          <p:nvPr/>
        </p:nvSpPr>
        <p:spPr>
          <a:xfrm>
            <a:off x="864037" y="232695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8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Mã hóa bcrypt</a:t>
            </a:r>
            <a:endParaRPr lang="en-US" sz="2800" dirty="0"/>
          </a:p>
        </p:txBody>
      </p:sp>
      <p:sp>
        <p:nvSpPr>
          <p:cNvPr id="16" name="Text 11"/>
          <p:cNvSpPr/>
          <p:nvPr/>
        </p:nvSpPr>
        <p:spPr>
          <a:xfrm>
            <a:off x="864037" y="2949774"/>
            <a:ext cx="5989915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800" dirty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Thuật toán băm mạnh mẽ và chậm, khó bị tấn công</a:t>
            </a:r>
            <a:r>
              <a:rPr lang="en-US" sz="19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9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51" y="4001836"/>
            <a:ext cx="8821381" cy="666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468859"/>
            <a:ext cx="129023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Thiết kế cơ sở dữ liệu và tạo bảng người dùng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2435579"/>
            <a:ext cx="277391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ID người dùng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2989779"/>
            <a:ext cx="27739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Mã định danh duy nhất cho mỗi người dùng.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4037" y="4150482"/>
            <a:ext cx="277391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Tên người dùng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864037" y="4804473"/>
            <a:ext cx="277391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Tên người dùng được chọn bởi người dùng.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4541282" y="2435579"/>
            <a:ext cx="277391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Email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4541282" y="3017014"/>
            <a:ext cx="277391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Địa chỉ email của người dùng.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4465418" y="4150482"/>
            <a:ext cx="277391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Mật khẩu </a:t>
            </a:r>
            <a:r>
              <a:rPr lang="vi-VN" sz="24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(</a:t>
            </a:r>
            <a:r>
              <a:rPr lang="en-US" sz="2400" dirty="0" smtClean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)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4541282" y="4883487"/>
            <a:ext cx="27739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Mật khẩu của người </a:t>
            </a:r>
            <a:r>
              <a:rPr lang="vi-VN" sz="1900" dirty="0" smtClean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dùng.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777" y="2456959"/>
            <a:ext cx="5458587" cy="1981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2571" y="644366"/>
            <a:ext cx="6302335" cy="710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</a:t>
            </a:r>
            <a:r>
              <a:rPr lang="en-US" sz="4450" dirty="0" smtClean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ời </a:t>
            </a: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cảm ơn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517600" y="1931551"/>
            <a:ext cx="2843808" cy="355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7600" y="2423517"/>
            <a:ext cx="7081599" cy="10919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517600" y="4212907"/>
            <a:ext cx="3602712" cy="355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0" name="Shape 7"/>
          <p:cNvSpPr/>
          <p:nvPr/>
        </p:nvSpPr>
        <p:spPr>
          <a:xfrm>
            <a:off x="6047541" y="3009528"/>
            <a:ext cx="7551658" cy="1689973"/>
          </a:xfrm>
          <a:prstGeom prst="roundRect">
            <a:avLst>
              <a:gd name="adj" fmla="val 5654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149853" y="3100282"/>
            <a:ext cx="2843808" cy="355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149853" y="3100282"/>
            <a:ext cx="7081599" cy="13055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800" dirty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Cảm </a:t>
            </a:r>
            <a:r>
              <a:rPr lang="en-US" sz="2800" dirty="0" smtClean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ơn </a:t>
            </a:r>
            <a:r>
              <a:rPr lang="en-US" sz="2800" dirty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đã dành thời gian lắng nghe bài thuyết trình của chúng tôi.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277</Words>
  <Application>Microsoft Office PowerPoint</Application>
  <PresentationFormat>Custom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Alexandria</vt:lpstr>
      <vt:lpstr>Calibri Light</vt:lpstr>
      <vt:lpstr>Calibri</vt:lpstr>
      <vt:lpstr>Arial</vt:lpstr>
      <vt:lpstr>Nobile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Nghia Vo</cp:lastModifiedBy>
  <cp:revision>9</cp:revision>
  <dcterms:created xsi:type="dcterms:W3CDTF">2024-10-11T04:50:49Z</dcterms:created>
  <dcterms:modified xsi:type="dcterms:W3CDTF">2024-10-11T05:41:46Z</dcterms:modified>
</cp:coreProperties>
</file>