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81" r:id="rId9"/>
    <p:sldId id="268" r:id="rId10"/>
    <p:sldId id="269" r:id="rId11"/>
    <p:sldId id="276" r:id="rId12"/>
    <p:sldId id="277" r:id="rId13"/>
    <p:sldId id="27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kF6Zd/VDO8W6XQkuIl2SeT1NP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96E90-565A-4E09-8E55-DF37569516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54A0A6-E804-445D-89BA-7E87CDA4BBEB}">
      <dgm:prSet/>
      <dgm:spPr/>
      <dgm:t>
        <a:bodyPr/>
        <a:lstStyle/>
        <a:p>
          <a:pPr rtl="0"/>
          <a:r>
            <a:rPr lang="en-US" b="0" i="0" dirty="0"/>
            <a:t>1. Tổng quan về đề tài</a:t>
          </a:r>
          <a:endParaRPr lang="en-US" dirty="0"/>
        </a:p>
      </dgm:t>
    </dgm:pt>
    <dgm:pt modelId="{736BB382-FBB4-40DB-A957-035471D61CDA}" type="parTrans" cxnId="{1284E628-96F2-448F-99BE-34912CB75D6A}">
      <dgm:prSet/>
      <dgm:spPr/>
      <dgm:t>
        <a:bodyPr/>
        <a:lstStyle/>
        <a:p>
          <a:endParaRPr lang="en-US"/>
        </a:p>
      </dgm:t>
    </dgm:pt>
    <dgm:pt modelId="{E45011AC-44E9-4673-8831-BF6703E59686}" type="sibTrans" cxnId="{1284E628-96F2-448F-99BE-34912CB75D6A}">
      <dgm:prSet/>
      <dgm:spPr/>
      <dgm:t>
        <a:bodyPr/>
        <a:lstStyle/>
        <a:p>
          <a:endParaRPr lang="en-US"/>
        </a:p>
      </dgm:t>
    </dgm:pt>
    <dgm:pt modelId="{149DD355-C82A-4958-B199-D79DB4852BAC}">
      <dgm:prSet/>
      <dgm:spPr/>
      <dgm:t>
        <a:bodyPr/>
        <a:lstStyle/>
        <a:p>
          <a:pPr rtl="0"/>
          <a:r>
            <a:rPr lang="en-US" b="0" i="0"/>
            <a:t>2. Kế hoạch phát triển phần mềm</a:t>
          </a:r>
          <a:endParaRPr lang="en-US"/>
        </a:p>
      </dgm:t>
    </dgm:pt>
    <dgm:pt modelId="{0369EBF4-1918-416B-8F0B-7B9C668E8207}" type="parTrans" cxnId="{640F7FFE-7E01-4D13-8262-481EDC04974B}">
      <dgm:prSet/>
      <dgm:spPr/>
      <dgm:t>
        <a:bodyPr/>
        <a:lstStyle/>
        <a:p>
          <a:endParaRPr lang="en-US"/>
        </a:p>
      </dgm:t>
    </dgm:pt>
    <dgm:pt modelId="{624D201C-AA89-4FA8-8FD6-3A4F78C76CB1}" type="sibTrans" cxnId="{640F7FFE-7E01-4D13-8262-481EDC04974B}">
      <dgm:prSet/>
      <dgm:spPr/>
      <dgm:t>
        <a:bodyPr/>
        <a:lstStyle/>
        <a:p>
          <a:endParaRPr lang="en-US"/>
        </a:p>
      </dgm:t>
    </dgm:pt>
    <dgm:pt modelId="{90C5D840-84B6-4201-86F3-EF38A0E2203E}">
      <dgm:prSet/>
      <dgm:spPr/>
      <dgm:t>
        <a:bodyPr/>
        <a:lstStyle/>
        <a:p>
          <a:pPr rtl="0"/>
          <a:r>
            <a:rPr lang="en-US" b="0" i="0" dirty="0"/>
            <a:t>3. </a:t>
          </a:r>
          <a:r>
            <a:rPr lang="en-US" b="0" i="0" dirty="0" err="1"/>
            <a:t>Công</a:t>
          </a:r>
          <a:r>
            <a:rPr lang="en-US" b="0" i="0" dirty="0"/>
            <a:t> </a:t>
          </a:r>
          <a:r>
            <a:rPr lang="en-US" b="0" i="0" dirty="0" err="1"/>
            <a:t>nghệ</a:t>
          </a:r>
          <a:r>
            <a:rPr lang="en-US" b="0" i="0" dirty="0"/>
            <a:t> </a:t>
          </a:r>
          <a:r>
            <a:rPr lang="en-US" b="0" i="0" dirty="0" err="1"/>
            <a:t>sử</a:t>
          </a:r>
          <a:r>
            <a:rPr lang="en-US" b="0" i="0" dirty="0"/>
            <a:t> </a:t>
          </a:r>
          <a:r>
            <a:rPr lang="en-US" b="0" i="0" dirty="0" err="1"/>
            <a:t>dụng</a:t>
          </a:r>
          <a:endParaRPr lang="en-US" dirty="0"/>
        </a:p>
      </dgm:t>
    </dgm:pt>
    <dgm:pt modelId="{CEE9C384-E5A2-4BA1-BEAF-219E687A83B6}" type="parTrans" cxnId="{DBEC46AE-7D34-46C9-AD3B-6D62ED650B92}">
      <dgm:prSet/>
      <dgm:spPr/>
      <dgm:t>
        <a:bodyPr/>
        <a:lstStyle/>
        <a:p>
          <a:endParaRPr lang="en-US"/>
        </a:p>
      </dgm:t>
    </dgm:pt>
    <dgm:pt modelId="{BE4F17F2-9C53-4155-B958-2DCE3CBDEABB}" type="sibTrans" cxnId="{DBEC46AE-7D34-46C9-AD3B-6D62ED650B92}">
      <dgm:prSet/>
      <dgm:spPr/>
      <dgm:t>
        <a:bodyPr/>
        <a:lstStyle/>
        <a:p>
          <a:endParaRPr lang="en-US"/>
        </a:p>
      </dgm:t>
    </dgm:pt>
    <dgm:pt modelId="{E8431702-2762-4963-9202-5ADA8CD1924B}">
      <dgm:prSet/>
      <dgm:spPr/>
      <dgm:t>
        <a:bodyPr/>
        <a:lstStyle/>
        <a:p>
          <a:pPr rtl="0"/>
          <a:r>
            <a:rPr lang="en-US" b="0" i="0"/>
            <a:t>4. Kết luận</a:t>
          </a:r>
          <a:endParaRPr lang="en-US"/>
        </a:p>
      </dgm:t>
    </dgm:pt>
    <dgm:pt modelId="{E582D6CB-5C79-4FA7-9F91-2AB55ACA770E}" type="parTrans" cxnId="{30B42AC0-0993-435E-990D-2C4A760DADD5}">
      <dgm:prSet/>
      <dgm:spPr/>
      <dgm:t>
        <a:bodyPr/>
        <a:lstStyle/>
        <a:p>
          <a:endParaRPr lang="en-US"/>
        </a:p>
      </dgm:t>
    </dgm:pt>
    <dgm:pt modelId="{D7BE3D91-2F5C-4241-B7E5-28F5B4F81AE2}" type="sibTrans" cxnId="{30B42AC0-0993-435E-990D-2C4A760DADD5}">
      <dgm:prSet/>
      <dgm:spPr/>
      <dgm:t>
        <a:bodyPr/>
        <a:lstStyle/>
        <a:p>
          <a:endParaRPr lang="en-US"/>
        </a:p>
      </dgm:t>
    </dgm:pt>
    <dgm:pt modelId="{9439B0A9-2E21-41C2-B3AA-A3817088A685}" type="pres">
      <dgm:prSet presAssocID="{CAB96E90-565A-4E09-8E55-DF37569516A4}" presName="linear" presStyleCnt="0">
        <dgm:presLayoutVars>
          <dgm:animLvl val="lvl"/>
          <dgm:resizeHandles val="exact"/>
        </dgm:presLayoutVars>
      </dgm:prSet>
      <dgm:spPr/>
      <dgm:t>
        <a:bodyPr/>
        <a:lstStyle/>
        <a:p>
          <a:endParaRPr lang="en-US"/>
        </a:p>
      </dgm:t>
    </dgm:pt>
    <dgm:pt modelId="{455A53D9-6037-49C9-9594-3042CBAB5C0C}" type="pres">
      <dgm:prSet presAssocID="{C654A0A6-E804-445D-89BA-7E87CDA4BBEB}" presName="parentText" presStyleLbl="node1" presStyleIdx="0" presStyleCnt="4">
        <dgm:presLayoutVars>
          <dgm:chMax val="0"/>
          <dgm:bulletEnabled val="1"/>
        </dgm:presLayoutVars>
      </dgm:prSet>
      <dgm:spPr/>
      <dgm:t>
        <a:bodyPr/>
        <a:lstStyle/>
        <a:p>
          <a:endParaRPr lang="en-US"/>
        </a:p>
      </dgm:t>
    </dgm:pt>
    <dgm:pt modelId="{FD908925-2F38-4663-8D45-E06FA32733DD}" type="pres">
      <dgm:prSet presAssocID="{E45011AC-44E9-4673-8831-BF6703E59686}" presName="spacer" presStyleCnt="0"/>
      <dgm:spPr/>
    </dgm:pt>
    <dgm:pt modelId="{C745249D-7B79-463B-A6A6-E26B76B73999}" type="pres">
      <dgm:prSet presAssocID="{149DD355-C82A-4958-B199-D79DB4852BAC}" presName="parentText" presStyleLbl="node1" presStyleIdx="1" presStyleCnt="4">
        <dgm:presLayoutVars>
          <dgm:chMax val="0"/>
          <dgm:bulletEnabled val="1"/>
        </dgm:presLayoutVars>
      </dgm:prSet>
      <dgm:spPr/>
      <dgm:t>
        <a:bodyPr/>
        <a:lstStyle/>
        <a:p>
          <a:endParaRPr lang="en-US"/>
        </a:p>
      </dgm:t>
    </dgm:pt>
    <dgm:pt modelId="{1E201E08-D848-4702-96B6-48A9139ED64F}" type="pres">
      <dgm:prSet presAssocID="{624D201C-AA89-4FA8-8FD6-3A4F78C76CB1}" presName="spacer" presStyleCnt="0"/>
      <dgm:spPr/>
    </dgm:pt>
    <dgm:pt modelId="{D633B029-8F62-46BE-81DF-5D0BE3A5AEE2}" type="pres">
      <dgm:prSet presAssocID="{90C5D840-84B6-4201-86F3-EF38A0E2203E}" presName="parentText" presStyleLbl="node1" presStyleIdx="2" presStyleCnt="4">
        <dgm:presLayoutVars>
          <dgm:chMax val="0"/>
          <dgm:bulletEnabled val="1"/>
        </dgm:presLayoutVars>
      </dgm:prSet>
      <dgm:spPr/>
      <dgm:t>
        <a:bodyPr/>
        <a:lstStyle/>
        <a:p>
          <a:endParaRPr lang="en-US"/>
        </a:p>
      </dgm:t>
    </dgm:pt>
    <dgm:pt modelId="{80ED1E65-5166-4C0C-8811-BDAC93A0B971}" type="pres">
      <dgm:prSet presAssocID="{BE4F17F2-9C53-4155-B958-2DCE3CBDEABB}" presName="spacer" presStyleCnt="0"/>
      <dgm:spPr/>
    </dgm:pt>
    <dgm:pt modelId="{C5693D9E-35E5-4475-BB7C-565CA53F8281}" type="pres">
      <dgm:prSet presAssocID="{E8431702-2762-4963-9202-5ADA8CD1924B}" presName="parentText" presStyleLbl="node1" presStyleIdx="3" presStyleCnt="4">
        <dgm:presLayoutVars>
          <dgm:chMax val="0"/>
          <dgm:bulletEnabled val="1"/>
        </dgm:presLayoutVars>
      </dgm:prSet>
      <dgm:spPr/>
      <dgm:t>
        <a:bodyPr/>
        <a:lstStyle/>
        <a:p>
          <a:endParaRPr lang="en-US"/>
        </a:p>
      </dgm:t>
    </dgm:pt>
  </dgm:ptLst>
  <dgm:cxnLst>
    <dgm:cxn modelId="{583C0D98-1F71-4046-9B86-B910D9FD75B3}" type="presOf" srcId="{149DD355-C82A-4958-B199-D79DB4852BAC}" destId="{C745249D-7B79-463B-A6A6-E26B76B73999}" srcOrd="0" destOrd="0" presId="urn:microsoft.com/office/officeart/2005/8/layout/vList2"/>
    <dgm:cxn modelId="{DBEC46AE-7D34-46C9-AD3B-6D62ED650B92}" srcId="{CAB96E90-565A-4E09-8E55-DF37569516A4}" destId="{90C5D840-84B6-4201-86F3-EF38A0E2203E}" srcOrd="2" destOrd="0" parTransId="{CEE9C384-E5A2-4BA1-BEAF-219E687A83B6}" sibTransId="{BE4F17F2-9C53-4155-B958-2DCE3CBDEABB}"/>
    <dgm:cxn modelId="{1284E628-96F2-448F-99BE-34912CB75D6A}" srcId="{CAB96E90-565A-4E09-8E55-DF37569516A4}" destId="{C654A0A6-E804-445D-89BA-7E87CDA4BBEB}" srcOrd="0" destOrd="0" parTransId="{736BB382-FBB4-40DB-A957-035471D61CDA}" sibTransId="{E45011AC-44E9-4673-8831-BF6703E59686}"/>
    <dgm:cxn modelId="{30B42AC0-0993-435E-990D-2C4A760DADD5}" srcId="{CAB96E90-565A-4E09-8E55-DF37569516A4}" destId="{E8431702-2762-4963-9202-5ADA8CD1924B}" srcOrd="3" destOrd="0" parTransId="{E582D6CB-5C79-4FA7-9F91-2AB55ACA770E}" sibTransId="{D7BE3D91-2F5C-4241-B7E5-28F5B4F81AE2}"/>
    <dgm:cxn modelId="{2FEF3B1D-EC1A-416A-93D1-A6EB9C39A9A9}" type="presOf" srcId="{E8431702-2762-4963-9202-5ADA8CD1924B}" destId="{C5693D9E-35E5-4475-BB7C-565CA53F8281}" srcOrd="0" destOrd="0" presId="urn:microsoft.com/office/officeart/2005/8/layout/vList2"/>
    <dgm:cxn modelId="{6D62533D-F62F-4922-8B6D-BEF7CF471EE9}" type="presOf" srcId="{C654A0A6-E804-445D-89BA-7E87CDA4BBEB}" destId="{455A53D9-6037-49C9-9594-3042CBAB5C0C}" srcOrd="0" destOrd="0" presId="urn:microsoft.com/office/officeart/2005/8/layout/vList2"/>
    <dgm:cxn modelId="{3E143956-58FE-4B9F-A10E-173418C30AE8}" type="presOf" srcId="{CAB96E90-565A-4E09-8E55-DF37569516A4}" destId="{9439B0A9-2E21-41C2-B3AA-A3817088A685}" srcOrd="0" destOrd="0" presId="urn:microsoft.com/office/officeart/2005/8/layout/vList2"/>
    <dgm:cxn modelId="{640F7FFE-7E01-4D13-8262-481EDC04974B}" srcId="{CAB96E90-565A-4E09-8E55-DF37569516A4}" destId="{149DD355-C82A-4958-B199-D79DB4852BAC}" srcOrd="1" destOrd="0" parTransId="{0369EBF4-1918-416B-8F0B-7B9C668E8207}" sibTransId="{624D201C-AA89-4FA8-8FD6-3A4F78C76CB1}"/>
    <dgm:cxn modelId="{D82183D8-0FA8-4D32-97D3-6C3C1B273F1E}" type="presOf" srcId="{90C5D840-84B6-4201-86F3-EF38A0E2203E}" destId="{D633B029-8F62-46BE-81DF-5D0BE3A5AEE2}" srcOrd="0" destOrd="0" presId="urn:microsoft.com/office/officeart/2005/8/layout/vList2"/>
    <dgm:cxn modelId="{3C70565B-5B3E-4CCC-B78F-F9D8417EE936}" type="presParOf" srcId="{9439B0A9-2E21-41C2-B3AA-A3817088A685}" destId="{455A53D9-6037-49C9-9594-3042CBAB5C0C}" srcOrd="0" destOrd="0" presId="urn:microsoft.com/office/officeart/2005/8/layout/vList2"/>
    <dgm:cxn modelId="{AD587A89-C73F-4B68-8BD5-BBCF1BBAD2CD}" type="presParOf" srcId="{9439B0A9-2E21-41C2-B3AA-A3817088A685}" destId="{FD908925-2F38-4663-8D45-E06FA32733DD}" srcOrd="1" destOrd="0" presId="urn:microsoft.com/office/officeart/2005/8/layout/vList2"/>
    <dgm:cxn modelId="{1EED00AB-7EAC-495F-874E-45DEC1089E13}" type="presParOf" srcId="{9439B0A9-2E21-41C2-B3AA-A3817088A685}" destId="{C745249D-7B79-463B-A6A6-E26B76B73999}" srcOrd="2" destOrd="0" presId="urn:microsoft.com/office/officeart/2005/8/layout/vList2"/>
    <dgm:cxn modelId="{A131945B-218B-4615-BF04-A1752FEFFE3D}" type="presParOf" srcId="{9439B0A9-2E21-41C2-B3AA-A3817088A685}" destId="{1E201E08-D848-4702-96B6-48A9139ED64F}" srcOrd="3" destOrd="0" presId="urn:microsoft.com/office/officeart/2005/8/layout/vList2"/>
    <dgm:cxn modelId="{719726B4-5EF1-4FD4-91D1-0BC67E320FA1}" type="presParOf" srcId="{9439B0A9-2E21-41C2-B3AA-A3817088A685}" destId="{D633B029-8F62-46BE-81DF-5D0BE3A5AEE2}" srcOrd="4" destOrd="0" presId="urn:microsoft.com/office/officeart/2005/8/layout/vList2"/>
    <dgm:cxn modelId="{033D8E0E-D2CF-4573-BA0F-3BD2399A167E}" type="presParOf" srcId="{9439B0A9-2E21-41C2-B3AA-A3817088A685}" destId="{80ED1E65-5166-4C0C-8811-BDAC93A0B971}" srcOrd="5" destOrd="0" presId="urn:microsoft.com/office/officeart/2005/8/layout/vList2"/>
    <dgm:cxn modelId="{9D117D7C-A577-4AE9-8B94-E35FBFC31797}" type="presParOf" srcId="{9439B0A9-2E21-41C2-B3AA-A3817088A685}" destId="{C5693D9E-35E5-4475-BB7C-565CA53F828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0A897-3A9B-49AA-9A92-711F76AFFA7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094B2DBF-6C3B-4DB2-AC3C-D01E82C2121A}">
      <dgm:prSet/>
      <dgm:spPr/>
      <dgm:t>
        <a:bodyPr/>
        <a:lstStyle/>
        <a:p>
          <a:pPr rtl="0"/>
          <a:r>
            <a:rPr lang="en-US" b="0" i="0" dirty="0"/>
            <a:t>1. Tổng quan về đề tài</a:t>
          </a:r>
          <a:endParaRPr lang="en-US" dirty="0"/>
        </a:p>
      </dgm:t>
    </dgm:pt>
    <dgm:pt modelId="{C95DF7A7-0DB2-4C81-A164-FA249D48DC10}" type="parTrans" cxnId="{FAD4DED4-BE93-42C9-A3D7-F7EE8A0F6A19}">
      <dgm:prSet/>
      <dgm:spPr/>
      <dgm:t>
        <a:bodyPr/>
        <a:lstStyle/>
        <a:p>
          <a:endParaRPr lang="en-US"/>
        </a:p>
      </dgm:t>
    </dgm:pt>
    <dgm:pt modelId="{BC757FBD-EB61-4D79-ADC0-928FE6707A24}" type="sibTrans" cxnId="{FAD4DED4-BE93-42C9-A3D7-F7EE8A0F6A19}">
      <dgm:prSet/>
      <dgm:spPr/>
      <dgm:t>
        <a:bodyPr/>
        <a:lstStyle/>
        <a:p>
          <a:endParaRPr lang="en-US"/>
        </a:p>
      </dgm:t>
    </dgm:pt>
    <dgm:pt modelId="{41AD37BD-2100-46E4-AAE7-88005DC756D9}" type="pres">
      <dgm:prSet presAssocID="{6B80A897-3A9B-49AA-9A92-711F76AFFA73}" presName="Name0" presStyleCnt="0">
        <dgm:presLayoutVars>
          <dgm:chMax val="7"/>
          <dgm:dir/>
          <dgm:animLvl val="lvl"/>
          <dgm:resizeHandles val="exact"/>
        </dgm:presLayoutVars>
      </dgm:prSet>
      <dgm:spPr/>
      <dgm:t>
        <a:bodyPr/>
        <a:lstStyle/>
        <a:p>
          <a:endParaRPr lang="en-US"/>
        </a:p>
      </dgm:t>
    </dgm:pt>
    <dgm:pt modelId="{E8087E8C-7308-4A9A-AA7E-E5766E4A7A5B}" type="pres">
      <dgm:prSet presAssocID="{094B2DBF-6C3B-4DB2-AC3C-D01E82C2121A}" presName="circle1" presStyleLbl="node1" presStyleIdx="0" presStyleCnt="1"/>
      <dgm:spPr/>
    </dgm:pt>
    <dgm:pt modelId="{97A8C3A9-B881-49C1-BB79-C2E42339738A}" type="pres">
      <dgm:prSet presAssocID="{094B2DBF-6C3B-4DB2-AC3C-D01E82C2121A}" presName="space" presStyleCnt="0"/>
      <dgm:spPr/>
    </dgm:pt>
    <dgm:pt modelId="{596DFBBB-4D61-428A-93E4-D0DA2AF2C323}" type="pres">
      <dgm:prSet presAssocID="{094B2DBF-6C3B-4DB2-AC3C-D01E82C2121A}" presName="rect1" presStyleLbl="alignAcc1" presStyleIdx="0" presStyleCnt="1"/>
      <dgm:spPr/>
      <dgm:t>
        <a:bodyPr/>
        <a:lstStyle/>
        <a:p>
          <a:endParaRPr lang="en-US"/>
        </a:p>
      </dgm:t>
    </dgm:pt>
    <dgm:pt modelId="{644591E9-88F6-4AA1-9E37-DE1DE4C418D8}" type="pres">
      <dgm:prSet presAssocID="{094B2DBF-6C3B-4DB2-AC3C-D01E82C2121A}" presName="rect1ParTxNoCh" presStyleLbl="alignAcc1" presStyleIdx="0" presStyleCnt="1">
        <dgm:presLayoutVars>
          <dgm:chMax val="1"/>
          <dgm:bulletEnabled val="1"/>
        </dgm:presLayoutVars>
      </dgm:prSet>
      <dgm:spPr/>
      <dgm:t>
        <a:bodyPr/>
        <a:lstStyle/>
        <a:p>
          <a:endParaRPr lang="en-US"/>
        </a:p>
      </dgm:t>
    </dgm:pt>
  </dgm:ptLst>
  <dgm:cxnLst>
    <dgm:cxn modelId="{D3113736-3105-4AE3-99B8-E10BCE6FA026}" type="presOf" srcId="{6B80A897-3A9B-49AA-9A92-711F76AFFA73}" destId="{41AD37BD-2100-46E4-AAE7-88005DC756D9}" srcOrd="0" destOrd="0" presId="urn:microsoft.com/office/officeart/2005/8/layout/target3"/>
    <dgm:cxn modelId="{CD0E6689-39BD-48F7-A6CB-94EB6741A573}" type="presOf" srcId="{094B2DBF-6C3B-4DB2-AC3C-D01E82C2121A}" destId="{596DFBBB-4D61-428A-93E4-D0DA2AF2C323}" srcOrd="0" destOrd="0" presId="urn:microsoft.com/office/officeart/2005/8/layout/target3"/>
    <dgm:cxn modelId="{FAD4DED4-BE93-42C9-A3D7-F7EE8A0F6A19}" srcId="{6B80A897-3A9B-49AA-9A92-711F76AFFA73}" destId="{094B2DBF-6C3B-4DB2-AC3C-D01E82C2121A}" srcOrd="0" destOrd="0" parTransId="{C95DF7A7-0DB2-4C81-A164-FA249D48DC10}" sibTransId="{BC757FBD-EB61-4D79-ADC0-928FE6707A24}"/>
    <dgm:cxn modelId="{06059CB9-8D65-4F57-9179-4D60C0DB4CA6}" type="presOf" srcId="{094B2DBF-6C3B-4DB2-AC3C-D01E82C2121A}" destId="{644591E9-88F6-4AA1-9E37-DE1DE4C418D8}" srcOrd="1" destOrd="0" presId="urn:microsoft.com/office/officeart/2005/8/layout/target3"/>
    <dgm:cxn modelId="{76F872C5-F561-4C79-8BEC-1857ED529E38}" type="presParOf" srcId="{41AD37BD-2100-46E4-AAE7-88005DC756D9}" destId="{E8087E8C-7308-4A9A-AA7E-E5766E4A7A5B}" srcOrd="0" destOrd="0" presId="urn:microsoft.com/office/officeart/2005/8/layout/target3"/>
    <dgm:cxn modelId="{35BC33D5-8D7C-49BD-88A4-8D86FD882AFA}" type="presParOf" srcId="{41AD37BD-2100-46E4-AAE7-88005DC756D9}" destId="{97A8C3A9-B881-49C1-BB79-C2E42339738A}" srcOrd="1" destOrd="0" presId="urn:microsoft.com/office/officeart/2005/8/layout/target3"/>
    <dgm:cxn modelId="{217A8A24-677C-4E36-80E9-BF52F7A0F752}" type="presParOf" srcId="{41AD37BD-2100-46E4-AAE7-88005DC756D9}" destId="{596DFBBB-4D61-428A-93E4-D0DA2AF2C323}" srcOrd="2" destOrd="0" presId="urn:microsoft.com/office/officeart/2005/8/layout/target3"/>
    <dgm:cxn modelId="{137DE423-8C2F-46A1-871F-F8F4371B41BD}" type="presParOf" srcId="{41AD37BD-2100-46E4-AAE7-88005DC756D9}" destId="{644591E9-88F6-4AA1-9E37-DE1DE4C418D8}"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594F72-FBDD-4012-A9BD-C5FB610F6B1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9097D0FE-0F67-411D-A53D-C777F98826FD}">
      <dgm:prSet custT="1"/>
      <dgm:spPr/>
      <dgm:t>
        <a:bodyPr/>
        <a:lstStyle/>
        <a:p>
          <a:pPr rtl="0"/>
          <a:r>
            <a:rPr lang="en-US" sz="5000" b="0" i="0" dirty="0"/>
            <a:t>Đặc tả nhu cầu ứng dụng</a:t>
          </a:r>
          <a:endParaRPr lang="en-US" sz="5000" dirty="0"/>
        </a:p>
      </dgm:t>
    </dgm:pt>
    <dgm:pt modelId="{2B30A719-2179-4F2A-BFBA-BA4102CB9E81}" type="parTrans" cxnId="{DD4D1D55-1CF7-433A-B62F-22DA6653B822}">
      <dgm:prSet/>
      <dgm:spPr/>
      <dgm:t>
        <a:bodyPr/>
        <a:lstStyle/>
        <a:p>
          <a:endParaRPr lang="en-US"/>
        </a:p>
      </dgm:t>
    </dgm:pt>
    <dgm:pt modelId="{DAD4F931-0DBB-4F2E-A777-11A9FF2E4024}" type="sibTrans" cxnId="{DD4D1D55-1CF7-433A-B62F-22DA6653B822}">
      <dgm:prSet/>
      <dgm:spPr/>
      <dgm:t>
        <a:bodyPr/>
        <a:lstStyle/>
        <a:p>
          <a:endParaRPr lang="en-US"/>
        </a:p>
      </dgm:t>
    </dgm:pt>
    <dgm:pt modelId="{DBC17CF9-A01D-423F-9533-B45A4F804695}" type="pres">
      <dgm:prSet presAssocID="{5C594F72-FBDD-4012-A9BD-C5FB610F6B1B}" presName="Name0" presStyleCnt="0">
        <dgm:presLayoutVars>
          <dgm:chMax val="7"/>
          <dgm:dir/>
          <dgm:animLvl val="lvl"/>
          <dgm:resizeHandles val="exact"/>
        </dgm:presLayoutVars>
      </dgm:prSet>
      <dgm:spPr/>
      <dgm:t>
        <a:bodyPr/>
        <a:lstStyle/>
        <a:p>
          <a:endParaRPr lang="en-US"/>
        </a:p>
      </dgm:t>
    </dgm:pt>
    <dgm:pt modelId="{2556E242-A09A-4B04-9EA3-FC70C9131093}" type="pres">
      <dgm:prSet presAssocID="{9097D0FE-0F67-411D-A53D-C777F98826FD}" presName="circle1" presStyleLbl="node1" presStyleIdx="0" presStyleCnt="1"/>
      <dgm:spPr/>
    </dgm:pt>
    <dgm:pt modelId="{9FF207BA-A2A1-4AC3-93FB-9DF0F02345CD}" type="pres">
      <dgm:prSet presAssocID="{9097D0FE-0F67-411D-A53D-C777F98826FD}" presName="space" presStyleCnt="0"/>
      <dgm:spPr/>
    </dgm:pt>
    <dgm:pt modelId="{3393C9DF-2697-4C58-B11D-0FB42F23A6BE}" type="pres">
      <dgm:prSet presAssocID="{9097D0FE-0F67-411D-A53D-C777F98826FD}" presName="rect1" presStyleLbl="alignAcc1" presStyleIdx="0" presStyleCnt="1"/>
      <dgm:spPr/>
      <dgm:t>
        <a:bodyPr/>
        <a:lstStyle/>
        <a:p>
          <a:endParaRPr lang="en-US"/>
        </a:p>
      </dgm:t>
    </dgm:pt>
    <dgm:pt modelId="{9E95046A-5022-4AE1-8DB9-E8126A90F0A9}" type="pres">
      <dgm:prSet presAssocID="{9097D0FE-0F67-411D-A53D-C777F98826FD}" presName="rect1ParTxNoCh" presStyleLbl="alignAcc1" presStyleIdx="0" presStyleCnt="1">
        <dgm:presLayoutVars>
          <dgm:chMax val="1"/>
          <dgm:bulletEnabled val="1"/>
        </dgm:presLayoutVars>
      </dgm:prSet>
      <dgm:spPr/>
      <dgm:t>
        <a:bodyPr/>
        <a:lstStyle/>
        <a:p>
          <a:endParaRPr lang="en-US"/>
        </a:p>
      </dgm:t>
    </dgm:pt>
  </dgm:ptLst>
  <dgm:cxnLst>
    <dgm:cxn modelId="{DD4D1D55-1CF7-433A-B62F-22DA6653B822}" srcId="{5C594F72-FBDD-4012-A9BD-C5FB610F6B1B}" destId="{9097D0FE-0F67-411D-A53D-C777F98826FD}" srcOrd="0" destOrd="0" parTransId="{2B30A719-2179-4F2A-BFBA-BA4102CB9E81}" sibTransId="{DAD4F931-0DBB-4F2E-A777-11A9FF2E4024}"/>
    <dgm:cxn modelId="{62F4FD11-B655-4C72-9898-D41C4326CA2F}" type="presOf" srcId="{9097D0FE-0F67-411D-A53D-C777F98826FD}" destId="{9E95046A-5022-4AE1-8DB9-E8126A90F0A9}" srcOrd="1" destOrd="0" presId="urn:microsoft.com/office/officeart/2005/8/layout/target3"/>
    <dgm:cxn modelId="{5195C482-B922-4853-B2E5-F3C887E09335}" type="presOf" srcId="{5C594F72-FBDD-4012-A9BD-C5FB610F6B1B}" destId="{DBC17CF9-A01D-423F-9533-B45A4F804695}" srcOrd="0" destOrd="0" presId="urn:microsoft.com/office/officeart/2005/8/layout/target3"/>
    <dgm:cxn modelId="{513F685A-81A8-4733-AF4C-BD38E89A94BD}" type="presOf" srcId="{9097D0FE-0F67-411D-A53D-C777F98826FD}" destId="{3393C9DF-2697-4C58-B11D-0FB42F23A6BE}" srcOrd="0" destOrd="0" presId="urn:microsoft.com/office/officeart/2005/8/layout/target3"/>
    <dgm:cxn modelId="{2D191C6A-1BF3-42C2-B96D-88F0D0684E51}" type="presParOf" srcId="{DBC17CF9-A01D-423F-9533-B45A4F804695}" destId="{2556E242-A09A-4B04-9EA3-FC70C9131093}" srcOrd="0" destOrd="0" presId="urn:microsoft.com/office/officeart/2005/8/layout/target3"/>
    <dgm:cxn modelId="{DFD75901-257B-481E-951D-6D44174AB2FA}" type="presParOf" srcId="{DBC17CF9-A01D-423F-9533-B45A4F804695}" destId="{9FF207BA-A2A1-4AC3-93FB-9DF0F02345CD}" srcOrd="1" destOrd="0" presId="urn:microsoft.com/office/officeart/2005/8/layout/target3"/>
    <dgm:cxn modelId="{4139A263-4F6C-460C-BDBD-149A05BD828D}" type="presParOf" srcId="{DBC17CF9-A01D-423F-9533-B45A4F804695}" destId="{3393C9DF-2697-4C58-B11D-0FB42F23A6BE}" srcOrd="2" destOrd="0" presId="urn:microsoft.com/office/officeart/2005/8/layout/target3"/>
    <dgm:cxn modelId="{033D0225-3B4C-4C07-8672-EB7875ADA695}" type="presParOf" srcId="{DBC17CF9-A01D-423F-9533-B45A4F804695}" destId="{9E95046A-5022-4AE1-8DB9-E8126A90F0A9}"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A2E595-4033-4724-AD90-8CC36B6F3811}"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C1FACAB3-8CC6-4EC5-B4B6-9325497541FE}">
      <dgm:prSet/>
      <dgm:spPr/>
      <dgm:t>
        <a:bodyPr/>
        <a:lstStyle/>
        <a:p>
          <a:pPr rtl="0"/>
          <a:r>
            <a:rPr lang="en-US" b="0" i="0" dirty="0" err="1"/>
            <a:t>Tính</a:t>
          </a:r>
          <a:r>
            <a:rPr lang="en-US" b="0" i="0" dirty="0"/>
            <a:t> </a:t>
          </a:r>
          <a:r>
            <a:rPr lang="en-US" b="0" i="0" dirty="0" err="1"/>
            <a:t>cần</a:t>
          </a:r>
          <a:r>
            <a:rPr lang="en-US" b="0" i="0" dirty="0"/>
            <a:t> </a:t>
          </a:r>
          <a:r>
            <a:rPr lang="en-US" b="0" i="0" dirty="0" err="1"/>
            <a:t>thiết</a:t>
          </a:r>
          <a:r>
            <a:rPr lang="en-US" b="0" i="0" dirty="0"/>
            <a:t> </a:t>
          </a:r>
          <a:r>
            <a:rPr lang="en-US" b="0" i="0" dirty="0" err="1"/>
            <a:t>của</a:t>
          </a:r>
          <a:r>
            <a:rPr lang="en-US" b="0" i="0" dirty="0"/>
            <a:t> </a:t>
          </a:r>
          <a:r>
            <a:rPr lang="en-US" b="0" i="0" dirty="0" err="1"/>
            <a:t>phần</a:t>
          </a:r>
          <a:r>
            <a:rPr lang="en-US" b="0" i="0" dirty="0"/>
            <a:t> </a:t>
          </a:r>
          <a:r>
            <a:rPr lang="en-US" b="0" i="0" dirty="0" err="1"/>
            <a:t>mềm</a:t>
          </a:r>
          <a:r>
            <a:rPr lang="en-US" b="0" i="0" dirty="0"/>
            <a:t> </a:t>
          </a:r>
          <a:r>
            <a:rPr lang="en-US" b="0" i="0" dirty="0" err="1"/>
            <a:t>phân</a:t>
          </a:r>
          <a:r>
            <a:rPr lang="en-US" b="0" i="0" dirty="0"/>
            <a:t> </a:t>
          </a:r>
          <a:r>
            <a:rPr lang="en-US" b="0" i="0" dirty="0" err="1"/>
            <a:t>tán</a:t>
          </a:r>
          <a:r>
            <a:rPr lang="en-US" b="0" i="0" dirty="0"/>
            <a:t>, microservice, cloud</a:t>
          </a:r>
          <a:endParaRPr lang="en-US" dirty="0"/>
        </a:p>
      </dgm:t>
    </dgm:pt>
    <dgm:pt modelId="{13F09986-F84C-4793-B7B2-F20B74F4CC78}" type="parTrans" cxnId="{52E9C252-1F91-4BEA-81E2-EA07F105B614}">
      <dgm:prSet/>
      <dgm:spPr/>
      <dgm:t>
        <a:bodyPr/>
        <a:lstStyle/>
        <a:p>
          <a:endParaRPr lang="en-US"/>
        </a:p>
      </dgm:t>
    </dgm:pt>
    <dgm:pt modelId="{CF640160-2962-449A-A28B-B68D040076B8}" type="sibTrans" cxnId="{52E9C252-1F91-4BEA-81E2-EA07F105B614}">
      <dgm:prSet/>
      <dgm:spPr/>
      <dgm:t>
        <a:bodyPr/>
        <a:lstStyle/>
        <a:p>
          <a:endParaRPr lang="en-US"/>
        </a:p>
      </dgm:t>
    </dgm:pt>
    <dgm:pt modelId="{6EBB79F1-371A-4B56-ABC9-A7BDA610CC5B}" type="pres">
      <dgm:prSet presAssocID="{BEA2E595-4033-4724-AD90-8CC36B6F3811}" presName="Name0" presStyleCnt="0">
        <dgm:presLayoutVars>
          <dgm:chMax val="7"/>
          <dgm:dir/>
          <dgm:animLvl val="lvl"/>
          <dgm:resizeHandles val="exact"/>
        </dgm:presLayoutVars>
      </dgm:prSet>
      <dgm:spPr/>
      <dgm:t>
        <a:bodyPr/>
        <a:lstStyle/>
        <a:p>
          <a:endParaRPr lang="en-US"/>
        </a:p>
      </dgm:t>
    </dgm:pt>
    <dgm:pt modelId="{93CE18E7-C090-4CE1-954E-A64A1D41EBF6}" type="pres">
      <dgm:prSet presAssocID="{C1FACAB3-8CC6-4EC5-B4B6-9325497541FE}" presName="circle1" presStyleLbl="node1" presStyleIdx="0" presStyleCnt="1"/>
      <dgm:spPr/>
    </dgm:pt>
    <dgm:pt modelId="{777D6FFA-F199-46D3-BCF9-FEE23DE3A38C}" type="pres">
      <dgm:prSet presAssocID="{C1FACAB3-8CC6-4EC5-B4B6-9325497541FE}" presName="space" presStyleCnt="0"/>
      <dgm:spPr/>
    </dgm:pt>
    <dgm:pt modelId="{75FAB985-DDE9-41DD-B961-4369EF07FF6D}" type="pres">
      <dgm:prSet presAssocID="{C1FACAB3-8CC6-4EC5-B4B6-9325497541FE}" presName="rect1" presStyleLbl="alignAcc1" presStyleIdx="0" presStyleCnt="1"/>
      <dgm:spPr/>
      <dgm:t>
        <a:bodyPr/>
        <a:lstStyle/>
        <a:p>
          <a:endParaRPr lang="en-US"/>
        </a:p>
      </dgm:t>
    </dgm:pt>
    <dgm:pt modelId="{D062CFC4-F5C5-459E-8CF9-1A564EE68163}" type="pres">
      <dgm:prSet presAssocID="{C1FACAB3-8CC6-4EC5-B4B6-9325497541FE}" presName="rect1ParTxNoCh" presStyleLbl="alignAcc1" presStyleIdx="0" presStyleCnt="1">
        <dgm:presLayoutVars>
          <dgm:chMax val="1"/>
          <dgm:bulletEnabled val="1"/>
        </dgm:presLayoutVars>
      </dgm:prSet>
      <dgm:spPr/>
      <dgm:t>
        <a:bodyPr/>
        <a:lstStyle/>
        <a:p>
          <a:endParaRPr lang="en-US"/>
        </a:p>
      </dgm:t>
    </dgm:pt>
  </dgm:ptLst>
  <dgm:cxnLst>
    <dgm:cxn modelId="{8226865B-CC27-4F0B-AF8C-2383EF033D67}" type="presOf" srcId="{BEA2E595-4033-4724-AD90-8CC36B6F3811}" destId="{6EBB79F1-371A-4B56-ABC9-A7BDA610CC5B}" srcOrd="0" destOrd="0" presId="urn:microsoft.com/office/officeart/2005/8/layout/target3"/>
    <dgm:cxn modelId="{98548E11-6E59-4D52-9426-BB184A332735}" type="presOf" srcId="{C1FACAB3-8CC6-4EC5-B4B6-9325497541FE}" destId="{75FAB985-DDE9-41DD-B961-4369EF07FF6D}" srcOrd="0" destOrd="0" presId="urn:microsoft.com/office/officeart/2005/8/layout/target3"/>
    <dgm:cxn modelId="{02ECDD21-4F3B-44AF-B508-20C53F01BB02}" type="presOf" srcId="{C1FACAB3-8CC6-4EC5-B4B6-9325497541FE}" destId="{D062CFC4-F5C5-459E-8CF9-1A564EE68163}" srcOrd="1" destOrd="0" presId="urn:microsoft.com/office/officeart/2005/8/layout/target3"/>
    <dgm:cxn modelId="{52E9C252-1F91-4BEA-81E2-EA07F105B614}" srcId="{BEA2E595-4033-4724-AD90-8CC36B6F3811}" destId="{C1FACAB3-8CC6-4EC5-B4B6-9325497541FE}" srcOrd="0" destOrd="0" parTransId="{13F09986-F84C-4793-B7B2-F20B74F4CC78}" sibTransId="{CF640160-2962-449A-A28B-B68D040076B8}"/>
    <dgm:cxn modelId="{4352CCD9-23BF-495E-B761-072B14309349}" type="presParOf" srcId="{6EBB79F1-371A-4B56-ABC9-A7BDA610CC5B}" destId="{93CE18E7-C090-4CE1-954E-A64A1D41EBF6}" srcOrd="0" destOrd="0" presId="urn:microsoft.com/office/officeart/2005/8/layout/target3"/>
    <dgm:cxn modelId="{1FB6DD2F-89C7-4C06-92F1-E4E74F052B54}" type="presParOf" srcId="{6EBB79F1-371A-4B56-ABC9-A7BDA610CC5B}" destId="{777D6FFA-F199-46D3-BCF9-FEE23DE3A38C}" srcOrd="1" destOrd="0" presId="urn:microsoft.com/office/officeart/2005/8/layout/target3"/>
    <dgm:cxn modelId="{472890AF-6A6B-4EDB-B129-A1D5C4BAD654}" type="presParOf" srcId="{6EBB79F1-371A-4B56-ABC9-A7BDA610CC5B}" destId="{75FAB985-DDE9-41DD-B961-4369EF07FF6D}" srcOrd="2" destOrd="0" presId="urn:microsoft.com/office/officeart/2005/8/layout/target3"/>
    <dgm:cxn modelId="{771C4230-332F-4534-B01C-7303378872A3}" type="presParOf" srcId="{6EBB79F1-371A-4B56-ABC9-A7BDA610CC5B}" destId="{D062CFC4-F5C5-459E-8CF9-1A564EE68163}"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B04CC6-88F9-4B5B-BCCA-9A5A4D78160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B28E9B-4A23-4DC1-BCEF-FBBEDB227545}">
      <dgm:prSet/>
      <dgm:spPr/>
      <dgm:t>
        <a:bodyPr/>
        <a:lstStyle/>
        <a:p>
          <a:pPr rtl="0"/>
          <a:r>
            <a:rPr lang="en-US" b="0" i="0" dirty="0"/>
            <a:t>2. Kế hoạch phát triển phần mềm</a:t>
          </a:r>
          <a:endParaRPr lang="en-US" dirty="0"/>
        </a:p>
      </dgm:t>
    </dgm:pt>
    <dgm:pt modelId="{68E89690-9B54-4213-A872-66CCF35892D8}" type="parTrans" cxnId="{5C9AD6F2-75F3-4C98-B564-1411280B38DE}">
      <dgm:prSet/>
      <dgm:spPr/>
      <dgm:t>
        <a:bodyPr/>
        <a:lstStyle/>
        <a:p>
          <a:endParaRPr lang="en-US"/>
        </a:p>
      </dgm:t>
    </dgm:pt>
    <dgm:pt modelId="{410D9D9C-E57D-4281-9B33-8FE76E28282A}" type="sibTrans" cxnId="{5C9AD6F2-75F3-4C98-B564-1411280B38DE}">
      <dgm:prSet/>
      <dgm:spPr/>
      <dgm:t>
        <a:bodyPr/>
        <a:lstStyle/>
        <a:p>
          <a:endParaRPr lang="en-US"/>
        </a:p>
      </dgm:t>
    </dgm:pt>
    <dgm:pt modelId="{A77AABC3-2C24-4FBA-8A97-D5DE48C7C671}" type="pres">
      <dgm:prSet presAssocID="{0CB04CC6-88F9-4B5B-BCCA-9A5A4D781606}" presName="Name0" presStyleCnt="0">
        <dgm:presLayoutVars>
          <dgm:chMax val="7"/>
          <dgm:dir/>
          <dgm:animLvl val="lvl"/>
          <dgm:resizeHandles val="exact"/>
        </dgm:presLayoutVars>
      </dgm:prSet>
      <dgm:spPr/>
      <dgm:t>
        <a:bodyPr/>
        <a:lstStyle/>
        <a:p>
          <a:endParaRPr lang="en-US"/>
        </a:p>
      </dgm:t>
    </dgm:pt>
    <dgm:pt modelId="{076B2756-8497-4E68-8C67-09DA21B88312}" type="pres">
      <dgm:prSet presAssocID="{D1B28E9B-4A23-4DC1-BCEF-FBBEDB227545}" presName="circle1" presStyleLbl="node1" presStyleIdx="0" presStyleCnt="1"/>
      <dgm:spPr/>
      <dgm:t>
        <a:bodyPr/>
        <a:lstStyle/>
        <a:p>
          <a:endParaRPr lang="en-US"/>
        </a:p>
      </dgm:t>
    </dgm:pt>
    <dgm:pt modelId="{54CDF502-9805-45D3-88DE-EDCC027BA8E4}" type="pres">
      <dgm:prSet presAssocID="{D1B28E9B-4A23-4DC1-BCEF-FBBEDB227545}" presName="space" presStyleCnt="0"/>
      <dgm:spPr/>
    </dgm:pt>
    <dgm:pt modelId="{8AE025F1-4465-4DB4-8A5D-EB0DC23793B6}" type="pres">
      <dgm:prSet presAssocID="{D1B28E9B-4A23-4DC1-BCEF-FBBEDB227545}" presName="rect1" presStyleLbl="alignAcc1" presStyleIdx="0" presStyleCnt="1"/>
      <dgm:spPr/>
      <dgm:t>
        <a:bodyPr/>
        <a:lstStyle/>
        <a:p>
          <a:endParaRPr lang="en-US"/>
        </a:p>
      </dgm:t>
    </dgm:pt>
    <dgm:pt modelId="{27EC5C1F-92EE-44BE-8D8F-23A2555A4043}" type="pres">
      <dgm:prSet presAssocID="{D1B28E9B-4A23-4DC1-BCEF-FBBEDB227545}" presName="rect1ParTxNoCh" presStyleLbl="alignAcc1" presStyleIdx="0" presStyleCnt="1">
        <dgm:presLayoutVars>
          <dgm:chMax val="1"/>
          <dgm:bulletEnabled val="1"/>
        </dgm:presLayoutVars>
      </dgm:prSet>
      <dgm:spPr/>
      <dgm:t>
        <a:bodyPr/>
        <a:lstStyle/>
        <a:p>
          <a:endParaRPr lang="en-US"/>
        </a:p>
      </dgm:t>
    </dgm:pt>
  </dgm:ptLst>
  <dgm:cxnLst>
    <dgm:cxn modelId="{5C9AD6F2-75F3-4C98-B564-1411280B38DE}" srcId="{0CB04CC6-88F9-4B5B-BCCA-9A5A4D781606}" destId="{D1B28E9B-4A23-4DC1-BCEF-FBBEDB227545}" srcOrd="0" destOrd="0" parTransId="{68E89690-9B54-4213-A872-66CCF35892D8}" sibTransId="{410D9D9C-E57D-4281-9B33-8FE76E28282A}"/>
    <dgm:cxn modelId="{61DE6206-6FF2-4FB5-82F2-247AE79BEC23}" type="presOf" srcId="{D1B28E9B-4A23-4DC1-BCEF-FBBEDB227545}" destId="{8AE025F1-4465-4DB4-8A5D-EB0DC23793B6}" srcOrd="0" destOrd="0" presId="urn:microsoft.com/office/officeart/2005/8/layout/target3"/>
    <dgm:cxn modelId="{AFE55237-E18A-427A-A864-22ADD8A2A0C7}" type="presOf" srcId="{D1B28E9B-4A23-4DC1-BCEF-FBBEDB227545}" destId="{27EC5C1F-92EE-44BE-8D8F-23A2555A4043}" srcOrd="1" destOrd="0" presId="urn:microsoft.com/office/officeart/2005/8/layout/target3"/>
    <dgm:cxn modelId="{84A6EFB2-786F-422E-A9E7-EE25B47AD386}" type="presOf" srcId="{0CB04CC6-88F9-4B5B-BCCA-9A5A4D781606}" destId="{A77AABC3-2C24-4FBA-8A97-D5DE48C7C671}" srcOrd="0" destOrd="0" presId="urn:microsoft.com/office/officeart/2005/8/layout/target3"/>
    <dgm:cxn modelId="{186EBCF4-E958-48D8-B25E-8002098AE18B}" type="presParOf" srcId="{A77AABC3-2C24-4FBA-8A97-D5DE48C7C671}" destId="{076B2756-8497-4E68-8C67-09DA21B88312}" srcOrd="0" destOrd="0" presId="urn:microsoft.com/office/officeart/2005/8/layout/target3"/>
    <dgm:cxn modelId="{C8EA40CB-D794-4036-B0D8-08AE7C8EDA33}" type="presParOf" srcId="{A77AABC3-2C24-4FBA-8A97-D5DE48C7C671}" destId="{54CDF502-9805-45D3-88DE-EDCC027BA8E4}" srcOrd="1" destOrd="0" presId="urn:microsoft.com/office/officeart/2005/8/layout/target3"/>
    <dgm:cxn modelId="{79196CDC-9FC2-44BC-BDD0-B2D2387DB548}" type="presParOf" srcId="{A77AABC3-2C24-4FBA-8A97-D5DE48C7C671}" destId="{8AE025F1-4465-4DB4-8A5D-EB0DC23793B6}" srcOrd="2" destOrd="0" presId="urn:microsoft.com/office/officeart/2005/8/layout/target3"/>
    <dgm:cxn modelId="{F5D94FA0-DE4C-409F-AE0C-9170FABA8E8F}" type="presParOf" srcId="{A77AABC3-2C24-4FBA-8A97-D5DE48C7C671}" destId="{27EC5C1F-92EE-44BE-8D8F-23A2555A4043}"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F044DE-CF72-4DA8-8321-D4DE3DA22C4F}"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55529526-B7E9-4C6C-8F43-8BEF1C51D1F0}">
      <dgm:prSet custT="1"/>
      <dgm:spPr/>
      <dgm:t>
        <a:bodyPr/>
        <a:lstStyle/>
        <a:p>
          <a:pPr rtl="0"/>
          <a:r>
            <a:rPr lang="en-US" sz="5000" b="0" i="0" dirty="0" smtClean="0"/>
            <a:t>3</a:t>
          </a:r>
          <a:r>
            <a:rPr lang="en-US" sz="5000" b="0" i="0" dirty="0"/>
            <a:t>. </a:t>
          </a:r>
          <a:r>
            <a:rPr lang="en-US" sz="5000" b="0" i="0" dirty="0" err="1"/>
            <a:t>Công</a:t>
          </a:r>
          <a:r>
            <a:rPr lang="en-US" sz="5000" b="0" i="0" dirty="0"/>
            <a:t> </a:t>
          </a:r>
          <a:r>
            <a:rPr lang="en-US" sz="5000" b="0" i="0" dirty="0" err="1"/>
            <a:t>nghệ</a:t>
          </a:r>
          <a:r>
            <a:rPr lang="en-US" sz="5000" b="0" i="0" dirty="0"/>
            <a:t> </a:t>
          </a:r>
          <a:r>
            <a:rPr lang="en-US" sz="5000" b="0" i="0" dirty="0" err="1"/>
            <a:t>sử</a:t>
          </a:r>
          <a:r>
            <a:rPr lang="en-US" sz="5000" b="0" i="0" dirty="0"/>
            <a:t> </a:t>
          </a:r>
          <a:r>
            <a:rPr lang="en-US" sz="5000" b="0" i="0" dirty="0" err="1"/>
            <a:t>dụng</a:t>
          </a:r>
          <a:r>
            <a:rPr lang="en-US" sz="3000" b="0" i="0" dirty="0"/>
            <a:t/>
          </a:r>
          <a:br>
            <a:rPr lang="en-US" sz="3000" b="0" i="0" dirty="0"/>
          </a:br>
          <a:endParaRPr lang="en-US" sz="3000" dirty="0"/>
        </a:p>
      </dgm:t>
    </dgm:pt>
    <dgm:pt modelId="{000509B3-2798-49F2-9C51-EB82E41CB0A3}" type="parTrans" cxnId="{716162CB-3C9C-4AD7-8B3B-49F8CA44A4EA}">
      <dgm:prSet/>
      <dgm:spPr/>
      <dgm:t>
        <a:bodyPr/>
        <a:lstStyle/>
        <a:p>
          <a:endParaRPr lang="en-US"/>
        </a:p>
      </dgm:t>
    </dgm:pt>
    <dgm:pt modelId="{6590C1E3-6195-4A9E-8D55-5D9EB262A41A}" type="sibTrans" cxnId="{716162CB-3C9C-4AD7-8B3B-49F8CA44A4EA}">
      <dgm:prSet/>
      <dgm:spPr/>
      <dgm:t>
        <a:bodyPr/>
        <a:lstStyle/>
        <a:p>
          <a:endParaRPr lang="en-US"/>
        </a:p>
      </dgm:t>
    </dgm:pt>
    <dgm:pt modelId="{CC975057-81F7-4E5C-937F-CAE2F5C2E2AD}" type="pres">
      <dgm:prSet presAssocID="{18F044DE-CF72-4DA8-8321-D4DE3DA22C4F}" presName="Name0" presStyleCnt="0">
        <dgm:presLayoutVars>
          <dgm:chMax val="7"/>
          <dgm:dir/>
          <dgm:animLvl val="lvl"/>
          <dgm:resizeHandles val="exact"/>
        </dgm:presLayoutVars>
      </dgm:prSet>
      <dgm:spPr/>
      <dgm:t>
        <a:bodyPr/>
        <a:lstStyle/>
        <a:p>
          <a:endParaRPr lang="en-US"/>
        </a:p>
      </dgm:t>
    </dgm:pt>
    <dgm:pt modelId="{32AD50CE-69CC-4710-A8A9-85B7A89DB7BF}" type="pres">
      <dgm:prSet presAssocID="{55529526-B7E9-4C6C-8F43-8BEF1C51D1F0}" presName="circle1" presStyleLbl="node1" presStyleIdx="0" presStyleCnt="1"/>
      <dgm:spPr/>
    </dgm:pt>
    <dgm:pt modelId="{EF96E766-64CE-42EF-B166-53F07D87F822}" type="pres">
      <dgm:prSet presAssocID="{55529526-B7E9-4C6C-8F43-8BEF1C51D1F0}" presName="space" presStyleCnt="0"/>
      <dgm:spPr/>
    </dgm:pt>
    <dgm:pt modelId="{E93FFCF4-5E95-4D45-8501-9F57B610EE10}" type="pres">
      <dgm:prSet presAssocID="{55529526-B7E9-4C6C-8F43-8BEF1C51D1F0}" presName="rect1" presStyleLbl="alignAcc1" presStyleIdx="0" presStyleCnt="1" custLinFactNeighborX="-854" custLinFactNeighborY="16172"/>
      <dgm:spPr/>
      <dgm:t>
        <a:bodyPr/>
        <a:lstStyle/>
        <a:p>
          <a:endParaRPr lang="en-US"/>
        </a:p>
      </dgm:t>
    </dgm:pt>
    <dgm:pt modelId="{5B96886E-F79F-4D03-9FF0-FE569A7AC999}" type="pres">
      <dgm:prSet presAssocID="{55529526-B7E9-4C6C-8F43-8BEF1C51D1F0}" presName="rect1ParTxNoCh" presStyleLbl="alignAcc1" presStyleIdx="0" presStyleCnt="1">
        <dgm:presLayoutVars>
          <dgm:chMax val="1"/>
          <dgm:bulletEnabled val="1"/>
        </dgm:presLayoutVars>
      </dgm:prSet>
      <dgm:spPr/>
      <dgm:t>
        <a:bodyPr/>
        <a:lstStyle/>
        <a:p>
          <a:endParaRPr lang="en-US"/>
        </a:p>
      </dgm:t>
    </dgm:pt>
  </dgm:ptLst>
  <dgm:cxnLst>
    <dgm:cxn modelId="{330124A1-3BEE-4D0E-A4EF-44C533919904}" type="presOf" srcId="{55529526-B7E9-4C6C-8F43-8BEF1C51D1F0}" destId="{5B96886E-F79F-4D03-9FF0-FE569A7AC999}" srcOrd="1" destOrd="0" presId="urn:microsoft.com/office/officeart/2005/8/layout/target3"/>
    <dgm:cxn modelId="{6A68D06D-CF32-4329-B3CF-5B658883D8D6}" type="presOf" srcId="{55529526-B7E9-4C6C-8F43-8BEF1C51D1F0}" destId="{E93FFCF4-5E95-4D45-8501-9F57B610EE10}" srcOrd="0" destOrd="0" presId="urn:microsoft.com/office/officeart/2005/8/layout/target3"/>
    <dgm:cxn modelId="{DF5851A3-2086-486A-A6CA-7F215FE94072}" type="presOf" srcId="{18F044DE-CF72-4DA8-8321-D4DE3DA22C4F}" destId="{CC975057-81F7-4E5C-937F-CAE2F5C2E2AD}" srcOrd="0" destOrd="0" presId="urn:microsoft.com/office/officeart/2005/8/layout/target3"/>
    <dgm:cxn modelId="{716162CB-3C9C-4AD7-8B3B-49F8CA44A4EA}" srcId="{18F044DE-CF72-4DA8-8321-D4DE3DA22C4F}" destId="{55529526-B7E9-4C6C-8F43-8BEF1C51D1F0}" srcOrd="0" destOrd="0" parTransId="{000509B3-2798-49F2-9C51-EB82E41CB0A3}" sibTransId="{6590C1E3-6195-4A9E-8D55-5D9EB262A41A}"/>
    <dgm:cxn modelId="{AF8BBF41-C18F-40EC-9CB5-C6052CEC9E66}" type="presParOf" srcId="{CC975057-81F7-4E5C-937F-CAE2F5C2E2AD}" destId="{32AD50CE-69CC-4710-A8A9-85B7A89DB7BF}" srcOrd="0" destOrd="0" presId="urn:microsoft.com/office/officeart/2005/8/layout/target3"/>
    <dgm:cxn modelId="{9A2E2AD3-A9F4-4278-8BB3-DC9B53512B07}" type="presParOf" srcId="{CC975057-81F7-4E5C-937F-CAE2F5C2E2AD}" destId="{EF96E766-64CE-42EF-B166-53F07D87F822}" srcOrd="1" destOrd="0" presId="urn:microsoft.com/office/officeart/2005/8/layout/target3"/>
    <dgm:cxn modelId="{6736D538-8E0F-4A04-8CA4-E9A4F4A4D476}" type="presParOf" srcId="{CC975057-81F7-4E5C-937F-CAE2F5C2E2AD}" destId="{E93FFCF4-5E95-4D45-8501-9F57B610EE10}" srcOrd="2" destOrd="0" presId="urn:microsoft.com/office/officeart/2005/8/layout/target3"/>
    <dgm:cxn modelId="{7DF6EFAF-2B22-4F1B-A05C-60CD819CBD73}" type="presParOf" srcId="{CC975057-81F7-4E5C-937F-CAE2F5C2E2AD}" destId="{5B96886E-F79F-4D03-9FF0-FE569A7AC999}"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4525C6-A78B-4216-8A66-6B707CCD8A4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4B8A6B75-7F04-4564-AF7A-8E297A73B480}">
      <dgm:prSet custT="1"/>
      <dgm:spPr/>
      <dgm:t>
        <a:bodyPr/>
        <a:lstStyle/>
        <a:p>
          <a:pPr rtl="0"/>
          <a:r>
            <a:rPr lang="en-US" sz="5000" b="0" i="0" dirty="0"/>
            <a:t>4. Kết luận </a:t>
          </a:r>
          <a:endParaRPr lang="en-US" sz="5000" dirty="0"/>
        </a:p>
      </dgm:t>
    </dgm:pt>
    <dgm:pt modelId="{2C58FCAE-D3DC-4FED-BCC1-41A09BC42538}" type="parTrans" cxnId="{860F0249-270B-4DEB-9D32-67294215010F}">
      <dgm:prSet/>
      <dgm:spPr/>
      <dgm:t>
        <a:bodyPr/>
        <a:lstStyle/>
        <a:p>
          <a:endParaRPr lang="en-US"/>
        </a:p>
      </dgm:t>
    </dgm:pt>
    <dgm:pt modelId="{27693F4C-E34E-4CF7-8B30-8592079A9A89}" type="sibTrans" cxnId="{860F0249-270B-4DEB-9D32-67294215010F}">
      <dgm:prSet/>
      <dgm:spPr/>
      <dgm:t>
        <a:bodyPr/>
        <a:lstStyle/>
        <a:p>
          <a:endParaRPr lang="en-US"/>
        </a:p>
      </dgm:t>
    </dgm:pt>
    <dgm:pt modelId="{A44D3613-8DA9-4243-8F52-70D51ECA7CFE}" type="pres">
      <dgm:prSet presAssocID="{684525C6-A78B-4216-8A66-6B707CCD8A4B}" presName="Name0" presStyleCnt="0">
        <dgm:presLayoutVars>
          <dgm:chMax val="7"/>
          <dgm:dir/>
          <dgm:animLvl val="lvl"/>
          <dgm:resizeHandles val="exact"/>
        </dgm:presLayoutVars>
      </dgm:prSet>
      <dgm:spPr/>
      <dgm:t>
        <a:bodyPr/>
        <a:lstStyle/>
        <a:p>
          <a:endParaRPr lang="en-US"/>
        </a:p>
      </dgm:t>
    </dgm:pt>
    <dgm:pt modelId="{3EE9B79E-25D8-4BE7-832A-4CCD30BA13C3}" type="pres">
      <dgm:prSet presAssocID="{4B8A6B75-7F04-4564-AF7A-8E297A73B480}" presName="circle1" presStyleLbl="node1" presStyleIdx="0" presStyleCnt="1"/>
      <dgm:spPr/>
    </dgm:pt>
    <dgm:pt modelId="{4EFE7EC7-B6FC-4F66-B6CA-6CE46EE331E4}" type="pres">
      <dgm:prSet presAssocID="{4B8A6B75-7F04-4564-AF7A-8E297A73B480}" presName="space" presStyleCnt="0"/>
      <dgm:spPr/>
    </dgm:pt>
    <dgm:pt modelId="{86A25F50-8F53-4D6A-A5DD-4647A0CF7BC8}" type="pres">
      <dgm:prSet presAssocID="{4B8A6B75-7F04-4564-AF7A-8E297A73B480}" presName="rect1" presStyleLbl="alignAcc1" presStyleIdx="0" presStyleCnt="1"/>
      <dgm:spPr/>
      <dgm:t>
        <a:bodyPr/>
        <a:lstStyle/>
        <a:p>
          <a:endParaRPr lang="en-US"/>
        </a:p>
      </dgm:t>
    </dgm:pt>
    <dgm:pt modelId="{F67EE273-0112-4FF0-972F-88C455B8FE4F}" type="pres">
      <dgm:prSet presAssocID="{4B8A6B75-7F04-4564-AF7A-8E297A73B480}" presName="rect1ParTxNoCh" presStyleLbl="alignAcc1" presStyleIdx="0" presStyleCnt="1">
        <dgm:presLayoutVars>
          <dgm:chMax val="1"/>
          <dgm:bulletEnabled val="1"/>
        </dgm:presLayoutVars>
      </dgm:prSet>
      <dgm:spPr/>
      <dgm:t>
        <a:bodyPr/>
        <a:lstStyle/>
        <a:p>
          <a:endParaRPr lang="en-US"/>
        </a:p>
      </dgm:t>
    </dgm:pt>
  </dgm:ptLst>
  <dgm:cxnLst>
    <dgm:cxn modelId="{860F0249-270B-4DEB-9D32-67294215010F}" srcId="{684525C6-A78B-4216-8A66-6B707CCD8A4B}" destId="{4B8A6B75-7F04-4564-AF7A-8E297A73B480}" srcOrd="0" destOrd="0" parTransId="{2C58FCAE-D3DC-4FED-BCC1-41A09BC42538}" sibTransId="{27693F4C-E34E-4CF7-8B30-8592079A9A89}"/>
    <dgm:cxn modelId="{C9C61A5A-4F57-40FB-86BF-570CB58C9683}" type="presOf" srcId="{4B8A6B75-7F04-4564-AF7A-8E297A73B480}" destId="{86A25F50-8F53-4D6A-A5DD-4647A0CF7BC8}" srcOrd="0" destOrd="0" presId="urn:microsoft.com/office/officeart/2005/8/layout/target3"/>
    <dgm:cxn modelId="{DE4867F5-BF59-4D59-AC73-EED5AD1AE5C8}" type="presOf" srcId="{684525C6-A78B-4216-8A66-6B707CCD8A4B}" destId="{A44D3613-8DA9-4243-8F52-70D51ECA7CFE}" srcOrd="0" destOrd="0" presId="urn:microsoft.com/office/officeart/2005/8/layout/target3"/>
    <dgm:cxn modelId="{E19D3C72-2C93-4786-9841-AF5E47C4F5FD}" type="presOf" srcId="{4B8A6B75-7F04-4564-AF7A-8E297A73B480}" destId="{F67EE273-0112-4FF0-972F-88C455B8FE4F}" srcOrd="1" destOrd="0" presId="urn:microsoft.com/office/officeart/2005/8/layout/target3"/>
    <dgm:cxn modelId="{FFCC14FB-A029-40C4-BECC-EC99FAF00D88}" type="presParOf" srcId="{A44D3613-8DA9-4243-8F52-70D51ECA7CFE}" destId="{3EE9B79E-25D8-4BE7-832A-4CCD30BA13C3}" srcOrd="0" destOrd="0" presId="urn:microsoft.com/office/officeart/2005/8/layout/target3"/>
    <dgm:cxn modelId="{6C23D5D8-AA0D-41D4-AA9B-37A51440E0D1}" type="presParOf" srcId="{A44D3613-8DA9-4243-8F52-70D51ECA7CFE}" destId="{4EFE7EC7-B6FC-4F66-B6CA-6CE46EE331E4}" srcOrd="1" destOrd="0" presId="urn:microsoft.com/office/officeart/2005/8/layout/target3"/>
    <dgm:cxn modelId="{7D3F207A-28E1-4958-AEC8-5FFC492F5EE0}" type="presParOf" srcId="{A44D3613-8DA9-4243-8F52-70D51ECA7CFE}" destId="{86A25F50-8F53-4D6A-A5DD-4647A0CF7BC8}" srcOrd="2" destOrd="0" presId="urn:microsoft.com/office/officeart/2005/8/layout/target3"/>
    <dgm:cxn modelId="{E74872E3-76F2-4F5B-A90B-CF305DA60D18}" type="presParOf" srcId="{A44D3613-8DA9-4243-8F52-70D51ECA7CFE}" destId="{F67EE273-0112-4FF0-972F-88C455B8FE4F}"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A53D9-6037-49C9-9594-3042CBAB5C0C}">
      <dsp:nvSpPr>
        <dsp:cNvPr id="0" name=""/>
        <dsp:cNvSpPr/>
      </dsp:nvSpPr>
      <dsp:spPr>
        <a:xfrm>
          <a:off x="0" y="28629"/>
          <a:ext cx="10515600" cy="982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US" sz="4200" b="0" i="0" kern="1200" dirty="0"/>
            <a:t>1. Tổng quan về đề tài</a:t>
          </a:r>
          <a:endParaRPr lang="en-US" sz="4200" kern="1200" dirty="0"/>
        </a:p>
      </dsp:txBody>
      <dsp:txXfrm>
        <a:off x="47976" y="76605"/>
        <a:ext cx="10419648" cy="886847"/>
      </dsp:txXfrm>
    </dsp:sp>
    <dsp:sp modelId="{C745249D-7B79-463B-A6A6-E26B76B73999}">
      <dsp:nvSpPr>
        <dsp:cNvPr id="0" name=""/>
        <dsp:cNvSpPr/>
      </dsp:nvSpPr>
      <dsp:spPr>
        <a:xfrm>
          <a:off x="0" y="1132389"/>
          <a:ext cx="10515600" cy="982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US" sz="4200" b="0" i="0" kern="1200"/>
            <a:t>2. Kế hoạch phát triển phần mềm</a:t>
          </a:r>
          <a:endParaRPr lang="en-US" sz="4200" kern="1200"/>
        </a:p>
      </dsp:txBody>
      <dsp:txXfrm>
        <a:off x="47976" y="1180365"/>
        <a:ext cx="10419648" cy="886847"/>
      </dsp:txXfrm>
    </dsp:sp>
    <dsp:sp modelId="{D633B029-8F62-46BE-81DF-5D0BE3A5AEE2}">
      <dsp:nvSpPr>
        <dsp:cNvPr id="0" name=""/>
        <dsp:cNvSpPr/>
      </dsp:nvSpPr>
      <dsp:spPr>
        <a:xfrm>
          <a:off x="0" y="2236149"/>
          <a:ext cx="10515600" cy="982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US" sz="4200" b="0" i="0" kern="1200" dirty="0"/>
            <a:t>3. </a:t>
          </a:r>
          <a:r>
            <a:rPr lang="en-US" sz="4200" b="0" i="0" kern="1200" dirty="0" err="1"/>
            <a:t>Công</a:t>
          </a:r>
          <a:r>
            <a:rPr lang="en-US" sz="4200" b="0" i="0" kern="1200" dirty="0"/>
            <a:t> </a:t>
          </a:r>
          <a:r>
            <a:rPr lang="en-US" sz="4200" b="0" i="0" kern="1200" dirty="0" err="1"/>
            <a:t>nghệ</a:t>
          </a:r>
          <a:r>
            <a:rPr lang="en-US" sz="4200" b="0" i="0" kern="1200" dirty="0"/>
            <a:t> </a:t>
          </a:r>
          <a:r>
            <a:rPr lang="en-US" sz="4200" b="0" i="0" kern="1200" dirty="0" err="1"/>
            <a:t>sử</a:t>
          </a:r>
          <a:r>
            <a:rPr lang="en-US" sz="4200" b="0" i="0" kern="1200" dirty="0"/>
            <a:t> </a:t>
          </a:r>
          <a:r>
            <a:rPr lang="en-US" sz="4200" b="0" i="0" kern="1200" dirty="0" err="1"/>
            <a:t>dụng</a:t>
          </a:r>
          <a:endParaRPr lang="en-US" sz="4200" kern="1200" dirty="0"/>
        </a:p>
      </dsp:txBody>
      <dsp:txXfrm>
        <a:off x="47976" y="2284125"/>
        <a:ext cx="10419648" cy="886847"/>
      </dsp:txXfrm>
    </dsp:sp>
    <dsp:sp modelId="{C5693D9E-35E5-4475-BB7C-565CA53F8281}">
      <dsp:nvSpPr>
        <dsp:cNvPr id="0" name=""/>
        <dsp:cNvSpPr/>
      </dsp:nvSpPr>
      <dsp:spPr>
        <a:xfrm>
          <a:off x="0" y="3339909"/>
          <a:ext cx="10515600" cy="982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US" sz="4200" b="0" i="0" kern="1200"/>
            <a:t>4. Kết luận</a:t>
          </a:r>
          <a:endParaRPr lang="en-US" sz="4200" kern="1200"/>
        </a:p>
      </dsp:txBody>
      <dsp:txXfrm>
        <a:off x="47976" y="3387885"/>
        <a:ext cx="10419648" cy="886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87E8C-7308-4A9A-AA7E-E5766E4A7A5B}">
      <dsp:nvSpPr>
        <dsp:cNvPr id="0" name=""/>
        <dsp:cNvSpPr/>
      </dsp:nvSpPr>
      <dsp:spPr>
        <a:xfrm>
          <a:off x="0" y="0"/>
          <a:ext cx="1325700" cy="13257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DFBBB-4D61-428A-93E4-D0DA2AF2C323}">
      <dsp:nvSpPr>
        <dsp:cNvPr id="0" name=""/>
        <dsp:cNvSpPr/>
      </dsp:nvSpPr>
      <dsp:spPr>
        <a:xfrm>
          <a:off x="662849" y="0"/>
          <a:ext cx="9852750" cy="1325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lvl="0" algn="ctr" defTabSz="2800350" rtl="0">
            <a:lnSpc>
              <a:spcPct val="90000"/>
            </a:lnSpc>
            <a:spcBef>
              <a:spcPct val="0"/>
            </a:spcBef>
            <a:spcAft>
              <a:spcPct val="35000"/>
            </a:spcAft>
          </a:pPr>
          <a:r>
            <a:rPr lang="en-US" sz="6300" b="0" i="0" kern="1200" dirty="0"/>
            <a:t>1. Tổng quan về đề tài</a:t>
          </a:r>
          <a:endParaRPr lang="en-US" sz="6300" kern="1200" dirty="0"/>
        </a:p>
      </dsp:txBody>
      <dsp:txXfrm>
        <a:off x="662849" y="0"/>
        <a:ext cx="9852750" cy="1325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6E242-A09A-4B04-9EA3-FC70C9131093}">
      <dsp:nvSpPr>
        <dsp:cNvPr id="0" name=""/>
        <dsp:cNvSpPr/>
      </dsp:nvSpPr>
      <dsp:spPr>
        <a:xfrm>
          <a:off x="0" y="0"/>
          <a:ext cx="1325563" cy="132556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3C9DF-2697-4C58-B11D-0FB42F23A6BE}">
      <dsp:nvSpPr>
        <dsp:cNvPr id="0" name=""/>
        <dsp:cNvSpPr/>
      </dsp:nvSpPr>
      <dsp:spPr>
        <a:xfrm>
          <a:off x="662781" y="0"/>
          <a:ext cx="9852818" cy="132556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b="0" i="0" kern="1200" dirty="0"/>
            <a:t>Đặc tả nhu cầu ứng dụng</a:t>
          </a:r>
          <a:endParaRPr lang="en-US" sz="5000" kern="1200" dirty="0"/>
        </a:p>
      </dsp:txBody>
      <dsp:txXfrm>
        <a:off x="662781" y="0"/>
        <a:ext cx="9852818" cy="1325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E18E7-C090-4CE1-954E-A64A1D41EBF6}">
      <dsp:nvSpPr>
        <dsp:cNvPr id="0" name=""/>
        <dsp:cNvSpPr/>
      </dsp:nvSpPr>
      <dsp:spPr>
        <a:xfrm>
          <a:off x="0" y="0"/>
          <a:ext cx="1325700" cy="13257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AB985-DDE9-41DD-B961-4369EF07FF6D}">
      <dsp:nvSpPr>
        <dsp:cNvPr id="0" name=""/>
        <dsp:cNvSpPr/>
      </dsp:nvSpPr>
      <dsp:spPr>
        <a:xfrm>
          <a:off x="662849" y="0"/>
          <a:ext cx="9852750" cy="1325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rtl="0">
            <a:lnSpc>
              <a:spcPct val="90000"/>
            </a:lnSpc>
            <a:spcBef>
              <a:spcPct val="0"/>
            </a:spcBef>
            <a:spcAft>
              <a:spcPct val="35000"/>
            </a:spcAft>
          </a:pPr>
          <a:r>
            <a:rPr lang="en-US" sz="3900" b="0" i="0" kern="1200" dirty="0" err="1"/>
            <a:t>Tính</a:t>
          </a:r>
          <a:r>
            <a:rPr lang="en-US" sz="3900" b="0" i="0" kern="1200" dirty="0"/>
            <a:t> </a:t>
          </a:r>
          <a:r>
            <a:rPr lang="en-US" sz="3900" b="0" i="0" kern="1200" dirty="0" err="1"/>
            <a:t>cần</a:t>
          </a:r>
          <a:r>
            <a:rPr lang="en-US" sz="3900" b="0" i="0" kern="1200" dirty="0"/>
            <a:t> </a:t>
          </a:r>
          <a:r>
            <a:rPr lang="en-US" sz="3900" b="0" i="0" kern="1200" dirty="0" err="1"/>
            <a:t>thiết</a:t>
          </a:r>
          <a:r>
            <a:rPr lang="en-US" sz="3900" b="0" i="0" kern="1200" dirty="0"/>
            <a:t> </a:t>
          </a:r>
          <a:r>
            <a:rPr lang="en-US" sz="3900" b="0" i="0" kern="1200" dirty="0" err="1"/>
            <a:t>của</a:t>
          </a:r>
          <a:r>
            <a:rPr lang="en-US" sz="3900" b="0" i="0" kern="1200" dirty="0"/>
            <a:t> </a:t>
          </a:r>
          <a:r>
            <a:rPr lang="en-US" sz="3900" b="0" i="0" kern="1200" dirty="0" err="1"/>
            <a:t>phần</a:t>
          </a:r>
          <a:r>
            <a:rPr lang="en-US" sz="3900" b="0" i="0" kern="1200" dirty="0"/>
            <a:t> </a:t>
          </a:r>
          <a:r>
            <a:rPr lang="en-US" sz="3900" b="0" i="0" kern="1200" dirty="0" err="1"/>
            <a:t>mềm</a:t>
          </a:r>
          <a:r>
            <a:rPr lang="en-US" sz="3900" b="0" i="0" kern="1200" dirty="0"/>
            <a:t> </a:t>
          </a:r>
          <a:r>
            <a:rPr lang="en-US" sz="3900" b="0" i="0" kern="1200" dirty="0" err="1"/>
            <a:t>phân</a:t>
          </a:r>
          <a:r>
            <a:rPr lang="en-US" sz="3900" b="0" i="0" kern="1200" dirty="0"/>
            <a:t> </a:t>
          </a:r>
          <a:r>
            <a:rPr lang="en-US" sz="3900" b="0" i="0" kern="1200" dirty="0" err="1"/>
            <a:t>tán</a:t>
          </a:r>
          <a:r>
            <a:rPr lang="en-US" sz="3900" b="0" i="0" kern="1200" dirty="0"/>
            <a:t>, microservice, cloud</a:t>
          </a:r>
          <a:endParaRPr lang="en-US" sz="3900" kern="1200" dirty="0"/>
        </a:p>
      </dsp:txBody>
      <dsp:txXfrm>
        <a:off x="662849" y="0"/>
        <a:ext cx="9852750" cy="1325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B2756-8497-4E68-8C67-09DA21B88312}">
      <dsp:nvSpPr>
        <dsp:cNvPr id="0" name=""/>
        <dsp:cNvSpPr/>
      </dsp:nvSpPr>
      <dsp:spPr>
        <a:xfrm>
          <a:off x="0" y="0"/>
          <a:ext cx="1325700" cy="13257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025F1-4465-4DB4-8A5D-EB0DC23793B6}">
      <dsp:nvSpPr>
        <dsp:cNvPr id="0" name=""/>
        <dsp:cNvSpPr/>
      </dsp:nvSpPr>
      <dsp:spPr>
        <a:xfrm>
          <a:off x="662849" y="0"/>
          <a:ext cx="9852750" cy="1325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b="0" i="0" kern="1200" dirty="0"/>
            <a:t>2. Kế hoạch phát triển phần mềm</a:t>
          </a:r>
          <a:endParaRPr lang="en-US" sz="5000" kern="1200" dirty="0"/>
        </a:p>
      </dsp:txBody>
      <dsp:txXfrm>
        <a:off x="662849" y="0"/>
        <a:ext cx="9852750" cy="1325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D50CE-69CC-4710-A8A9-85B7A89DB7BF}">
      <dsp:nvSpPr>
        <dsp:cNvPr id="0" name=""/>
        <dsp:cNvSpPr/>
      </dsp:nvSpPr>
      <dsp:spPr>
        <a:xfrm>
          <a:off x="0" y="0"/>
          <a:ext cx="1156017" cy="115601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FFCF4-5E95-4D45-8501-9F57B610EE10}">
      <dsp:nvSpPr>
        <dsp:cNvPr id="0" name=""/>
        <dsp:cNvSpPr/>
      </dsp:nvSpPr>
      <dsp:spPr>
        <a:xfrm>
          <a:off x="506545" y="0"/>
          <a:ext cx="8367991" cy="115601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b="0" i="0" kern="1200" dirty="0" smtClean="0"/>
            <a:t>3</a:t>
          </a:r>
          <a:r>
            <a:rPr lang="en-US" sz="5000" b="0" i="0" kern="1200" dirty="0"/>
            <a:t>. </a:t>
          </a:r>
          <a:r>
            <a:rPr lang="en-US" sz="5000" b="0" i="0" kern="1200" dirty="0" err="1"/>
            <a:t>Công</a:t>
          </a:r>
          <a:r>
            <a:rPr lang="en-US" sz="5000" b="0" i="0" kern="1200" dirty="0"/>
            <a:t> </a:t>
          </a:r>
          <a:r>
            <a:rPr lang="en-US" sz="5000" b="0" i="0" kern="1200" dirty="0" err="1"/>
            <a:t>nghệ</a:t>
          </a:r>
          <a:r>
            <a:rPr lang="en-US" sz="5000" b="0" i="0" kern="1200" dirty="0"/>
            <a:t> </a:t>
          </a:r>
          <a:r>
            <a:rPr lang="en-US" sz="5000" b="0" i="0" kern="1200" dirty="0" err="1"/>
            <a:t>sử</a:t>
          </a:r>
          <a:r>
            <a:rPr lang="en-US" sz="5000" b="0" i="0" kern="1200" dirty="0"/>
            <a:t> </a:t>
          </a:r>
          <a:r>
            <a:rPr lang="en-US" sz="5000" b="0" i="0" kern="1200" dirty="0" err="1"/>
            <a:t>dụng</a:t>
          </a:r>
          <a:r>
            <a:rPr lang="en-US" sz="3000" b="0" i="0" kern="1200" dirty="0"/>
            <a:t/>
          </a:r>
          <a:br>
            <a:rPr lang="en-US" sz="3000" b="0" i="0" kern="1200" dirty="0"/>
          </a:br>
          <a:endParaRPr lang="en-US" sz="3000" kern="1200" dirty="0"/>
        </a:p>
      </dsp:txBody>
      <dsp:txXfrm>
        <a:off x="506545" y="0"/>
        <a:ext cx="8367991" cy="11560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9B79E-25D8-4BE7-832A-4CCD30BA13C3}">
      <dsp:nvSpPr>
        <dsp:cNvPr id="0" name=""/>
        <dsp:cNvSpPr/>
      </dsp:nvSpPr>
      <dsp:spPr>
        <a:xfrm>
          <a:off x="0" y="0"/>
          <a:ext cx="1352700" cy="13527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A25F50-8F53-4D6A-A5DD-4647A0CF7BC8}">
      <dsp:nvSpPr>
        <dsp:cNvPr id="0" name=""/>
        <dsp:cNvSpPr/>
      </dsp:nvSpPr>
      <dsp:spPr>
        <a:xfrm>
          <a:off x="676349" y="0"/>
          <a:ext cx="9839250" cy="1352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b="0" i="0" kern="1200" dirty="0"/>
            <a:t>4. Kết luận </a:t>
          </a:r>
          <a:endParaRPr lang="en-US" sz="5000" kern="1200" dirty="0"/>
        </a:p>
      </dsp:txBody>
      <dsp:txXfrm>
        <a:off x="676349" y="0"/>
        <a:ext cx="9839250" cy="1352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734ca730b7_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734ca730b7_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734ca730b7_3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734ca730b7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34ca730b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34ca730b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734ca730b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734ca730b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734ca730b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734ca730b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734ca730b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734ca730b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09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34ca730b7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34ca730b7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3442248" y="536714"/>
            <a:ext cx="5307495" cy="707886"/>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dirty="0">
                <a:solidFill>
                  <a:schemeClr val="dk1"/>
                </a:solidFill>
                <a:latin typeface="Arial"/>
                <a:ea typeface="Arial"/>
                <a:cs typeface="Arial"/>
                <a:sym typeface="Arial"/>
              </a:rPr>
              <a:t>KHOA KỸ THUẬT VÀ CÔNG NGHỆ</a:t>
            </a:r>
            <a:endParaRPr dirty="0"/>
          </a:p>
          <a:p>
            <a:pPr marL="0" marR="0" lvl="0" indent="0" algn="ctr" rtl="0">
              <a:spcBef>
                <a:spcPts val="0"/>
              </a:spcBef>
              <a:spcAft>
                <a:spcPts val="0"/>
              </a:spcAft>
              <a:buNone/>
            </a:pPr>
            <a:r>
              <a:rPr lang="en-US" sz="2000" b="1" i="0" u="none" strike="noStrike" cap="none" dirty="0">
                <a:solidFill>
                  <a:schemeClr val="dk1"/>
                </a:solidFill>
                <a:latin typeface="Arial"/>
                <a:ea typeface="Arial"/>
                <a:cs typeface="Arial"/>
                <a:sym typeface="Arial"/>
              </a:rPr>
              <a:t>BỘ MÔN CÔNG NGHỆ THÔNG TIN</a:t>
            </a:r>
            <a:endParaRPr sz="2000" b="0" i="0" u="none" strike="noStrike" cap="none" dirty="0">
              <a:solidFill>
                <a:schemeClr val="dk1"/>
              </a:solidFill>
              <a:latin typeface="Arial"/>
              <a:ea typeface="Arial"/>
              <a:cs typeface="Arial"/>
              <a:sym typeface="Arial"/>
            </a:endParaRPr>
          </a:p>
        </p:txBody>
      </p:sp>
      <p:pic>
        <p:nvPicPr>
          <p:cNvPr id="85" name="Google Shape;85;p1"/>
          <p:cNvPicPr preferRelativeResize="0"/>
          <p:nvPr/>
        </p:nvPicPr>
        <p:blipFill rotWithShape="1">
          <a:blip r:embed="rId3">
            <a:alphaModFix/>
          </a:blip>
          <a:srcRect/>
          <a:stretch/>
        </p:blipFill>
        <p:spPr>
          <a:xfrm>
            <a:off x="0" y="1459"/>
            <a:ext cx="1649852" cy="1778395"/>
          </a:xfrm>
          <a:prstGeom prst="rect">
            <a:avLst/>
          </a:prstGeom>
          <a:noFill/>
          <a:ln>
            <a:noFill/>
          </a:ln>
        </p:spPr>
      </p:pic>
      <p:sp>
        <p:nvSpPr>
          <p:cNvPr id="86" name="Google Shape;86;p1"/>
          <p:cNvSpPr/>
          <p:nvPr/>
        </p:nvSpPr>
        <p:spPr>
          <a:xfrm>
            <a:off x="3144074" y="1350674"/>
            <a:ext cx="5903844" cy="1026269"/>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000" b="1" i="0" u="none" strike="noStrike" cap="none" dirty="0">
                <a:solidFill>
                  <a:schemeClr val="dk1"/>
                </a:solidFill>
                <a:latin typeface="Arial"/>
                <a:ea typeface="Arial"/>
                <a:cs typeface="Arial"/>
                <a:sym typeface="Arial"/>
              </a:rPr>
              <a:t>BÁO CÁO MÔN HỌC </a:t>
            </a:r>
            <a:endParaRPr dirty="0"/>
          </a:p>
          <a:p>
            <a:pPr marL="0" marR="0" lvl="0" indent="0" algn="ctr" rtl="0">
              <a:lnSpc>
                <a:spcPct val="150000"/>
              </a:lnSpc>
              <a:spcBef>
                <a:spcPts val="0"/>
              </a:spcBef>
              <a:spcAft>
                <a:spcPts val="0"/>
              </a:spcAft>
              <a:buNone/>
            </a:pPr>
            <a:r>
              <a:rPr lang="en-US" sz="2000" b="1" i="0" u="none" strike="noStrike" cap="none" dirty="0">
                <a:solidFill>
                  <a:schemeClr val="dk1"/>
                </a:solidFill>
                <a:latin typeface="Arial"/>
                <a:ea typeface="Arial"/>
                <a:cs typeface="Arial"/>
                <a:sym typeface="Arial"/>
              </a:rPr>
              <a:t>CÔNG NGHỆ PHẦN MỀM</a:t>
            </a:r>
            <a:endParaRPr sz="2000" b="1" i="0" u="none" strike="noStrike" cap="none" dirty="0">
              <a:solidFill>
                <a:schemeClr val="dk1"/>
              </a:solidFill>
              <a:latin typeface="Arial"/>
              <a:ea typeface="Arial"/>
              <a:cs typeface="Arial"/>
              <a:sym typeface="Arial"/>
            </a:endParaRPr>
          </a:p>
        </p:txBody>
      </p:sp>
      <p:sp>
        <p:nvSpPr>
          <p:cNvPr id="87" name="Google Shape;87;p1"/>
          <p:cNvSpPr/>
          <p:nvPr/>
        </p:nvSpPr>
        <p:spPr>
          <a:xfrm>
            <a:off x="354496" y="2523492"/>
            <a:ext cx="11837504" cy="1270939"/>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1" i="0" u="none" strike="noStrike" cap="none" dirty="0">
                <a:solidFill>
                  <a:schemeClr val="dk1"/>
                </a:solidFill>
                <a:latin typeface="Arial"/>
                <a:ea typeface="Arial"/>
                <a:cs typeface="Arial"/>
                <a:sym typeface="Arial"/>
              </a:rPr>
              <a:t>XÂY DỰNG ỨNG DỤNG QUẢN LÝ BÁN ĐIỆN THOẠI</a:t>
            </a:r>
            <a:endParaRPr sz="2400" b="1" i="0" u="none" strike="noStrike" cap="none" dirty="0">
              <a:solidFill>
                <a:schemeClr val="dk1"/>
              </a:solidFill>
              <a:latin typeface="Arial"/>
              <a:ea typeface="Arial"/>
              <a:cs typeface="Arial"/>
              <a:sym typeface="Arial"/>
            </a:endParaRPr>
          </a:p>
        </p:txBody>
      </p:sp>
      <p:sp>
        <p:nvSpPr>
          <p:cNvPr id="88" name="Google Shape;88;p1"/>
          <p:cNvSpPr/>
          <p:nvPr/>
        </p:nvSpPr>
        <p:spPr>
          <a:xfrm>
            <a:off x="667580" y="4283352"/>
            <a:ext cx="4093263" cy="807609"/>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0" i="1" u="none" strike="noStrike" cap="none" dirty="0">
                <a:solidFill>
                  <a:schemeClr val="dk1"/>
                </a:solidFill>
                <a:latin typeface="Arial"/>
                <a:ea typeface="Arial"/>
                <a:cs typeface="Arial"/>
                <a:sym typeface="Arial"/>
              </a:rPr>
              <a:t>Giảng viên hướng dẫn:</a:t>
            </a: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000" dirty="0">
                <a:solidFill>
                  <a:schemeClr val="dk1"/>
                </a:solidFill>
                <a:latin typeface="Arial"/>
                <a:ea typeface="Arial"/>
                <a:cs typeface="Arial"/>
                <a:sym typeface="Arial"/>
              </a:rPr>
              <a:t>Nguyễn Bảo Ân</a:t>
            </a:r>
            <a:endParaRPr sz="2000" dirty="0">
              <a:solidFill>
                <a:schemeClr val="dk1"/>
              </a:solidFill>
              <a:latin typeface="Arial"/>
              <a:ea typeface="Arial"/>
              <a:cs typeface="Arial"/>
              <a:sym typeface="Arial"/>
            </a:endParaRPr>
          </a:p>
        </p:txBody>
      </p:sp>
      <p:sp>
        <p:nvSpPr>
          <p:cNvPr id="89" name="Google Shape;89;p1"/>
          <p:cNvSpPr/>
          <p:nvPr/>
        </p:nvSpPr>
        <p:spPr>
          <a:xfrm>
            <a:off x="7225199" y="4160951"/>
            <a:ext cx="4792314" cy="2160335"/>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Sinh viên thực hiện:</a:t>
            </a: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000" dirty="0">
                <a:solidFill>
                  <a:schemeClr val="dk1"/>
                </a:solidFill>
                <a:latin typeface="Arial"/>
                <a:ea typeface="Arial"/>
                <a:cs typeface="Arial"/>
                <a:sym typeface="Arial"/>
              </a:rPr>
              <a:t>	Võ Trọng </a:t>
            </a:r>
            <a:r>
              <a:rPr lang="en-US" sz="2000" dirty="0" err="1">
                <a:solidFill>
                  <a:schemeClr val="dk1"/>
                </a:solidFill>
                <a:latin typeface="Arial"/>
                <a:ea typeface="Arial"/>
                <a:cs typeface="Arial"/>
                <a:sym typeface="Arial"/>
              </a:rPr>
              <a:t>Nghĩa</a:t>
            </a:r>
            <a:r>
              <a:rPr lang="en-US" sz="2000" dirty="0">
                <a:solidFill>
                  <a:schemeClr val="dk1"/>
                </a:solidFill>
                <a:latin typeface="Arial"/>
                <a:ea typeface="Arial"/>
                <a:cs typeface="Arial"/>
                <a:sym typeface="Arial"/>
              </a:rPr>
              <a:t> </a:t>
            </a:r>
            <a:r>
              <a:rPr lang="en-US" sz="2000" dirty="0">
                <a:solidFill>
                  <a:schemeClr val="dk1"/>
                </a:solidFill>
              </a:rPr>
              <a:t>     </a:t>
            </a:r>
            <a:r>
              <a:rPr lang="en-US" sz="2000" dirty="0">
                <a:solidFill>
                  <a:schemeClr val="dk1"/>
                </a:solidFill>
                <a:latin typeface="Arial"/>
                <a:ea typeface="Arial"/>
                <a:cs typeface="Arial"/>
                <a:sym typeface="Arial"/>
              </a:rPr>
              <a:t>110121273</a:t>
            </a:r>
            <a:endParaRPr dirty="0"/>
          </a:p>
          <a:p>
            <a:pPr marL="0" marR="0" lvl="0" indent="0" algn="l" rtl="0">
              <a:spcBef>
                <a:spcPts val="0"/>
              </a:spcBef>
              <a:spcAft>
                <a:spcPts val="0"/>
              </a:spcAft>
              <a:buNone/>
            </a:pPr>
            <a:r>
              <a:rPr lang="en-US" sz="2000" dirty="0">
                <a:solidFill>
                  <a:schemeClr val="dk1"/>
                </a:solidFill>
                <a:latin typeface="Arial"/>
                <a:ea typeface="Arial"/>
                <a:cs typeface="Arial"/>
                <a:sym typeface="Arial"/>
              </a:rPr>
              <a:t>	Phạm Đăng Khoa </a:t>
            </a:r>
            <a:r>
              <a:rPr lang="en-US" sz="2000" dirty="0">
                <a:solidFill>
                  <a:schemeClr val="dk1"/>
                </a:solidFill>
              </a:rPr>
              <a:t>  </a:t>
            </a:r>
            <a:r>
              <a:rPr lang="en-US" sz="2000" dirty="0">
                <a:solidFill>
                  <a:schemeClr val="dk1"/>
                </a:solidFill>
                <a:latin typeface="Arial"/>
                <a:ea typeface="Arial"/>
                <a:cs typeface="Arial"/>
                <a:sym typeface="Arial"/>
              </a:rPr>
              <a:t>110121158</a:t>
            </a:r>
            <a:endParaRPr dirty="0"/>
          </a:p>
          <a:p>
            <a:pPr marL="0" marR="0" lvl="0" indent="0" algn="l" rtl="0">
              <a:spcBef>
                <a:spcPts val="0"/>
              </a:spcBef>
              <a:spcAft>
                <a:spcPts val="0"/>
              </a:spcAft>
              <a:buNone/>
            </a:pPr>
            <a:r>
              <a:rPr lang="en-US" sz="2000" dirty="0">
                <a:solidFill>
                  <a:schemeClr val="dk1"/>
                </a:solidFill>
                <a:latin typeface="Arial"/>
                <a:ea typeface="Arial"/>
                <a:cs typeface="Arial"/>
                <a:sym typeface="Arial"/>
              </a:rPr>
              <a:t>	Kim Hữu </a:t>
            </a:r>
            <a:r>
              <a:rPr lang="en-US" sz="2000" dirty="0" err="1">
                <a:solidFill>
                  <a:schemeClr val="dk1"/>
                </a:solidFill>
                <a:latin typeface="Arial"/>
                <a:ea typeface="Arial"/>
                <a:cs typeface="Arial"/>
                <a:sym typeface="Arial"/>
              </a:rPr>
              <a:t>Ngân</a:t>
            </a:r>
            <a:r>
              <a:rPr lang="en-US" sz="2000" dirty="0">
                <a:solidFill>
                  <a:schemeClr val="dk1"/>
                </a:solidFill>
                <a:latin typeface="Arial"/>
                <a:ea typeface="Arial"/>
                <a:cs typeface="Arial"/>
                <a:sym typeface="Arial"/>
              </a:rPr>
              <a:t> </a:t>
            </a:r>
            <a:r>
              <a:rPr lang="en-US" sz="2000" dirty="0">
                <a:solidFill>
                  <a:schemeClr val="dk1"/>
                </a:solidFill>
              </a:rPr>
              <a:t>       </a:t>
            </a:r>
            <a:r>
              <a:rPr lang="en-US" sz="2000" dirty="0">
                <a:solidFill>
                  <a:schemeClr val="dk1"/>
                </a:solidFill>
                <a:latin typeface="Arial"/>
                <a:ea typeface="Arial"/>
                <a:cs typeface="Arial"/>
                <a:sym typeface="Arial"/>
              </a:rPr>
              <a:t>110121141</a:t>
            </a:r>
            <a:endParaRPr dirty="0"/>
          </a:p>
          <a:p>
            <a:pPr marL="0" marR="0" lvl="0" indent="0" algn="l" rtl="0">
              <a:spcBef>
                <a:spcPts val="0"/>
              </a:spcBef>
              <a:spcAft>
                <a:spcPts val="0"/>
              </a:spcAft>
              <a:buNone/>
            </a:pPr>
            <a:r>
              <a:rPr lang="en-US" sz="2000" dirty="0">
                <a:solidFill>
                  <a:schemeClr val="dk1"/>
                </a:solidFill>
                <a:latin typeface="Arial"/>
                <a:ea typeface="Arial"/>
                <a:cs typeface="Arial"/>
                <a:sym typeface="Arial"/>
              </a:rPr>
              <a:t>Lớp:      DA21TTC</a:t>
            </a:r>
            <a:endParaRPr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p:nvPr/>
        </p:nvSpPr>
        <p:spPr>
          <a:xfrm>
            <a:off x="387100" y="585125"/>
            <a:ext cx="2997900" cy="8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dirty="0">
                <a:solidFill>
                  <a:schemeClr val="dk1"/>
                </a:solidFill>
                <a:latin typeface="Calibri"/>
                <a:ea typeface="Calibri"/>
                <a:cs typeface="Calibri"/>
                <a:sym typeface="Calibri"/>
              </a:rPr>
              <a:t> Git/GitHub</a:t>
            </a:r>
            <a:endParaRPr sz="3500" dirty="0">
              <a:solidFill>
                <a:schemeClr val="dk1"/>
              </a:solidFill>
              <a:latin typeface="Calibri"/>
              <a:ea typeface="Calibri"/>
              <a:cs typeface="Calibri"/>
              <a:sym typeface="Calibri"/>
            </a:endParaRPr>
          </a:p>
        </p:txBody>
      </p:sp>
      <p:pic>
        <p:nvPicPr>
          <p:cNvPr id="170" name="Google Shape;170;p5"/>
          <p:cNvPicPr preferRelativeResize="0"/>
          <p:nvPr/>
        </p:nvPicPr>
        <p:blipFill>
          <a:blip r:embed="rId3">
            <a:alphaModFix/>
          </a:blip>
          <a:stretch>
            <a:fillRect/>
          </a:stretch>
        </p:blipFill>
        <p:spPr>
          <a:xfrm>
            <a:off x="174275" y="1530075"/>
            <a:ext cx="3658251" cy="2053100"/>
          </a:xfrm>
          <a:prstGeom prst="rect">
            <a:avLst/>
          </a:prstGeom>
          <a:noFill/>
          <a:ln>
            <a:noFill/>
          </a:ln>
        </p:spPr>
      </p:pic>
      <p:pic>
        <p:nvPicPr>
          <p:cNvPr id="171" name="Google Shape;171;p5"/>
          <p:cNvPicPr preferRelativeResize="0"/>
          <p:nvPr/>
        </p:nvPicPr>
        <p:blipFill>
          <a:blip r:embed="rId4">
            <a:alphaModFix/>
          </a:blip>
          <a:stretch>
            <a:fillRect/>
          </a:stretch>
        </p:blipFill>
        <p:spPr>
          <a:xfrm>
            <a:off x="6438251" y="1635825"/>
            <a:ext cx="3658251" cy="2053100"/>
          </a:xfrm>
          <a:prstGeom prst="rect">
            <a:avLst/>
          </a:prstGeom>
          <a:noFill/>
          <a:ln>
            <a:noFill/>
          </a:ln>
        </p:spPr>
      </p:pic>
      <p:pic>
        <p:nvPicPr>
          <p:cNvPr id="172" name="Google Shape;172;p5"/>
          <p:cNvPicPr preferRelativeResize="0"/>
          <p:nvPr/>
        </p:nvPicPr>
        <p:blipFill>
          <a:blip r:embed="rId5">
            <a:alphaModFix/>
          </a:blip>
          <a:stretch>
            <a:fillRect/>
          </a:stretch>
        </p:blipFill>
        <p:spPr>
          <a:xfrm>
            <a:off x="7219625" y="4822488"/>
            <a:ext cx="2095500" cy="2095500"/>
          </a:xfrm>
          <a:prstGeom prst="rect">
            <a:avLst/>
          </a:prstGeom>
          <a:noFill/>
          <a:ln>
            <a:noFill/>
          </a:ln>
        </p:spPr>
      </p:pic>
      <p:sp>
        <p:nvSpPr>
          <p:cNvPr id="173" name="Google Shape;173;p5"/>
          <p:cNvSpPr txBox="1"/>
          <p:nvPr/>
        </p:nvSpPr>
        <p:spPr>
          <a:xfrm>
            <a:off x="6438250" y="554963"/>
            <a:ext cx="2997900" cy="6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dirty="0">
                <a:solidFill>
                  <a:schemeClr val="dk1"/>
                </a:solidFill>
                <a:latin typeface="Calibri"/>
                <a:ea typeface="Calibri"/>
                <a:cs typeface="Calibri"/>
                <a:sym typeface="Calibri"/>
              </a:rPr>
              <a:t>DocKer </a:t>
            </a:r>
            <a:endParaRPr sz="3500" dirty="0">
              <a:solidFill>
                <a:schemeClr val="dk1"/>
              </a:solidFill>
              <a:latin typeface="Calibri"/>
              <a:ea typeface="Calibri"/>
              <a:cs typeface="Calibri"/>
              <a:sym typeface="Calibri"/>
            </a:endParaRPr>
          </a:p>
          <a:p>
            <a:pPr marL="0" lvl="0" indent="0" algn="l" rtl="0">
              <a:spcBef>
                <a:spcPts val="0"/>
              </a:spcBef>
              <a:spcAft>
                <a:spcPts val="0"/>
              </a:spcAft>
              <a:buNone/>
            </a:pPr>
            <a:endParaRPr sz="3500" dirty="0">
              <a:solidFill>
                <a:schemeClr val="dk1"/>
              </a:solidFill>
              <a:latin typeface="Calibri"/>
              <a:ea typeface="Calibri"/>
              <a:cs typeface="Calibri"/>
              <a:sym typeface="Calibri"/>
            </a:endParaRPr>
          </a:p>
        </p:txBody>
      </p:sp>
      <p:sp>
        <p:nvSpPr>
          <p:cNvPr id="174" name="Google Shape;174;p5"/>
          <p:cNvSpPr txBox="1"/>
          <p:nvPr/>
        </p:nvSpPr>
        <p:spPr>
          <a:xfrm>
            <a:off x="6438250" y="4014638"/>
            <a:ext cx="2214300" cy="6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a:solidFill>
                  <a:schemeClr val="dk1"/>
                </a:solidFill>
                <a:latin typeface="Calibri"/>
                <a:ea typeface="Calibri"/>
                <a:cs typeface="Calibri"/>
                <a:sym typeface="Calibri"/>
              </a:rPr>
              <a:t>C#</a:t>
            </a:r>
            <a:endParaRPr sz="3500">
              <a:solidFill>
                <a:schemeClr val="dk1"/>
              </a:solidFill>
              <a:latin typeface="Calibri"/>
              <a:ea typeface="Calibri"/>
              <a:cs typeface="Calibri"/>
              <a:sym typeface="Calibri"/>
            </a:endParaRPr>
          </a:p>
        </p:txBody>
      </p:sp>
      <p:sp>
        <p:nvSpPr>
          <p:cNvPr id="175" name="Google Shape;175;p5"/>
          <p:cNvSpPr txBox="1"/>
          <p:nvPr/>
        </p:nvSpPr>
        <p:spPr>
          <a:xfrm>
            <a:off x="5473325" y="1247500"/>
            <a:ext cx="3608400" cy="6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76" name="Google Shape;176;p5"/>
          <p:cNvSpPr txBox="1"/>
          <p:nvPr/>
        </p:nvSpPr>
        <p:spPr>
          <a:xfrm>
            <a:off x="387100" y="4055138"/>
            <a:ext cx="25122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500" dirty="0">
                <a:solidFill>
                  <a:schemeClr val="dk1"/>
                </a:solidFill>
                <a:latin typeface="Calibri"/>
                <a:ea typeface="Calibri"/>
                <a:cs typeface="Calibri"/>
                <a:sym typeface="Calibri"/>
              </a:rPr>
              <a:t>SQL</a:t>
            </a:r>
            <a:endParaRPr sz="3500" dirty="0">
              <a:solidFill>
                <a:schemeClr val="dk1"/>
              </a:solidFill>
              <a:latin typeface="Calibri"/>
              <a:ea typeface="Calibri"/>
              <a:cs typeface="Calibri"/>
              <a:sym typeface="Calibri"/>
            </a:endParaRPr>
          </a:p>
        </p:txBody>
      </p:sp>
      <p:pic>
        <p:nvPicPr>
          <p:cNvPr id="177" name="Google Shape;177;p5"/>
          <p:cNvPicPr preferRelativeResize="0"/>
          <p:nvPr/>
        </p:nvPicPr>
        <p:blipFill>
          <a:blip r:embed="rId6">
            <a:alphaModFix/>
          </a:blip>
          <a:stretch>
            <a:fillRect/>
          </a:stretch>
        </p:blipFill>
        <p:spPr>
          <a:xfrm>
            <a:off x="566601" y="4822500"/>
            <a:ext cx="2415800" cy="1953956"/>
          </a:xfrm>
          <a:prstGeom prst="rect">
            <a:avLst/>
          </a:prstGeom>
          <a:noFill/>
          <a:ln>
            <a:noFill/>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092111057"/>
              </p:ext>
            </p:extLst>
          </p:nvPr>
        </p:nvGraphicFramePr>
        <p:xfrm>
          <a:off x="838200" y="2752650"/>
          <a:ext cx="10515600" cy="1352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994975" y="1004101"/>
            <a:ext cx="10515600" cy="4849800"/>
          </a:xfrm>
          <a:prstGeom prst="rect">
            <a:avLst/>
          </a:prstGeom>
          <a:noFill/>
          <a:ln>
            <a:noFill/>
          </a:ln>
        </p:spPr>
        <p:txBody>
          <a:bodyPr spcFirstLastPara="1" wrap="square" lIns="91425" tIns="45700" rIns="91425" bIns="45700" anchor="t" anchorCtr="0">
            <a:noAutofit/>
          </a:bodyPr>
          <a:lstStyle/>
          <a:p>
            <a:pPr marL="457200" lvl="0" indent="-450850" algn="l" rtl="0">
              <a:lnSpc>
                <a:spcPct val="90000"/>
              </a:lnSpc>
              <a:spcBef>
                <a:spcPts val="0"/>
              </a:spcBef>
              <a:spcAft>
                <a:spcPts val="0"/>
              </a:spcAft>
              <a:buSzPts val="3500"/>
              <a:buChar char="-"/>
            </a:pPr>
            <a:r>
              <a:rPr lang="en-US" sz="2600" dirty="0">
                <a:solidFill>
                  <a:schemeClr val="accent4"/>
                </a:solidFill>
                <a:latin typeface="+mn-lt"/>
              </a:rPr>
              <a:t>Kết quả đạt được:</a:t>
            </a:r>
            <a:endParaRPr sz="2600" dirty="0">
              <a:solidFill>
                <a:schemeClr val="accent4"/>
              </a:solidFill>
              <a:latin typeface="+mn-lt"/>
            </a:endParaRPr>
          </a:p>
          <a:p>
            <a:pPr marL="457200" lvl="0" indent="0" algn="l" rtl="0">
              <a:lnSpc>
                <a:spcPct val="90000"/>
              </a:lnSpc>
              <a:spcBef>
                <a:spcPts val="0"/>
              </a:spcBef>
              <a:spcAft>
                <a:spcPts val="0"/>
              </a:spcAft>
              <a:buNone/>
            </a:pPr>
            <a:r>
              <a:rPr lang="en-US" sz="2600" dirty="0">
                <a:latin typeface="+mn-lt"/>
              </a:rPr>
              <a:t>    </a:t>
            </a:r>
            <a:r>
              <a:rPr lang="en-US" sz="2600" dirty="0" smtClean="0">
                <a:latin typeface="+mn-lt"/>
              </a:rPr>
              <a:t>+ </a:t>
            </a:r>
            <a:r>
              <a:rPr lang="en-US" sz="2600" dirty="0">
                <a:latin typeface="+mn-lt"/>
              </a:rPr>
              <a:t>Xây dựng được một ứng dụng quản lý bán điện thoại, áp dụng phương pháp Agile để quản lý dự án thông qua công cụ Jira.</a:t>
            </a:r>
            <a:endParaRPr sz="2600" dirty="0">
              <a:latin typeface="+mn-lt"/>
            </a:endParaRPr>
          </a:p>
          <a:p>
            <a:pPr marL="0" lvl="0" indent="0" algn="l" rtl="0">
              <a:lnSpc>
                <a:spcPct val="90000"/>
              </a:lnSpc>
              <a:spcBef>
                <a:spcPts val="0"/>
              </a:spcBef>
              <a:spcAft>
                <a:spcPts val="0"/>
              </a:spcAft>
              <a:buNone/>
            </a:pPr>
            <a:endParaRPr sz="2600" dirty="0">
              <a:latin typeface="+mn-lt"/>
            </a:endParaRPr>
          </a:p>
          <a:p>
            <a:pPr marL="457200" lvl="0" indent="-450850" algn="l" rtl="0">
              <a:lnSpc>
                <a:spcPct val="90000"/>
              </a:lnSpc>
              <a:spcBef>
                <a:spcPts val="0"/>
              </a:spcBef>
              <a:spcAft>
                <a:spcPts val="0"/>
              </a:spcAft>
              <a:buSzPts val="3500"/>
              <a:buChar char="-"/>
            </a:pPr>
            <a:r>
              <a:rPr lang="en-US" sz="2600" dirty="0">
                <a:solidFill>
                  <a:schemeClr val="accent2"/>
                </a:solidFill>
                <a:latin typeface="+mn-lt"/>
              </a:rPr>
              <a:t>Hướng phát triển:</a:t>
            </a:r>
            <a:endParaRPr sz="2600" dirty="0">
              <a:solidFill>
                <a:schemeClr val="accent2"/>
              </a:solidFill>
              <a:latin typeface="+mn-lt"/>
            </a:endParaRPr>
          </a:p>
          <a:p>
            <a:pPr marL="457200" lvl="0" indent="0" algn="l" rtl="0">
              <a:lnSpc>
                <a:spcPct val="90000"/>
              </a:lnSpc>
              <a:spcBef>
                <a:spcPts val="0"/>
              </a:spcBef>
              <a:spcAft>
                <a:spcPts val="0"/>
              </a:spcAft>
              <a:buNone/>
            </a:pPr>
            <a:r>
              <a:rPr lang="en-US" sz="2600" dirty="0">
                <a:latin typeface="+mn-lt"/>
              </a:rPr>
              <a:t>	</a:t>
            </a:r>
            <a:r>
              <a:rPr lang="en-US" sz="2600" dirty="0" smtClean="0">
                <a:latin typeface="+mn-lt"/>
              </a:rPr>
              <a:t>+ </a:t>
            </a:r>
            <a:r>
              <a:rPr lang="en-US" sz="2600" dirty="0">
                <a:latin typeface="+mn-lt"/>
              </a:rPr>
              <a:t>Xây dựng một quy trình làm việc linh hoạt, hiệu quả hơn dựa trên các phản hồi và kinh nghiệm tích lũy</a:t>
            </a:r>
            <a:endParaRPr sz="2600" dirty="0">
              <a:latin typeface="+mn-lt"/>
            </a:endParaRPr>
          </a:p>
          <a:p>
            <a:pPr marL="457200" lvl="0" indent="0" algn="l" rtl="0">
              <a:lnSpc>
                <a:spcPct val="90000"/>
              </a:lnSpc>
              <a:spcBef>
                <a:spcPts val="0"/>
              </a:spcBef>
              <a:spcAft>
                <a:spcPts val="0"/>
              </a:spcAft>
              <a:buNone/>
            </a:pPr>
            <a:r>
              <a:rPr lang="en-US" sz="2600" dirty="0">
                <a:latin typeface="+mn-lt"/>
              </a:rPr>
              <a:t>	</a:t>
            </a:r>
            <a:r>
              <a:rPr lang="en-US" sz="2600" dirty="0" smtClean="0">
                <a:latin typeface="+mn-lt"/>
              </a:rPr>
              <a:t>+ </a:t>
            </a:r>
            <a:r>
              <a:rPr lang="en-US" sz="2600" dirty="0">
                <a:latin typeface="+mn-lt"/>
              </a:rPr>
              <a:t>Tăng cường hợp tác và giao tiếp trong nhóm để tối ưu công việc</a:t>
            </a:r>
            <a:endParaRPr sz="2600" dirty="0">
              <a:latin typeface="+mn-lt"/>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734ca730b7_3_66"/>
          <p:cNvSpPr txBox="1">
            <a:spLocks noGrp="1"/>
          </p:cNvSpPr>
          <p:nvPr>
            <p:ph type="title"/>
          </p:nvPr>
        </p:nvSpPr>
        <p:spPr>
          <a:xfrm>
            <a:off x="838200" y="276615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5000"/>
              <a:t>CẢM ƠN ĐÃ LẮNG NGHE</a:t>
            </a:r>
            <a:endParaRPr sz="500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5000" dirty="0">
                <a:latin typeface="+mn-lt"/>
                <a:sym typeface="Calibri"/>
              </a:rPr>
              <a:t>Nội dung</a:t>
            </a:r>
            <a:r>
              <a:rPr lang="vi-VN" sz="5000" dirty="0">
                <a:latin typeface="+mn-lt"/>
                <a:sym typeface="Calibri"/>
              </a:rPr>
              <a:t> chính</a:t>
            </a:r>
            <a:endParaRPr sz="5000" dirty="0">
              <a:latin typeface="+mn-lt"/>
              <a:sym typeface="Calibri"/>
            </a:endParaRPr>
          </a:p>
        </p:txBody>
      </p:sp>
      <p:graphicFrame>
        <p:nvGraphicFramePr>
          <p:cNvPr id="2" name="Diagram 1"/>
          <p:cNvGraphicFramePr/>
          <p:nvPr>
            <p:extLst>
              <p:ext uri="{D42A27DB-BD31-4B8C-83A1-F6EECF244321}">
                <p14:modId xmlns:p14="http://schemas.microsoft.com/office/powerpoint/2010/main" val="1419445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aphicFrame>
        <p:nvGraphicFramePr>
          <p:cNvPr id="2" name="Diagram 1"/>
          <p:cNvGraphicFramePr/>
          <p:nvPr/>
        </p:nvGraphicFramePr>
        <p:xfrm>
          <a:off x="838200" y="2766150"/>
          <a:ext cx="10515600" cy="132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873367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6" name="Google Shape;10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None/>
            </a:pPr>
            <a:r>
              <a:rPr lang="en-US" dirty="0">
                <a:latin typeface="+mn-lt"/>
                <a:ea typeface="Arial"/>
                <a:cs typeface="Arial"/>
                <a:sym typeface="Arial"/>
              </a:rPr>
              <a:t>Ứng dụng quản lý cửa hàng bán điện thoại nhằm mục đích tối ưu hóa quy trình quản lý, giúp dễ dàng theo dõi và quản lý các hoạt động trong cửa hàng.</a:t>
            </a:r>
            <a:endParaRPr dirty="0">
              <a:latin typeface="+mn-lt"/>
              <a:ea typeface="Arial"/>
              <a:cs typeface="Arial"/>
              <a:sym typeface="Arial"/>
            </a:endParaRPr>
          </a:p>
          <a:p>
            <a:pPr marL="228600" lvl="0" indent="-323850" algn="l" rtl="0">
              <a:lnSpc>
                <a:spcPct val="90000"/>
              </a:lnSpc>
              <a:spcBef>
                <a:spcPts val="1000"/>
              </a:spcBef>
              <a:spcAft>
                <a:spcPts val="0"/>
              </a:spcAft>
              <a:buSzPts val="3500"/>
              <a:buChar char="•"/>
            </a:pPr>
            <a:r>
              <a:rPr lang="en-US" dirty="0">
                <a:latin typeface="+mn-lt"/>
                <a:ea typeface="Arial"/>
                <a:cs typeface="Arial"/>
                <a:sym typeface="Arial"/>
              </a:rPr>
              <a:t>Tăng hiệu quả quản lý cửa hàng</a:t>
            </a:r>
            <a:endParaRPr dirty="0">
              <a:latin typeface="+mn-lt"/>
              <a:ea typeface="Arial"/>
              <a:cs typeface="Arial"/>
              <a:sym typeface="Arial"/>
            </a:endParaRPr>
          </a:p>
          <a:p>
            <a:pPr marL="228600" lvl="0" indent="-323850" algn="l" rtl="0">
              <a:lnSpc>
                <a:spcPct val="90000"/>
              </a:lnSpc>
              <a:spcBef>
                <a:spcPts val="1000"/>
              </a:spcBef>
              <a:spcAft>
                <a:spcPts val="0"/>
              </a:spcAft>
              <a:buSzPts val="3500"/>
              <a:buChar char="•"/>
            </a:pPr>
            <a:r>
              <a:rPr lang="en-US" dirty="0">
                <a:latin typeface="+mn-lt"/>
                <a:ea typeface="Arial"/>
                <a:cs typeface="Arial"/>
                <a:sym typeface="Arial"/>
              </a:rPr>
              <a:t>Cải thiện trải nghiệm khách hàng</a:t>
            </a:r>
            <a:endParaRPr dirty="0">
              <a:latin typeface="+mn-lt"/>
              <a:ea typeface="Arial"/>
              <a:cs typeface="Arial"/>
              <a:sym typeface="Arial"/>
            </a:endParaRPr>
          </a:p>
          <a:p>
            <a:pPr marL="228600" lvl="0" indent="-323850" algn="l" rtl="0">
              <a:lnSpc>
                <a:spcPct val="90000"/>
              </a:lnSpc>
              <a:spcBef>
                <a:spcPts val="1000"/>
              </a:spcBef>
              <a:spcAft>
                <a:spcPts val="0"/>
              </a:spcAft>
              <a:buSzPts val="3500"/>
              <a:buChar char="•"/>
            </a:pPr>
            <a:r>
              <a:rPr lang="en-US" dirty="0">
                <a:latin typeface="+mn-lt"/>
                <a:ea typeface="Arial"/>
                <a:cs typeface="Arial"/>
                <a:sym typeface="Arial"/>
              </a:rPr>
              <a:t>Tối ưu hóa quản lý tồn </a:t>
            </a:r>
            <a:r>
              <a:rPr lang="en-US" dirty="0" smtClean="0">
                <a:latin typeface="+mn-lt"/>
                <a:ea typeface="Arial"/>
                <a:cs typeface="Arial"/>
                <a:sym typeface="Arial"/>
              </a:rPr>
              <a:t>kho</a:t>
            </a:r>
            <a:endParaRPr dirty="0">
              <a:latin typeface="+mn-lt"/>
              <a:ea typeface="Arial"/>
              <a:cs typeface="Arial"/>
              <a:sym typeface="Arial"/>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16329139"/>
              </p:ext>
            </p:extLst>
          </p:nvPr>
        </p:nvGraphicFramePr>
        <p:xfrm>
          <a:off x="838200" y="365125"/>
          <a:ext cx="10515600" cy="132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 name="Google Shape;112;g2734ca730b7_0_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000" dirty="0">
                <a:latin typeface="+mn-lt"/>
              </a:rPr>
              <a:t>Phần mềm phân tán: Cải thiện khả năng mở rộng, độ tin cậy và hiệu quả tài nguyên.</a:t>
            </a:r>
            <a:endParaRPr sz="3000" dirty="0">
              <a:latin typeface="+mn-lt"/>
            </a:endParaRPr>
          </a:p>
          <a:p>
            <a:pPr marL="0" lvl="0" indent="0" algn="l" rtl="0">
              <a:spcBef>
                <a:spcPts val="1000"/>
              </a:spcBef>
              <a:spcAft>
                <a:spcPts val="0"/>
              </a:spcAft>
              <a:buNone/>
            </a:pPr>
            <a:r>
              <a:rPr lang="en-US" sz="3000" dirty="0">
                <a:latin typeface="+mn-lt"/>
              </a:rPr>
              <a:t>Microservice: Tối ưu hóa quản lý mã nguồn, mở rộng độc lập và triển khai liên tục.</a:t>
            </a:r>
            <a:endParaRPr sz="3000" dirty="0">
              <a:latin typeface="+mn-lt"/>
            </a:endParaRPr>
          </a:p>
          <a:p>
            <a:pPr marL="0" lvl="0" indent="0" algn="l" rtl="0">
              <a:spcBef>
                <a:spcPts val="1000"/>
              </a:spcBef>
              <a:spcAft>
                <a:spcPts val="0"/>
              </a:spcAft>
              <a:buNone/>
            </a:pPr>
            <a:r>
              <a:rPr lang="en-US" sz="3000" dirty="0">
                <a:latin typeface="+mn-lt"/>
              </a:rPr>
              <a:t>Cloud Computing: Tiết kiệm chi phí, linh hoạt, truy cập từ xa và bảo mật cao.</a:t>
            </a:r>
            <a:endParaRPr sz="3000" dirty="0">
              <a:latin typeface="+mn-lt"/>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2" name="Diagram 1"/>
          <p:cNvGraphicFramePr/>
          <p:nvPr/>
        </p:nvGraphicFramePr>
        <p:xfrm>
          <a:off x="1034150" y="2766213"/>
          <a:ext cx="10515600" cy="132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g2734ca730b7_0_15"/>
          <p:cNvSpPr txBox="1">
            <a:spLocks noGrp="1"/>
          </p:cNvSpPr>
          <p:nvPr>
            <p:ph type="body" idx="1"/>
          </p:nvPr>
        </p:nvSpPr>
        <p:spPr>
          <a:xfrm>
            <a:off x="838200" y="204186"/>
            <a:ext cx="10515600" cy="5972639"/>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vi-VN" sz="2000" dirty="0" smtClean="0">
                <a:solidFill>
                  <a:schemeClr val="accent2"/>
                </a:solidFill>
                <a:latin typeface="+mn-lt"/>
              </a:rPr>
              <a:t>Sprint 1: Từ ngày 3/5 đến 6/5</a:t>
            </a:r>
          </a:p>
          <a:p>
            <a:pPr marL="0" lvl="0" indent="0">
              <a:buNone/>
            </a:pPr>
            <a:r>
              <a:rPr lang="en-US" sz="2000" dirty="0">
                <a:latin typeface="+mn-lt"/>
              </a:rPr>
              <a:t>Thiết kế giao diện đăng nhập và đăng </a:t>
            </a:r>
            <a:r>
              <a:rPr lang="vi-VN" sz="2000" dirty="0" smtClean="0">
                <a:latin typeface="+mn-lt"/>
              </a:rPr>
              <a:t>ký</a:t>
            </a:r>
          </a:p>
          <a:p>
            <a:pPr marL="0" lvl="0" indent="0">
              <a:buNone/>
            </a:pPr>
            <a:r>
              <a:rPr lang="en-US" sz="2000" dirty="0">
                <a:latin typeface="+mn-lt"/>
              </a:rPr>
              <a:t>Xử lí logic đăng nhập,CSDL quản lý tài khoản đăng </a:t>
            </a:r>
            <a:r>
              <a:rPr lang="vi-VN" sz="2000" dirty="0" smtClean="0">
                <a:latin typeface="+mn-lt"/>
              </a:rPr>
              <a:t>nhập</a:t>
            </a:r>
          </a:p>
          <a:p>
            <a:pPr marL="0" lvl="0" indent="0">
              <a:buNone/>
            </a:pPr>
            <a:r>
              <a:rPr lang="en-US" sz="2000" dirty="0">
                <a:latin typeface="+mn-lt"/>
              </a:rPr>
              <a:t>Xử lí logic đăng ký, lấy lại mật </a:t>
            </a:r>
            <a:r>
              <a:rPr lang="vi-VN" sz="2000" dirty="0" smtClean="0">
                <a:latin typeface="+mn-lt"/>
              </a:rPr>
              <a:t>khẩu</a:t>
            </a:r>
          </a:p>
          <a:p>
            <a:pPr marL="0" lvl="0" indent="0">
              <a:buNone/>
            </a:pPr>
            <a:r>
              <a:rPr lang="vi-VN" sz="2000" dirty="0" smtClean="0">
                <a:solidFill>
                  <a:schemeClr val="accent2"/>
                </a:solidFill>
                <a:latin typeface="+mn-lt"/>
              </a:rPr>
              <a:t>Sprint 2: Từ ngày 6/5 đến 13/5</a:t>
            </a:r>
          </a:p>
          <a:p>
            <a:pPr marL="114300" indent="0" fontAlgn="t">
              <a:buNone/>
            </a:pPr>
            <a:r>
              <a:rPr lang="en-US" sz="2000" dirty="0">
                <a:latin typeface="+mn-lt"/>
                <a:cs typeface="Arial" panose="020B0604020202020204" pitchFamily="34" charset="0"/>
              </a:rPr>
              <a:t>Thiết kế CSDL</a:t>
            </a:r>
          </a:p>
          <a:p>
            <a:pPr marL="114300" indent="0" fontAlgn="t">
              <a:buNone/>
            </a:pPr>
            <a:r>
              <a:rPr lang="en-US" sz="2000" dirty="0">
                <a:latin typeface="+mn-lt"/>
                <a:cs typeface="Arial" panose="020B0604020202020204" pitchFamily="34" charset="0"/>
              </a:rPr>
              <a:t>Viết code tạo CSDL, nhập dữ liệu</a:t>
            </a:r>
          </a:p>
          <a:p>
            <a:pPr marL="114300" indent="0" fontAlgn="t">
              <a:buNone/>
            </a:pPr>
            <a:r>
              <a:rPr lang="en-US" sz="2000" dirty="0">
                <a:latin typeface="+mn-lt"/>
                <a:cs typeface="Arial" panose="020B0604020202020204" pitchFamily="34" charset="0"/>
              </a:rPr>
              <a:t>Thiết kế giao diện quản lý </a:t>
            </a:r>
            <a:r>
              <a:rPr lang="vi-VN" sz="2000" dirty="0">
                <a:latin typeface="+mn-lt"/>
                <a:cs typeface="Arial" panose="020B0604020202020204" pitchFamily="34" charset="0"/>
              </a:rPr>
              <a:t>sản phẩm</a:t>
            </a:r>
            <a:endParaRPr lang="en-US" sz="2000" dirty="0">
              <a:latin typeface="+mn-lt"/>
              <a:cs typeface="Arial" panose="020B0604020202020204" pitchFamily="34" charset="0"/>
            </a:endParaRPr>
          </a:p>
          <a:p>
            <a:pPr marL="114300" indent="0" fontAlgn="t">
              <a:buNone/>
            </a:pPr>
            <a:r>
              <a:rPr lang="en-US" sz="2000" dirty="0">
                <a:latin typeface="+mn-lt"/>
                <a:cs typeface="Arial" panose="020B0604020202020204" pitchFamily="34" charset="0"/>
              </a:rPr>
              <a:t>Chức năng tìm kiếm, thêm, xóa, cập nhật,lưu thông tin </a:t>
            </a:r>
            <a:r>
              <a:rPr lang="vi-VN" sz="2000" dirty="0">
                <a:latin typeface="+mn-lt"/>
                <a:cs typeface="Arial" panose="020B0604020202020204" pitchFamily="34" charset="0"/>
              </a:rPr>
              <a:t>sản phẩm</a:t>
            </a:r>
            <a:endParaRPr lang="en-US" sz="2000" dirty="0">
              <a:latin typeface="+mn-lt"/>
              <a:cs typeface="Arial" panose="020B0604020202020204" pitchFamily="34" charset="0"/>
            </a:endParaRPr>
          </a:p>
          <a:p>
            <a:pPr marL="114300" indent="0" fontAlgn="t">
              <a:buNone/>
            </a:pPr>
            <a:r>
              <a:rPr lang="en-US" sz="2000" dirty="0">
                <a:latin typeface="+mn-lt"/>
                <a:cs typeface="Arial" panose="020B0604020202020204" pitchFamily="34" charset="0"/>
              </a:rPr>
              <a:t>Thiết kế giao diện quản lý đơn hàng</a:t>
            </a:r>
          </a:p>
          <a:p>
            <a:pPr marL="114300" indent="0" fontAlgn="t">
              <a:buNone/>
            </a:pPr>
            <a:r>
              <a:rPr lang="en-US" sz="2000" dirty="0">
                <a:latin typeface="+mn-lt"/>
                <a:cs typeface="Arial" panose="020B0604020202020204" pitchFamily="34" charset="0"/>
              </a:rPr>
              <a:t>Hiển thị thêm, xóa, tính tiền đơn hàng</a:t>
            </a:r>
          </a:p>
          <a:p>
            <a:pPr marL="0" lvl="0" indent="0">
              <a:buNone/>
            </a:pPr>
            <a:endParaRPr lang="vi-VN" dirty="0" smtClean="0"/>
          </a:p>
          <a:p>
            <a:pPr marL="0" lvl="0" indent="0" algn="l" rtl="0">
              <a:spcBef>
                <a:spcPts val="1000"/>
              </a:spcBef>
              <a:spcAft>
                <a:spcPts val="0"/>
              </a:spcAft>
              <a:buNone/>
            </a:pPr>
            <a:endParaRPr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g2734ca730b7_0_15"/>
          <p:cNvSpPr txBox="1">
            <a:spLocks noGrp="1"/>
          </p:cNvSpPr>
          <p:nvPr>
            <p:ph type="body" idx="1"/>
          </p:nvPr>
        </p:nvSpPr>
        <p:spPr>
          <a:xfrm>
            <a:off x="838203" y="204186"/>
            <a:ext cx="5731274" cy="5433134"/>
          </a:xfrm>
          <a:prstGeom prst="rect">
            <a:avLst/>
          </a:prstGeom>
        </p:spPr>
        <p:txBody>
          <a:bodyPr spcFirstLastPara="1" wrap="square" lIns="91425" tIns="45700" rIns="91425" bIns="45700" anchor="t" anchorCtr="0">
            <a:normAutofit fontScale="85000" lnSpcReduction="20000"/>
          </a:bodyPr>
          <a:lstStyle/>
          <a:p>
            <a:pPr marL="0" lvl="0" indent="0" algn="l" rtl="0">
              <a:lnSpc>
                <a:spcPct val="160000"/>
              </a:lnSpc>
              <a:spcBef>
                <a:spcPts val="0"/>
              </a:spcBef>
              <a:spcAft>
                <a:spcPts val="0"/>
              </a:spcAft>
              <a:buNone/>
            </a:pPr>
            <a:r>
              <a:rPr lang="vi-VN" sz="2400" dirty="0" smtClean="0">
                <a:solidFill>
                  <a:schemeClr val="accent2"/>
                </a:solidFill>
                <a:latin typeface="+mn-lt"/>
              </a:rPr>
              <a:t>Sprint 3: Từ ngày 13/5 đến 24/5</a:t>
            </a:r>
          </a:p>
          <a:p>
            <a:pPr marL="0" lvl="0" indent="0">
              <a:lnSpc>
                <a:spcPct val="160000"/>
              </a:lnSpc>
              <a:spcBef>
                <a:spcPts val="0"/>
              </a:spcBef>
              <a:buNone/>
            </a:pPr>
            <a:r>
              <a:rPr lang="en-US" sz="2400" dirty="0">
                <a:latin typeface="+mn-lt"/>
              </a:rPr>
              <a:t>Thiết kế giao diện quản lý nhà cung </a:t>
            </a:r>
            <a:r>
              <a:rPr lang="en-US" sz="2400" dirty="0" smtClean="0">
                <a:latin typeface="+mn-lt"/>
              </a:rPr>
              <a:t>cấp</a:t>
            </a:r>
            <a:endParaRPr lang="vi-VN" sz="2400" dirty="0" smtClean="0">
              <a:latin typeface="+mn-lt"/>
            </a:endParaRPr>
          </a:p>
          <a:p>
            <a:pPr marL="0" lvl="0" indent="0">
              <a:lnSpc>
                <a:spcPct val="160000"/>
              </a:lnSpc>
              <a:spcBef>
                <a:spcPts val="0"/>
              </a:spcBef>
              <a:buNone/>
            </a:pPr>
            <a:r>
              <a:rPr lang="en-US" sz="2400" dirty="0">
                <a:latin typeface="+mn-lt"/>
              </a:rPr>
              <a:t>Chức năng thêm, xóa, cập nhật lưu thông tin nhà cung </a:t>
            </a:r>
            <a:r>
              <a:rPr lang="en-US" sz="2400" dirty="0" smtClean="0">
                <a:latin typeface="+mn-lt"/>
              </a:rPr>
              <a:t>cấp</a:t>
            </a:r>
            <a:endParaRPr lang="vi-VN" sz="2400" dirty="0" smtClean="0">
              <a:latin typeface="+mn-lt"/>
            </a:endParaRPr>
          </a:p>
          <a:p>
            <a:pPr marL="0" lvl="0" indent="0">
              <a:lnSpc>
                <a:spcPct val="160000"/>
              </a:lnSpc>
              <a:spcBef>
                <a:spcPts val="0"/>
              </a:spcBef>
              <a:buNone/>
            </a:pPr>
            <a:r>
              <a:rPr lang="en-US" sz="2400" dirty="0">
                <a:latin typeface="+mn-lt"/>
              </a:rPr>
              <a:t>Thiết kế giao diện quản lý nhân </a:t>
            </a:r>
            <a:r>
              <a:rPr lang="en-US" sz="2400" dirty="0" smtClean="0">
                <a:latin typeface="+mn-lt"/>
              </a:rPr>
              <a:t>viên</a:t>
            </a:r>
            <a:endParaRPr lang="vi-VN" sz="2400" dirty="0" smtClean="0">
              <a:latin typeface="+mn-lt"/>
            </a:endParaRPr>
          </a:p>
          <a:p>
            <a:pPr marL="0" lvl="0" indent="0">
              <a:lnSpc>
                <a:spcPct val="160000"/>
              </a:lnSpc>
              <a:spcBef>
                <a:spcPts val="0"/>
              </a:spcBef>
              <a:buNone/>
            </a:pPr>
            <a:r>
              <a:rPr lang="en-US" sz="2400" dirty="0">
                <a:latin typeface="+mn-lt"/>
              </a:rPr>
              <a:t>Chức năng thêm, xóa, cập nhật lưu thông tin nhân </a:t>
            </a:r>
            <a:r>
              <a:rPr lang="en-US" sz="2400" dirty="0" smtClean="0">
                <a:latin typeface="+mn-lt"/>
              </a:rPr>
              <a:t>viên</a:t>
            </a:r>
            <a:endParaRPr lang="vi-VN" sz="2400" dirty="0" smtClean="0">
              <a:latin typeface="+mn-lt"/>
            </a:endParaRPr>
          </a:p>
          <a:p>
            <a:pPr marL="0" lvl="0" indent="0">
              <a:lnSpc>
                <a:spcPct val="160000"/>
              </a:lnSpc>
              <a:spcBef>
                <a:spcPts val="0"/>
              </a:spcBef>
              <a:buNone/>
            </a:pPr>
            <a:r>
              <a:rPr lang="en-US" sz="2400" dirty="0">
                <a:latin typeface="+mn-lt"/>
              </a:rPr>
              <a:t>Thiết kế giao diện quản lý khách </a:t>
            </a:r>
            <a:r>
              <a:rPr lang="en-US" sz="2400" dirty="0" smtClean="0">
                <a:latin typeface="+mn-lt"/>
              </a:rPr>
              <a:t>hàng</a:t>
            </a:r>
            <a:endParaRPr lang="vi-VN" sz="2400" dirty="0" smtClean="0">
              <a:latin typeface="+mn-lt"/>
            </a:endParaRPr>
          </a:p>
          <a:p>
            <a:pPr marL="0" lvl="0" indent="0">
              <a:lnSpc>
                <a:spcPct val="160000"/>
              </a:lnSpc>
              <a:spcBef>
                <a:spcPts val="0"/>
              </a:spcBef>
              <a:buNone/>
            </a:pPr>
            <a:r>
              <a:rPr lang="en-US" sz="2400" dirty="0">
                <a:latin typeface="+mn-lt"/>
              </a:rPr>
              <a:t>Chức năng thêm, xóa, cập nhật lưu thông tin khách </a:t>
            </a:r>
            <a:r>
              <a:rPr lang="en-US" sz="2400" dirty="0" smtClean="0">
                <a:latin typeface="+mn-lt"/>
              </a:rPr>
              <a:t>hàng</a:t>
            </a:r>
            <a:endParaRPr lang="vi-VN" sz="2400" dirty="0" smtClean="0">
              <a:latin typeface="+mn-lt"/>
            </a:endParaRPr>
          </a:p>
          <a:p>
            <a:pPr marL="0" lvl="0" indent="0">
              <a:lnSpc>
                <a:spcPct val="160000"/>
              </a:lnSpc>
              <a:spcBef>
                <a:spcPts val="0"/>
              </a:spcBef>
              <a:buNone/>
            </a:pPr>
            <a:r>
              <a:rPr lang="en-US" sz="2400" dirty="0">
                <a:latin typeface="+mn-lt"/>
              </a:rPr>
              <a:t>Thiết kế giao diện thống </a:t>
            </a:r>
            <a:r>
              <a:rPr lang="en-US" sz="2400" dirty="0" smtClean="0">
                <a:latin typeface="+mn-lt"/>
              </a:rPr>
              <a:t>kê</a:t>
            </a:r>
            <a:endParaRPr lang="vi-VN" sz="2400" dirty="0" smtClean="0">
              <a:latin typeface="+mn-lt"/>
            </a:endParaRPr>
          </a:p>
          <a:p>
            <a:pPr marL="0" lvl="0" indent="0">
              <a:lnSpc>
                <a:spcPct val="160000"/>
              </a:lnSpc>
              <a:spcBef>
                <a:spcPts val="0"/>
              </a:spcBef>
              <a:buNone/>
            </a:pPr>
            <a:r>
              <a:rPr lang="en-US" sz="2400" dirty="0">
                <a:latin typeface="+mn-lt"/>
              </a:rPr>
              <a:t>Chức năng thống </a:t>
            </a:r>
            <a:r>
              <a:rPr lang="en-US" sz="2400" dirty="0" smtClean="0">
                <a:latin typeface="+mn-lt"/>
              </a:rPr>
              <a:t>kê</a:t>
            </a:r>
            <a:endParaRPr lang="vi-VN" sz="2400" dirty="0" smtClean="0">
              <a:latin typeface="+mn-lt"/>
            </a:endParaRPr>
          </a:p>
          <a:p>
            <a:pPr marL="0" lvl="0" indent="0" algn="l" rtl="0">
              <a:spcBef>
                <a:spcPts val="1000"/>
              </a:spcBef>
              <a:spcAft>
                <a:spcPts val="0"/>
              </a:spcAft>
              <a:buNone/>
            </a:pPr>
            <a:endParaRPr dirty="0"/>
          </a:p>
        </p:txBody>
      </p:sp>
      <p:sp>
        <p:nvSpPr>
          <p:cNvPr id="3" name="TextBox 2"/>
          <p:cNvSpPr txBox="1"/>
          <p:nvPr/>
        </p:nvSpPr>
        <p:spPr>
          <a:xfrm>
            <a:off x="6809172" y="204186"/>
            <a:ext cx="4882719" cy="2805320"/>
          </a:xfrm>
          <a:prstGeom prst="rect">
            <a:avLst/>
          </a:prstGeom>
          <a:noFill/>
        </p:spPr>
        <p:txBody>
          <a:bodyPr wrap="square" rtlCol="0">
            <a:spAutoFit/>
          </a:bodyPr>
          <a:lstStyle/>
          <a:p>
            <a:pPr marL="0" lvl="0" indent="0">
              <a:lnSpc>
                <a:spcPct val="150000"/>
              </a:lnSpc>
              <a:buNone/>
            </a:pPr>
            <a:r>
              <a:rPr lang="vi-VN" sz="2000" dirty="0">
                <a:solidFill>
                  <a:schemeClr val="accent2"/>
                </a:solidFill>
                <a:latin typeface="+mn-lt"/>
              </a:rPr>
              <a:t>Sprint 4: Từ ngày 28/5 đến 3/6</a:t>
            </a:r>
          </a:p>
          <a:p>
            <a:pPr marL="0" lvl="0" indent="0">
              <a:lnSpc>
                <a:spcPct val="150000"/>
              </a:lnSpc>
              <a:buNone/>
            </a:pPr>
            <a:r>
              <a:rPr lang="en-US" sz="2000" dirty="0">
                <a:latin typeface="+mn-lt"/>
              </a:rPr>
              <a:t>Thiết kế giao diện trang chủ</a:t>
            </a:r>
            <a:endParaRPr lang="vi-VN" sz="2000" dirty="0">
              <a:latin typeface="+mn-lt"/>
            </a:endParaRPr>
          </a:p>
          <a:p>
            <a:pPr marL="0" lvl="0" indent="0">
              <a:lnSpc>
                <a:spcPct val="150000"/>
              </a:lnSpc>
              <a:buNone/>
            </a:pPr>
            <a:r>
              <a:rPr lang="en-US" sz="2000" dirty="0">
                <a:latin typeface="+mn-lt"/>
              </a:rPr>
              <a:t>Xử lý Logic Trang Chủ</a:t>
            </a:r>
            <a:endParaRPr lang="vi-VN" sz="2000" dirty="0">
              <a:latin typeface="+mn-lt"/>
            </a:endParaRPr>
          </a:p>
          <a:p>
            <a:pPr marL="0" lvl="0" indent="0">
              <a:lnSpc>
                <a:spcPct val="150000"/>
              </a:lnSpc>
              <a:buNone/>
            </a:pPr>
            <a:r>
              <a:rPr lang="en-US" sz="2000" dirty="0">
                <a:latin typeface="+mn-lt"/>
              </a:rPr>
              <a:t>Xử lý hướng đối tượng các form</a:t>
            </a:r>
            <a:endParaRPr lang="vi-VN" sz="2000" dirty="0">
              <a:latin typeface="+mn-lt"/>
            </a:endParaRPr>
          </a:p>
          <a:p>
            <a:pPr marL="0" lvl="0" indent="0">
              <a:lnSpc>
                <a:spcPct val="150000"/>
              </a:lnSpc>
              <a:buNone/>
            </a:pPr>
            <a:r>
              <a:rPr lang="en-US" sz="2000" dirty="0">
                <a:latin typeface="+mn-lt"/>
              </a:rPr>
              <a:t>Xử lý logic file Program </a:t>
            </a:r>
            <a:endParaRPr lang="vi-VN" sz="2000" dirty="0">
              <a:latin typeface="+mn-lt"/>
            </a:endParaRPr>
          </a:p>
          <a:p>
            <a:pPr marL="0" lvl="0" indent="0">
              <a:lnSpc>
                <a:spcPct val="150000"/>
              </a:lnSpc>
              <a:buNone/>
            </a:pPr>
            <a:r>
              <a:rPr lang="en-US" sz="2000" dirty="0">
                <a:latin typeface="+mn-lt"/>
              </a:rPr>
              <a:t>Các file nguồn và xử lý cần thiết </a:t>
            </a:r>
            <a:endParaRPr lang="vi-VN" sz="2000" dirty="0">
              <a:latin typeface="+mn-lt"/>
            </a:endParaRPr>
          </a:p>
        </p:txBody>
      </p:sp>
    </p:spTree>
    <p:extLst>
      <p:ext uri="{BB962C8B-B14F-4D97-AF65-F5344CB8AC3E}">
        <p14:creationId xmlns:p14="http://schemas.microsoft.com/office/powerpoint/2010/main" val="12169538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54297591"/>
              </p:ext>
            </p:extLst>
          </p:nvPr>
        </p:nvGraphicFramePr>
        <p:xfrm>
          <a:off x="1445625" y="2521258"/>
          <a:ext cx="8946000" cy="1156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Banded</Template>
  <TotalTime>181</TotalTime>
  <Words>499</Words>
  <Application>Microsoft Office PowerPoint</Application>
  <PresentationFormat>Widescreen</PresentationFormat>
  <Paragraphs>67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Nghia Vo</dc:creator>
  <cp:lastModifiedBy>Nghia Vo</cp:lastModifiedBy>
  <cp:revision>20</cp:revision>
  <dcterms:created xsi:type="dcterms:W3CDTF">2024-06-10T11:46:04Z</dcterms:created>
  <dcterms:modified xsi:type="dcterms:W3CDTF">2024-06-11T04:29:34Z</dcterms:modified>
</cp:coreProperties>
</file>