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7" r:id="rId4"/>
    <p:sldId id="258" r:id="rId5"/>
    <p:sldId id="269" r:id="rId6"/>
    <p:sldId id="270" r:id="rId7"/>
    <p:sldId id="260" r:id="rId8"/>
    <p:sldId id="268" r:id="rId9"/>
    <p:sldId id="27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F7C1E7-66FF-498E-87F2-1344CCD6ED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86F952-8A15-4F7B-AD74-4E89722A0FDB}">
      <dgm:prSet/>
      <dgm:spPr/>
      <dgm:t>
        <a:bodyPr/>
        <a:lstStyle/>
        <a:p>
          <a:pPr rtl="0"/>
          <a:r>
            <a:rPr lang="vi-VN" dirty="0" smtClean="0"/>
            <a:t>Nội dung chính</a:t>
          </a:r>
          <a:endParaRPr lang="en-US" dirty="0"/>
        </a:p>
      </dgm:t>
    </dgm:pt>
    <dgm:pt modelId="{EE638C7D-4FB3-4240-9A55-187A3342A51E}" type="parTrans" cxnId="{7ADDB87D-949A-42F7-B882-6BE40B230E12}">
      <dgm:prSet/>
      <dgm:spPr/>
      <dgm:t>
        <a:bodyPr/>
        <a:lstStyle/>
        <a:p>
          <a:endParaRPr lang="en-US"/>
        </a:p>
      </dgm:t>
    </dgm:pt>
    <dgm:pt modelId="{A001E970-31E2-4183-A48B-7FADEA3B6675}" type="sibTrans" cxnId="{7ADDB87D-949A-42F7-B882-6BE40B230E12}">
      <dgm:prSet/>
      <dgm:spPr/>
      <dgm:t>
        <a:bodyPr/>
        <a:lstStyle/>
        <a:p>
          <a:endParaRPr lang="en-US"/>
        </a:p>
      </dgm:t>
    </dgm:pt>
    <dgm:pt modelId="{E6E58963-0410-4C79-AE69-145DF91BDE0D}" type="pres">
      <dgm:prSet presAssocID="{24F7C1E7-66FF-498E-87F2-1344CCD6ED1E}" presName="linear" presStyleCnt="0">
        <dgm:presLayoutVars>
          <dgm:animLvl val="lvl"/>
          <dgm:resizeHandles val="exact"/>
        </dgm:presLayoutVars>
      </dgm:prSet>
      <dgm:spPr/>
      <dgm:t>
        <a:bodyPr/>
        <a:lstStyle/>
        <a:p>
          <a:endParaRPr lang="en-US"/>
        </a:p>
      </dgm:t>
    </dgm:pt>
    <dgm:pt modelId="{E7A1F770-FA80-4C11-82E6-A35FD9B40680}" type="pres">
      <dgm:prSet presAssocID="{9586F952-8A15-4F7B-AD74-4E89722A0FDB}" presName="parentText" presStyleLbl="node1" presStyleIdx="0" presStyleCnt="1">
        <dgm:presLayoutVars>
          <dgm:chMax val="0"/>
          <dgm:bulletEnabled val="1"/>
        </dgm:presLayoutVars>
      </dgm:prSet>
      <dgm:spPr/>
      <dgm:t>
        <a:bodyPr/>
        <a:lstStyle/>
        <a:p>
          <a:endParaRPr lang="en-US"/>
        </a:p>
      </dgm:t>
    </dgm:pt>
  </dgm:ptLst>
  <dgm:cxnLst>
    <dgm:cxn modelId="{DB2FE095-1924-41C0-9008-496136B58814}" type="presOf" srcId="{9586F952-8A15-4F7B-AD74-4E89722A0FDB}" destId="{E7A1F770-FA80-4C11-82E6-A35FD9B40680}" srcOrd="0" destOrd="0" presId="urn:microsoft.com/office/officeart/2005/8/layout/vList2"/>
    <dgm:cxn modelId="{6F7A5D86-27D1-492E-B1DC-3C52CD1BCA00}" type="presOf" srcId="{24F7C1E7-66FF-498E-87F2-1344CCD6ED1E}" destId="{E6E58963-0410-4C79-AE69-145DF91BDE0D}" srcOrd="0" destOrd="0" presId="urn:microsoft.com/office/officeart/2005/8/layout/vList2"/>
    <dgm:cxn modelId="{7ADDB87D-949A-42F7-B882-6BE40B230E12}" srcId="{24F7C1E7-66FF-498E-87F2-1344CCD6ED1E}" destId="{9586F952-8A15-4F7B-AD74-4E89722A0FDB}" srcOrd="0" destOrd="0" parTransId="{EE638C7D-4FB3-4240-9A55-187A3342A51E}" sibTransId="{A001E970-31E2-4183-A48B-7FADEA3B6675}"/>
    <dgm:cxn modelId="{5613232D-012F-41A5-8D7E-8BB4B8896218}" type="presParOf" srcId="{E6E58963-0410-4C79-AE69-145DF91BDE0D}" destId="{E7A1F770-FA80-4C11-82E6-A35FD9B4068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D0AFA0D-8196-468C-8F9F-99F035EE80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B78E4D-4370-4AD9-8CC1-568C98737284}">
      <dgm:prSet/>
      <dgm:spPr/>
      <dgm:t>
        <a:bodyPr/>
        <a:lstStyle/>
        <a:p>
          <a:pPr rtl="0"/>
          <a:r>
            <a:rPr lang="vi-VN" dirty="0" smtClean="0"/>
            <a:t>LƯỢC ĐỒ USE CASE</a:t>
          </a:r>
          <a:endParaRPr lang="en-US" dirty="0"/>
        </a:p>
      </dgm:t>
    </dgm:pt>
    <dgm:pt modelId="{0BB39801-5327-45D6-8C03-46A741094EB2}" type="parTrans" cxnId="{12543ACA-4353-4256-BE41-DF2313324C62}">
      <dgm:prSet/>
      <dgm:spPr/>
      <dgm:t>
        <a:bodyPr/>
        <a:lstStyle/>
        <a:p>
          <a:endParaRPr lang="en-US"/>
        </a:p>
      </dgm:t>
    </dgm:pt>
    <dgm:pt modelId="{FCB5AE47-FA72-4969-843B-F92D090A887C}" type="sibTrans" cxnId="{12543ACA-4353-4256-BE41-DF2313324C62}">
      <dgm:prSet/>
      <dgm:spPr/>
      <dgm:t>
        <a:bodyPr/>
        <a:lstStyle/>
        <a:p>
          <a:endParaRPr lang="en-US"/>
        </a:p>
      </dgm:t>
    </dgm:pt>
    <dgm:pt modelId="{19E9324F-9BC1-48DD-B39C-EEDEE8F371C2}" type="pres">
      <dgm:prSet presAssocID="{CD0AFA0D-8196-468C-8F9F-99F035EE80DD}" presName="linear" presStyleCnt="0">
        <dgm:presLayoutVars>
          <dgm:animLvl val="lvl"/>
          <dgm:resizeHandles val="exact"/>
        </dgm:presLayoutVars>
      </dgm:prSet>
      <dgm:spPr/>
    </dgm:pt>
    <dgm:pt modelId="{2AFC9962-E895-425A-B3DB-951091A35A75}" type="pres">
      <dgm:prSet presAssocID="{77B78E4D-4370-4AD9-8CC1-568C98737284}" presName="parentText" presStyleLbl="node1" presStyleIdx="0" presStyleCnt="1">
        <dgm:presLayoutVars>
          <dgm:chMax val="0"/>
          <dgm:bulletEnabled val="1"/>
        </dgm:presLayoutVars>
      </dgm:prSet>
      <dgm:spPr/>
      <dgm:t>
        <a:bodyPr/>
        <a:lstStyle/>
        <a:p>
          <a:endParaRPr lang="en-US"/>
        </a:p>
      </dgm:t>
    </dgm:pt>
  </dgm:ptLst>
  <dgm:cxnLst>
    <dgm:cxn modelId="{C3FB239E-01FA-446D-B235-7C5E6CED8242}" type="presOf" srcId="{77B78E4D-4370-4AD9-8CC1-568C98737284}" destId="{2AFC9962-E895-425A-B3DB-951091A35A75}" srcOrd="0" destOrd="0" presId="urn:microsoft.com/office/officeart/2005/8/layout/vList2"/>
    <dgm:cxn modelId="{12543ACA-4353-4256-BE41-DF2313324C62}" srcId="{CD0AFA0D-8196-468C-8F9F-99F035EE80DD}" destId="{77B78E4D-4370-4AD9-8CC1-568C98737284}" srcOrd="0" destOrd="0" parTransId="{0BB39801-5327-45D6-8C03-46A741094EB2}" sibTransId="{FCB5AE47-FA72-4969-843B-F92D090A887C}"/>
    <dgm:cxn modelId="{4BC05A27-18DD-4D2E-BA7D-6D74E629978A}" type="presOf" srcId="{CD0AFA0D-8196-468C-8F9F-99F035EE80DD}" destId="{19E9324F-9BC1-48DD-B39C-EEDEE8F371C2}" srcOrd="0" destOrd="0" presId="urn:microsoft.com/office/officeart/2005/8/layout/vList2"/>
    <dgm:cxn modelId="{3740F58B-1D0D-4E30-8C83-32998C5E3C46}" type="presParOf" srcId="{19E9324F-9BC1-48DD-B39C-EEDEE8F371C2}" destId="{2AFC9962-E895-425A-B3DB-951091A35A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0DECB1-F41E-4CA1-8B63-E465400C7A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F2C2386-577B-4DF5-BEA7-DB68D08A0C4D}">
      <dgm:prSet/>
      <dgm:spPr/>
      <dgm:t>
        <a:bodyPr/>
        <a:lstStyle/>
        <a:p>
          <a:pPr algn="ctr" rtl="0"/>
          <a:r>
            <a:rPr lang="vi-VN" dirty="0" smtClean="0">
              <a:latin typeface="Calibri" panose="020F0502020204030204" pitchFamily="34" charset="0"/>
              <a:ea typeface="Calibri" panose="020F0502020204030204" pitchFamily="34" charset="0"/>
              <a:cs typeface="Calibri" panose="020F0502020204030204" pitchFamily="34" charset="0"/>
            </a:rPr>
            <a:t>5. KẾT LUẬN VÀ HƯỚNG PHÁT TRIỂN</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23B92EC6-43B4-4ED5-9189-B6020143DBA1}" type="parTrans" cxnId="{6F6AFB48-F669-46F3-AAB4-1D5B626CF67B}">
      <dgm:prSet/>
      <dgm:spPr/>
      <dgm:t>
        <a:bodyPr/>
        <a:lstStyle/>
        <a:p>
          <a:endParaRPr lang="en-US"/>
        </a:p>
      </dgm:t>
    </dgm:pt>
    <dgm:pt modelId="{325FAE88-61BA-45A6-AB71-980DEF54BE93}" type="sibTrans" cxnId="{6F6AFB48-F669-46F3-AAB4-1D5B626CF67B}">
      <dgm:prSet/>
      <dgm:spPr/>
      <dgm:t>
        <a:bodyPr/>
        <a:lstStyle/>
        <a:p>
          <a:endParaRPr lang="en-US"/>
        </a:p>
      </dgm:t>
    </dgm:pt>
    <dgm:pt modelId="{6028C399-ED48-47B8-BDA2-22E6CAFBF454}" type="pres">
      <dgm:prSet presAssocID="{770DECB1-F41E-4CA1-8B63-E465400C7AF6}" presName="linear" presStyleCnt="0">
        <dgm:presLayoutVars>
          <dgm:animLvl val="lvl"/>
          <dgm:resizeHandles val="exact"/>
        </dgm:presLayoutVars>
      </dgm:prSet>
      <dgm:spPr/>
      <dgm:t>
        <a:bodyPr/>
        <a:lstStyle/>
        <a:p>
          <a:endParaRPr lang="en-US"/>
        </a:p>
      </dgm:t>
    </dgm:pt>
    <dgm:pt modelId="{97ECCC18-9705-4409-8EA3-3A88A87559C8}" type="pres">
      <dgm:prSet presAssocID="{AF2C2386-577B-4DF5-BEA7-DB68D08A0C4D}" presName="parentText" presStyleLbl="node1" presStyleIdx="0" presStyleCnt="1">
        <dgm:presLayoutVars>
          <dgm:chMax val="0"/>
          <dgm:bulletEnabled val="1"/>
        </dgm:presLayoutVars>
      </dgm:prSet>
      <dgm:spPr/>
      <dgm:t>
        <a:bodyPr/>
        <a:lstStyle/>
        <a:p>
          <a:endParaRPr lang="en-US"/>
        </a:p>
      </dgm:t>
    </dgm:pt>
  </dgm:ptLst>
  <dgm:cxnLst>
    <dgm:cxn modelId="{68030C26-6FAD-4E21-8D51-65EAEEC6F625}" type="presOf" srcId="{AF2C2386-577B-4DF5-BEA7-DB68D08A0C4D}" destId="{97ECCC18-9705-4409-8EA3-3A88A87559C8}" srcOrd="0" destOrd="0" presId="urn:microsoft.com/office/officeart/2005/8/layout/vList2"/>
    <dgm:cxn modelId="{F91356B6-190F-49D5-AAE0-69F2BA5C12A6}" type="presOf" srcId="{770DECB1-F41E-4CA1-8B63-E465400C7AF6}" destId="{6028C399-ED48-47B8-BDA2-22E6CAFBF454}" srcOrd="0" destOrd="0" presId="urn:microsoft.com/office/officeart/2005/8/layout/vList2"/>
    <dgm:cxn modelId="{6F6AFB48-F669-46F3-AAB4-1D5B626CF67B}" srcId="{770DECB1-F41E-4CA1-8B63-E465400C7AF6}" destId="{AF2C2386-577B-4DF5-BEA7-DB68D08A0C4D}" srcOrd="0" destOrd="0" parTransId="{23B92EC6-43B4-4ED5-9189-B6020143DBA1}" sibTransId="{325FAE88-61BA-45A6-AB71-980DEF54BE93}"/>
    <dgm:cxn modelId="{32C76C9B-A774-4285-8380-D01AB8508BF5}" type="presParOf" srcId="{6028C399-ED48-47B8-BDA2-22E6CAFBF454}" destId="{97ECCC18-9705-4409-8EA3-3A88A87559C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88AF8-BAEA-4005-8863-40DDE98875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8A95DE-B662-4FD0-86E9-5036AE101D72}">
      <dgm:prSet/>
      <dgm:spPr/>
      <dgm:t>
        <a:bodyPr/>
        <a:lstStyle/>
        <a:p>
          <a:pPr algn="ctr" rtl="0"/>
          <a:r>
            <a:rPr lang="vi-VN" dirty="0" smtClean="0">
              <a:latin typeface="Calibri" panose="020F0502020204030204" pitchFamily="34" charset="0"/>
              <a:ea typeface="Calibri" panose="020F0502020204030204" pitchFamily="34" charset="0"/>
              <a:cs typeface="Calibri" panose="020F0502020204030204" pitchFamily="34" charset="0"/>
            </a:rPr>
            <a:t>1. </a:t>
          </a:r>
          <a:r>
            <a:rPr lang="vi-VN" dirty="0" smtClean="0">
              <a:latin typeface="Calibri" panose="020F0502020204030204" pitchFamily="34" charset="0"/>
              <a:ea typeface="Calibri" panose="020F0502020204030204" pitchFamily="34" charset="0"/>
              <a:cs typeface="Calibri" panose="020F0502020204030204" pitchFamily="34" charset="0"/>
            </a:rPr>
            <a:t>TỔNG QUAN</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4687E531-DE12-43BE-9A3F-52D295A25C10}" type="parTrans" cxnId="{B34149D2-EFCD-4570-A36B-A12D285DE94C}">
      <dgm:prSet/>
      <dgm:spPr/>
      <dgm:t>
        <a:bodyPr/>
        <a:lstStyle/>
        <a:p>
          <a:endParaRPr lang="en-US"/>
        </a:p>
      </dgm:t>
    </dgm:pt>
    <dgm:pt modelId="{7D3D40C6-5BE8-4270-99A1-BDC0EA071D92}" type="sibTrans" cxnId="{B34149D2-EFCD-4570-A36B-A12D285DE94C}">
      <dgm:prSet/>
      <dgm:spPr/>
      <dgm:t>
        <a:bodyPr/>
        <a:lstStyle/>
        <a:p>
          <a:endParaRPr lang="en-US"/>
        </a:p>
      </dgm:t>
    </dgm:pt>
    <dgm:pt modelId="{CA8FD83E-DE47-4388-9D8F-5A208E02A387}" type="pres">
      <dgm:prSet presAssocID="{B9B88AF8-BAEA-4005-8863-40DDE988756E}" presName="linear" presStyleCnt="0">
        <dgm:presLayoutVars>
          <dgm:animLvl val="lvl"/>
          <dgm:resizeHandles val="exact"/>
        </dgm:presLayoutVars>
      </dgm:prSet>
      <dgm:spPr/>
      <dgm:t>
        <a:bodyPr/>
        <a:lstStyle/>
        <a:p>
          <a:endParaRPr lang="en-US"/>
        </a:p>
      </dgm:t>
    </dgm:pt>
    <dgm:pt modelId="{DD4B2F9A-C935-4554-B406-5F9C54B870BD}" type="pres">
      <dgm:prSet presAssocID="{628A95DE-B662-4FD0-86E9-5036AE101D72}" presName="parentText" presStyleLbl="node1" presStyleIdx="0" presStyleCnt="1" custLinFactNeighborX="-973" custLinFactNeighborY="-421">
        <dgm:presLayoutVars>
          <dgm:chMax val="0"/>
          <dgm:bulletEnabled val="1"/>
        </dgm:presLayoutVars>
      </dgm:prSet>
      <dgm:spPr/>
      <dgm:t>
        <a:bodyPr/>
        <a:lstStyle/>
        <a:p>
          <a:endParaRPr lang="en-US"/>
        </a:p>
      </dgm:t>
    </dgm:pt>
  </dgm:ptLst>
  <dgm:cxnLst>
    <dgm:cxn modelId="{C80B462D-2639-429E-881F-60FF29933F12}" type="presOf" srcId="{628A95DE-B662-4FD0-86E9-5036AE101D72}" destId="{DD4B2F9A-C935-4554-B406-5F9C54B870BD}" srcOrd="0" destOrd="0" presId="urn:microsoft.com/office/officeart/2005/8/layout/vList2"/>
    <dgm:cxn modelId="{F298F81F-E9DE-45AF-ACC6-F655986943EE}" type="presOf" srcId="{B9B88AF8-BAEA-4005-8863-40DDE988756E}" destId="{CA8FD83E-DE47-4388-9D8F-5A208E02A387}" srcOrd="0" destOrd="0" presId="urn:microsoft.com/office/officeart/2005/8/layout/vList2"/>
    <dgm:cxn modelId="{B34149D2-EFCD-4570-A36B-A12D285DE94C}" srcId="{B9B88AF8-BAEA-4005-8863-40DDE988756E}" destId="{628A95DE-B662-4FD0-86E9-5036AE101D72}" srcOrd="0" destOrd="0" parTransId="{4687E531-DE12-43BE-9A3F-52D295A25C10}" sibTransId="{7D3D40C6-5BE8-4270-99A1-BDC0EA071D92}"/>
    <dgm:cxn modelId="{3A0D5CE5-7494-4B42-82C9-1B8394627656}" type="presParOf" srcId="{CA8FD83E-DE47-4388-9D8F-5A208E02A387}" destId="{DD4B2F9A-C935-4554-B406-5F9C54B870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121AF7-EC60-4663-A847-817D8B3E048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EE81FEB3-211A-454F-B99D-B538D6644849}">
      <dgm:prSet/>
      <dgm:spPr/>
      <dgm:t>
        <a:bodyPr/>
        <a:lstStyle/>
        <a:p>
          <a:pPr rtl="0"/>
          <a:r>
            <a:rPr lang="vi-VN" dirty="0" smtClean="0"/>
            <a:t>Công nghệ chính:</a:t>
          </a:r>
          <a:endParaRPr lang="en-US" dirty="0"/>
        </a:p>
      </dgm:t>
    </dgm:pt>
    <dgm:pt modelId="{2B5B82C8-60F1-4AF8-B2D9-C0EC46A6C3BE}" type="parTrans" cxnId="{12BC0AEC-A74D-4B36-8C42-3A1C2F8D9672}">
      <dgm:prSet/>
      <dgm:spPr/>
      <dgm:t>
        <a:bodyPr/>
        <a:lstStyle/>
        <a:p>
          <a:endParaRPr lang="en-US"/>
        </a:p>
      </dgm:t>
    </dgm:pt>
    <dgm:pt modelId="{61259E4A-39BF-497D-8467-FF97505E9D1A}" type="sibTrans" cxnId="{12BC0AEC-A74D-4B36-8C42-3A1C2F8D9672}">
      <dgm:prSet/>
      <dgm:spPr/>
      <dgm:t>
        <a:bodyPr/>
        <a:lstStyle/>
        <a:p>
          <a:endParaRPr lang="en-US"/>
        </a:p>
      </dgm:t>
    </dgm:pt>
    <dgm:pt modelId="{16CB720A-0662-4275-A0D7-6D47D6AC07C3}" type="pres">
      <dgm:prSet presAssocID="{52121AF7-EC60-4663-A847-817D8B3E0483}" presName="Name0" presStyleCnt="0">
        <dgm:presLayoutVars>
          <dgm:dir/>
          <dgm:resizeHandles val="exact"/>
        </dgm:presLayoutVars>
      </dgm:prSet>
      <dgm:spPr/>
      <dgm:t>
        <a:bodyPr/>
        <a:lstStyle/>
        <a:p>
          <a:endParaRPr lang="en-US"/>
        </a:p>
      </dgm:t>
    </dgm:pt>
    <dgm:pt modelId="{966C02C3-7BAA-49B8-9922-7A41F6C5B87F}" type="pres">
      <dgm:prSet presAssocID="{EE81FEB3-211A-454F-B99D-B538D6644849}" presName="node" presStyleLbl="node1" presStyleIdx="0" presStyleCnt="1">
        <dgm:presLayoutVars>
          <dgm:bulletEnabled val="1"/>
        </dgm:presLayoutVars>
      </dgm:prSet>
      <dgm:spPr/>
      <dgm:t>
        <a:bodyPr/>
        <a:lstStyle/>
        <a:p>
          <a:endParaRPr lang="en-US"/>
        </a:p>
      </dgm:t>
    </dgm:pt>
  </dgm:ptLst>
  <dgm:cxnLst>
    <dgm:cxn modelId="{3EE94011-D949-43AA-BDB9-81C85F8193C5}" type="presOf" srcId="{52121AF7-EC60-4663-A847-817D8B3E0483}" destId="{16CB720A-0662-4275-A0D7-6D47D6AC07C3}" srcOrd="0" destOrd="0" presId="urn:microsoft.com/office/officeart/2005/8/layout/hList6"/>
    <dgm:cxn modelId="{12BC0AEC-A74D-4B36-8C42-3A1C2F8D9672}" srcId="{52121AF7-EC60-4663-A847-817D8B3E0483}" destId="{EE81FEB3-211A-454F-B99D-B538D6644849}" srcOrd="0" destOrd="0" parTransId="{2B5B82C8-60F1-4AF8-B2D9-C0EC46A6C3BE}" sibTransId="{61259E4A-39BF-497D-8467-FF97505E9D1A}"/>
    <dgm:cxn modelId="{D0366F5D-8341-4F90-9EAC-BAD49B9B74A2}" type="presOf" srcId="{EE81FEB3-211A-454F-B99D-B538D6644849}" destId="{966C02C3-7BAA-49B8-9922-7A41F6C5B87F}" srcOrd="0" destOrd="0" presId="urn:microsoft.com/office/officeart/2005/8/layout/hList6"/>
    <dgm:cxn modelId="{BCBA1E80-6D38-47BB-8B20-6D448445F216}" type="presParOf" srcId="{16CB720A-0662-4275-A0D7-6D47D6AC07C3}" destId="{966C02C3-7BAA-49B8-9922-7A41F6C5B87F}"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E0DA24-9ED5-4EBD-8C71-EAD8291F73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63B142-6B16-46C0-8A5B-783A8E9A5284}">
      <dgm:prSet/>
      <dgm:spPr/>
      <dgm:t>
        <a:bodyPr/>
        <a:lstStyle/>
        <a:p>
          <a:pPr algn="ctr" rtl="0"/>
          <a:r>
            <a:rPr lang="vi-VN" dirty="0" smtClean="0">
              <a:latin typeface="Calibri" panose="020F0502020204030204" pitchFamily="34" charset="0"/>
              <a:ea typeface="Calibri" panose="020F0502020204030204" pitchFamily="34" charset="0"/>
              <a:cs typeface="Calibri" panose="020F0502020204030204" pitchFamily="34" charset="0"/>
            </a:rPr>
            <a:t>2. NGHIÊN CỨU LÝ THUYẾT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DFC082D6-22E9-4BC0-BA15-3AE4092D296C}" type="parTrans" cxnId="{B586A09F-2565-478D-AE00-8D0A46C5E72B}">
      <dgm:prSet/>
      <dgm:spPr/>
      <dgm:t>
        <a:bodyPr/>
        <a:lstStyle/>
        <a:p>
          <a:endParaRPr lang="en-US"/>
        </a:p>
      </dgm:t>
    </dgm:pt>
    <dgm:pt modelId="{3B5AECF5-92EF-4ACE-BF64-FD0C25D213B0}" type="sibTrans" cxnId="{B586A09F-2565-478D-AE00-8D0A46C5E72B}">
      <dgm:prSet/>
      <dgm:spPr/>
      <dgm:t>
        <a:bodyPr/>
        <a:lstStyle/>
        <a:p>
          <a:endParaRPr lang="en-US"/>
        </a:p>
      </dgm:t>
    </dgm:pt>
    <dgm:pt modelId="{B8619D7A-BE91-41C6-BF14-0F96F017BCB8}" type="pres">
      <dgm:prSet presAssocID="{70E0DA24-9ED5-4EBD-8C71-EAD8291F73C1}" presName="linear" presStyleCnt="0">
        <dgm:presLayoutVars>
          <dgm:animLvl val="lvl"/>
          <dgm:resizeHandles val="exact"/>
        </dgm:presLayoutVars>
      </dgm:prSet>
      <dgm:spPr/>
      <dgm:t>
        <a:bodyPr/>
        <a:lstStyle/>
        <a:p>
          <a:endParaRPr lang="en-US"/>
        </a:p>
      </dgm:t>
    </dgm:pt>
    <dgm:pt modelId="{031FAFE0-620A-4376-A356-10FF7B83C5BB}" type="pres">
      <dgm:prSet presAssocID="{C263B142-6B16-46C0-8A5B-783A8E9A5284}" presName="parentText" presStyleLbl="node1" presStyleIdx="0" presStyleCnt="1">
        <dgm:presLayoutVars>
          <dgm:chMax val="0"/>
          <dgm:bulletEnabled val="1"/>
        </dgm:presLayoutVars>
      </dgm:prSet>
      <dgm:spPr/>
      <dgm:t>
        <a:bodyPr/>
        <a:lstStyle/>
        <a:p>
          <a:endParaRPr lang="en-US"/>
        </a:p>
      </dgm:t>
    </dgm:pt>
  </dgm:ptLst>
  <dgm:cxnLst>
    <dgm:cxn modelId="{B586A09F-2565-478D-AE00-8D0A46C5E72B}" srcId="{70E0DA24-9ED5-4EBD-8C71-EAD8291F73C1}" destId="{C263B142-6B16-46C0-8A5B-783A8E9A5284}" srcOrd="0" destOrd="0" parTransId="{DFC082D6-22E9-4BC0-BA15-3AE4092D296C}" sibTransId="{3B5AECF5-92EF-4ACE-BF64-FD0C25D213B0}"/>
    <dgm:cxn modelId="{A0FC4179-5EDE-48E8-A4E1-B788C1772B81}" type="presOf" srcId="{70E0DA24-9ED5-4EBD-8C71-EAD8291F73C1}" destId="{B8619D7A-BE91-41C6-BF14-0F96F017BCB8}" srcOrd="0" destOrd="0" presId="urn:microsoft.com/office/officeart/2005/8/layout/vList2"/>
    <dgm:cxn modelId="{0DE67E39-182B-440B-AA73-0B8DC85028DA}" type="presOf" srcId="{C263B142-6B16-46C0-8A5B-783A8E9A5284}" destId="{031FAFE0-620A-4376-A356-10FF7B83C5BB}" srcOrd="0" destOrd="0" presId="urn:microsoft.com/office/officeart/2005/8/layout/vList2"/>
    <dgm:cxn modelId="{6C3AD0E9-1FCF-42FE-83F5-F9601AD70865}" type="presParOf" srcId="{B8619D7A-BE91-41C6-BF14-0F96F017BCB8}" destId="{031FAFE0-620A-4376-A356-10FF7B83C5B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121AF7-EC60-4663-A847-817D8B3E048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EE81FEB3-211A-454F-B99D-B538D6644849}">
      <dgm:prSet/>
      <dgm:spPr/>
      <dgm:t>
        <a:bodyPr/>
        <a:lstStyle/>
        <a:p>
          <a:pPr rtl="0"/>
          <a:r>
            <a:rPr lang="vi-VN" dirty="0" smtClean="0"/>
            <a:t>Lý thuyết liên quan:</a:t>
          </a:r>
          <a:endParaRPr lang="en-US" dirty="0"/>
        </a:p>
      </dgm:t>
    </dgm:pt>
    <dgm:pt modelId="{2B5B82C8-60F1-4AF8-B2D9-C0EC46A6C3BE}" type="parTrans" cxnId="{12BC0AEC-A74D-4B36-8C42-3A1C2F8D9672}">
      <dgm:prSet/>
      <dgm:spPr/>
      <dgm:t>
        <a:bodyPr/>
        <a:lstStyle/>
        <a:p>
          <a:endParaRPr lang="en-US"/>
        </a:p>
      </dgm:t>
    </dgm:pt>
    <dgm:pt modelId="{61259E4A-39BF-497D-8467-FF97505E9D1A}" type="sibTrans" cxnId="{12BC0AEC-A74D-4B36-8C42-3A1C2F8D9672}">
      <dgm:prSet/>
      <dgm:spPr/>
      <dgm:t>
        <a:bodyPr/>
        <a:lstStyle/>
        <a:p>
          <a:endParaRPr lang="en-US"/>
        </a:p>
      </dgm:t>
    </dgm:pt>
    <dgm:pt modelId="{16CB720A-0662-4275-A0D7-6D47D6AC07C3}" type="pres">
      <dgm:prSet presAssocID="{52121AF7-EC60-4663-A847-817D8B3E0483}" presName="Name0" presStyleCnt="0">
        <dgm:presLayoutVars>
          <dgm:dir/>
          <dgm:resizeHandles val="exact"/>
        </dgm:presLayoutVars>
      </dgm:prSet>
      <dgm:spPr/>
      <dgm:t>
        <a:bodyPr/>
        <a:lstStyle/>
        <a:p>
          <a:endParaRPr lang="en-US"/>
        </a:p>
      </dgm:t>
    </dgm:pt>
    <dgm:pt modelId="{966C02C3-7BAA-49B8-9922-7A41F6C5B87F}" type="pres">
      <dgm:prSet presAssocID="{EE81FEB3-211A-454F-B99D-B538D6644849}" presName="node" presStyleLbl="node1" presStyleIdx="0" presStyleCnt="1">
        <dgm:presLayoutVars>
          <dgm:bulletEnabled val="1"/>
        </dgm:presLayoutVars>
      </dgm:prSet>
      <dgm:spPr/>
      <dgm:t>
        <a:bodyPr/>
        <a:lstStyle/>
        <a:p>
          <a:endParaRPr lang="en-US"/>
        </a:p>
      </dgm:t>
    </dgm:pt>
  </dgm:ptLst>
  <dgm:cxnLst>
    <dgm:cxn modelId="{3EE94011-D949-43AA-BDB9-81C85F8193C5}" type="presOf" srcId="{52121AF7-EC60-4663-A847-817D8B3E0483}" destId="{16CB720A-0662-4275-A0D7-6D47D6AC07C3}" srcOrd="0" destOrd="0" presId="urn:microsoft.com/office/officeart/2005/8/layout/hList6"/>
    <dgm:cxn modelId="{12BC0AEC-A74D-4B36-8C42-3A1C2F8D9672}" srcId="{52121AF7-EC60-4663-A847-817D8B3E0483}" destId="{EE81FEB3-211A-454F-B99D-B538D6644849}" srcOrd="0" destOrd="0" parTransId="{2B5B82C8-60F1-4AF8-B2D9-C0EC46A6C3BE}" sibTransId="{61259E4A-39BF-497D-8467-FF97505E9D1A}"/>
    <dgm:cxn modelId="{D0366F5D-8341-4F90-9EAC-BAD49B9B74A2}" type="presOf" srcId="{EE81FEB3-211A-454F-B99D-B538D6644849}" destId="{966C02C3-7BAA-49B8-9922-7A41F6C5B87F}" srcOrd="0" destOrd="0" presId="urn:microsoft.com/office/officeart/2005/8/layout/hList6"/>
    <dgm:cxn modelId="{BCBA1E80-6D38-47BB-8B20-6D448445F216}" type="presParOf" srcId="{16CB720A-0662-4275-A0D7-6D47D6AC07C3}" destId="{966C02C3-7BAA-49B8-9922-7A41F6C5B87F}"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E0DA24-9ED5-4EBD-8C71-EAD8291F73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63B142-6B16-46C0-8A5B-783A8E9A5284}">
      <dgm:prSet/>
      <dgm:spPr/>
      <dgm:t>
        <a:bodyPr/>
        <a:lstStyle/>
        <a:p>
          <a:pPr algn="ctr" rtl="0"/>
          <a:r>
            <a:rPr lang="vi-VN" dirty="0" smtClean="0">
              <a:latin typeface="Calibri" panose="020F0502020204030204" pitchFamily="34" charset="0"/>
              <a:ea typeface="Calibri" panose="020F0502020204030204" pitchFamily="34" charset="0"/>
              <a:cs typeface="Calibri" panose="020F0502020204030204" pitchFamily="34" charset="0"/>
            </a:rPr>
            <a:t>2. NGHIÊN CỨU LÝ THUYẾT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DFC082D6-22E9-4BC0-BA15-3AE4092D296C}" type="parTrans" cxnId="{B586A09F-2565-478D-AE00-8D0A46C5E72B}">
      <dgm:prSet/>
      <dgm:spPr/>
      <dgm:t>
        <a:bodyPr/>
        <a:lstStyle/>
        <a:p>
          <a:endParaRPr lang="en-US"/>
        </a:p>
      </dgm:t>
    </dgm:pt>
    <dgm:pt modelId="{3B5AECF5-92EF-4ACE-BF64-FD0C25D213B0}" type="sibTrans" cxnId="{B586A09F-2565-478D-AE00-8D0A46C5E72B}">
      <dgm:prSet/>
      <dgm:spPr/>
      <dgm:t>
        <a:bodyPr/>
        <a:lstStyle/>
        <a:p>
          <a:endParaRPr lang="en-US"/>
        </a:p>
      </dgm:t>
    </dgm:pt>
    <dgm:pt modelId="{B8619D7A-BE91-41C6-BF14-0F96F017BCB8}" type="pres">
      <dgm:prSet presAssocID="{70E0DA24-9ED5-4EBD-8C71-EAD8291F73C1}" presName="linear" presStyleCnt="0">
        <dgm:presLayoutVars>
          <dgm:animLvl val="lvl"/>
          <dgm:resizeHandles val="exact"/>
        </dgm:presLayoutVars>
      </dgm:prSet>
      <dgm:spPr/>
      <dgm:t>
        <a:bodyPr/>
        <a:lstStyle/>
        <a:p>
          <a:endParaRPr lang="en-US"/>
        </a:p>
      </dgm:t>
    </dgm:pt>
    <dgm:pt modelId="{031FAFE0-620A-4376-A356-10FF7B83C5BB}" type="pres">
      <dgm:prSet presAssocID="{C263B142-6B16-46C0-8A5B-783A8E9A5284}" presName="parentText" presStyleLbl="node1" presStyleIdx="0" presStyleCnt="1">
        <dgm:presLayoutVars>
          <dgm:chMax val="0"/>
          <dgm:bulletEnabled val="1"/>
        </dgm:presLayoutVars>
      </dgm:prSet>
      <dgm:spPr/>
      <dgm:t>
        <a:bodyPr/>
        <a:lstStyle/>
        <a:p>
          <a:endParaRPr lang="en-US"/>
        </a:p>
      </dgm:t>
    </dgm:pt>
  </dgm:ptLst>
  <dgm:cxnLst>
    <dgm:cxn modelId="{B586A09F-2565-478D-AE00-8D0A46C5E72B}" srcId="{70E0DA24-9ED5-4EBD-8C71-EAD8291F73C1}" destId="{C263B142-6B16-46C0-8A5B-783A8E9A5284}" srcOrd="0" destOrd="0" parTransId="{DFC082D6-22E9-4BC0-BA15-3AE4092D296C}" sibTransId="{3B5AECF5-92EF-4ACE-BF64-FD0C25D213B0}"/>
    <dgm:cxn modelId="{A0FC4179-5EDE-48E8-A4E1-B788C1772B81}" type="presOf" srcId="{70E0DA24-9ED5-4EBD-8C71-EAD8291F73C1}" destId="{B8619D7A-BE91-41C6-BF14-0F96F017BCB8}" srcOrd="0" destOrd="0" presId="urn:microsoft.com/office/officeart/2005/8/layout/vList2"/>
    <dgm:cxn modelId="{0DE67E39-182B-440B-AA73-0B8DC85028DA}" type="presOf" srcId="{C263B142-6B16-46C0-8A5B-783A8E9A5284}" destId="{031FAFE0-620A-4376-A356-10FF7B83C5BB}" srcOrd="0" destOrd="0" presId="urn:microsoft.com/office/officeart/2005/8/layout/vList2"/>
    <dgm:cxn modelId="{6C3AD0E9-1FCF-42FE-83F5-F9601AD70865}" type="presParOf" srcId="{B8619D7A-BE91-41C6-BF14-0F96F017BCB8}" destId="{031FAFE0-620A-4376-A356-10FF7B83C5B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971F32-C1C7-439F-8543-9C4C3155B2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7A8135-E082-42E9-B1CA-C7829B3273BF}">
      <dgm:prSet/>
      <dgm:spPr/>
      <dgm:t>
        <a:bodyPr/>
        <a:lstStyle/>
        <a:p>
          <a:pPr algn="ctr" rtl="0"/>
          <a:r>
            <a:rPr lang="en-US" dirty="0" smtClean="0">
              <a:latin typeface="Calibri" panose="020F0502020204030204" pitchFamily="34" charset="0"/>
              <a:ea typeface="Calibri" panose="020F0502020204030204" pitchFamily="34" charset="0"/>
              <a:cs typeface="Calibri" panose="020F0502020204030204" pitchFamily="34" charset="0"/>
            </a:rPr>
            <a:t>3. </a:t>
          </a:r>
          <a:r>
            <a:rPr lang="vi-VN" dirty="0" smtClean="0">
              <a:latin typeface="Calibri" panose="020F0502020204030204" pitchFamily="34" charset="0"/>
              <a:ea typeface="Calibri" panose="020F0502020204030204" pitchFamily="34" charset="0"/>
              <a:cs typeface="Calibri" panose="020F0502020204030204" pitchFamily="34" charset="0"/>
            </a:rPr>
            <a:t>HIỆN THỰC HÓA NGHIÊN CỨU</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D437224C-3171-417E-9D9A-B9498143281B}" type="parTrans" cxnId="{1DDCF213-EC77-4BAC-901E-EF38A0EB4006}">
      <dgm:prSet/>
      <dgm:spPr/>
      <dgm:t>
        <a:bodyPr/>
        <a:lstStyle/>
        <a:p>
          <a:endParaRPr lang="en-US"/>
        </a:p>
      </dgm:t>
    </dgm:pt>
    <dgm:pt modelId="{8B07B923-D2F3-4412-8A71-7B2A1AE4B096}" type="sibTrans" cxnId="{1DDCF213-EC77-4BAC-901E-EF38A0EB4006}">
      <dgm:prSet/>
      <dgm:spPr/>
      <dgm:t>
        <a:bodyPr/>
        <a:lstStyle/>
        <a:p>
          <a:endParaRPr lang="en-US"/>
        </a:p>
      </dgm:t>
    </dgm:pt>
    <dgm:pt modelId="{241D0FFC-A27F-4BB1-978F-FAB336579A36}" type="pres">
      <dgm:prSet presAssocID="{FE971F32-C1C7-439F-8543-9C4C3155B2D6}" presName="linear" presStyleCnt="0">
        <dgm:presLayoutVars>
          <dgm:animLvl val="lvl"/>
          <dgm:resizeHandles val="exact"/>
        </dgm:presLayoutVars>
      </dgm:prSet>
      <dgm:spPr/>
      <dgm:t>
        <a:bodyPr/>
        <a:lstStyle/>
        <a:p>
          <a:endParaRPr lang="en-US"/>
        </a:p>
      </dgm:t>
    </dgm:pt>
    <dgm:pt modelId="{47B25EE8-5426-4D02-9D13-20DECA6D7E92}" type="pres">
      <dgm:prSet presAssocID="{947A8135-E082-42E9-B1CA-C7829B3273BF}" presName="parentText" presStyleLbl="node1" presStyleIdx="0" presStyleCnt="1">
        <dgm:presLayoutVars>
          <dgm:chMax val="0"/>
          <dgm:bulletEnabled val="1"/>
        </dgm:presLayoutVars>
      </dgm:prSet>
      <dgm:spPr/>
      <dgm:t>
        <a:bodyPr/>
        <a:lstStyle/>
        <a:p>
          <a:endParaRPr lang="en-US"/>
        </a:p>
      </dgm:t>
    </dgm:pt>
  </dgm:ptLst>
  <dgm:cxnLst>
    <dgm:cxn modelId="{1DDCF213-EC77-4BAC-901E-EF38A0EB4006}" srcId="{FE971F32-C1C7-439F-8543-9C4C3155B2D6}" destId="{947A8135-E082-42E9-B1CA-C7829B3273BF}" srcOrd="0" destOrd="0" parTransId="{D437224C-3171-417E-9D9A-B9498143281B}" sibTransId="{8B07B923-D2F3-4412-8A71-7B2A1AE4B096}"/>
    <dgm:cxn modelId="{2C61AB4B-CE4E-495A-959F-C2851278DAE4}" type="presOf" srcId="{FE971F32-C1C7-439F-8543-9C4C3155B2D6}" destId="{241D0FFC-A27F-4BB1-978F-FAB336579A36}" srcOrd="0" destOrd="0" presId="urn:microsoft.com/office/officeart/2005/8/layout/vList2"/>
    <dgm:cxn modelId="{E99E420A-2F08-4482-8654-D5D95092BAA1}" type="presOf" srcId="{947A8135-E082-42E9-B1CA-C7829B3273BF}" destId="{47B25EE8-5426-4D02-9D13-20DECA6D7E92}" srcOrd="0" destOrd="0" presId="urn:microsoft.com/office/officeart/2005/8/layout/vList2"/>
    <dgm:cxn modelId="{DB974785-5639-485E-9BC0-54B9E41903E2}" type="presParOf" srcId="{241D0FFC-A27F-4BB1-978F-FAB336579A36}" destId="{47B25EE8-5426-4D02-9D13-20DECA6D7E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121AF7-EC60-4663-A847-817D8B3E0483}"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en-US"/>
        </a:p>
      </dgm:t>
    </dgm:pt>
    <dgm:pt modelId="{EE81FEB3-211A-454F-B99D-B538D6644849}">
      <dgm:prSet/>
      <dgm:spPr/>
      <dgm:t>
        <a:bodyPr/>
        <a:lstStyle/>
        <a:p>
          <a:pPr rtl="0"/>
          <a:r>
            <a:rPr lang="vi-VN" b="1" dirty="0" smtClean="0"/>
            <a:t>Xác định yêu cầu của hệ thống:</a:t>
          </a:r>
          <a:endParaRPr lang="en-US" dirty="0"/>
        </a:p>
      </dgm:t>
    </dgm:pt>
    <dgm:pt modelId="{2B5B82C8-60F1-4AF8-B2D9-C0EC46A6C3BE}" type="parTrans" cxnId="{12BC0AEC-A74D-4B36-8C42-3A1C2F8D9672}">
      <dgm:prSet/>
      <dgm:spPr/>
      <dgm:t>
        <a:bodyPr/>
        <a:lstStyle/>
        <a:p>
          <a:endParaRPr lang="en-US"/>
        </a:p>
      </dgm:t>
    </dgm:pt>
    <dgm:pt modelId="{61259E4A-39BF-497D-8467-FF97505E9D1A}" type="sibTrans" cxnId="{12BC0AEC-A74D-4B36-8C42-3A1C2F8D9672}">
      <dgm:prSet/>
      <dgm:spPr/>
      <dgm:t>
        <a:bodyPr/>
        <a:lstStyle/>
        <a:p>
          <a:endParaRPr lang="en-US"/>
        </a:p>
      </dgm:t>
    </dgm:pt>
    <dgm:pt modelId="{16CB720A-0662-4275-A0D7-6D47D6AC07C3}" type="pres">
      <dgm:prSet presAssocID="{52121AF7-EC60-4663-A847-817D8B3E0483}" presName="Name0" presStyleCnt="0">
        <dgm:presLayoutVars>
          <dgm:dir/>
          <dgm:resizeHandles val="exact"/>
        </dgm:presLayoutVars>
      </dgm:prSet>
      <dgm:spPr/>
      <dgm:t>
        <a:bodyPr/>
        <a:lstStyle/>
        <a:p>
          <a:endParaRPr lang="en-US"/>
        </a:p>
      </dgm:t>
    </dgm:pt>
    <dgm:pt modelId="{966C02C3-7BAA-49B8-9922-7A41F6C5B87F}" type="pres">
      <dgm:prSet presAssocID="{EE81FEB3-211A-454F-B99D-B538D6644849}" presName="node" presStyleLbl="node1" presStyleIdx="0" presStyleCnt="1">
        <dgm:presLayoutVars>
          <dgm:bulletEnabled val="1"/>
        </dgm:presLayoutVars>
      </dgm:prSet>
      <dgm:spPr/>
      <dgm:t>
        <a:bodyPr/>
        <a:lstStyle/>
        <a:p>
          <a:endParaRPr lang="en-US"/>
        </a:p>
      </dgm:t>
    </dgm:pt>
  </dgm:ptLst>
  <dgm:cxnLst>
    <dgm:cxn modelId="{3EE94011-D949-43AA-BDB9-81C85F8193C5}" type="presOf" srcId="{52121AF7-EC60-4663-A847-817D8B3E0483}" destId="{16CB720A-0662-4275-A0D7-6D47D6AC07C3}" srcOrd="0" destOrd="0" presId="urn:microsoft.com/office/officeart/2005/8/layout/hList6"/>
    <dgm:cxn modelId="{12BC0AEC-A74D-4B36-8C42-3A1C2F8D9672}" srcId="{52121AF7-EC60-4663-A847-817D8B3E0483}" destId="{EE81FEB3-211A-454F-B99D-B538D6644849}" srcOrd="0" destOrd="0" parTransId="{2B5B82C8-60F1-4AF8-B2D9-C0EC46A6C3BE}" sibTransId="{61259E4A-39BF-497D-8467-FF97505E9D1A}"/>
    <dgm:cxn modelId="{D0366F5D-8341-4F90-9EAC-BAD49B9B74A2}" type="presOf" srcId="{EE81FEB3-211A-454F-B99D-B538D6644849}" destId="{966C02C3-7BAA-49B8-9922-7A41F6C5B87F}" srcOrd="0" destOrd="0" presId="urn:microsoft.com/office/officeart/2005/8/layout/hList6"/>
    <dgm:cxn modelId="{BCBA1E80-6D38-47BB-8B20-6D448445F216}" type="presParOf" srcId="{16CB720A-0662-4275-A0D7-6D47D6AC07C3}" destId="{966C02C3-7BAA-49B8-9922-7A41F6C5B87F}"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E0DA24-9ED5-4EBD-8C71-EAD8291F73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63B142-6B16-46C0-8A5B-783A8E9A5284}">
      <dgm:prSet/>
      <dgm:spPr/>
      <dgm:t>
        <a:bodyPr/>
        <a:lstStyle/>
        <a:p>
          <a:pPr algn="ctr" rtl="0"/>
          <a:r>
            <a:rPr lang="en-US" dirty="0" smtClean="0"/>
            <a:t>3. </a:t>
          </a:r>
          <a:r>
            <a:rPr lang="vi-VN" dirty="0" smtClean="0"/>
            <a:t>HIỆN THỰC HÓA NGHIÊN CỨU</a:t>
          </a:r>
          <a:endParaRPr lang="en-US" dirty="0"/>
        </a:p>
      </dgm:t>
    </dgm:pt>
    <dgm:pt modelId="{DFC082D6-22E9-4BC0-BA15-3AE4092D296C}" type="parTrans" cxnId="{B586A09F-2565-478D-AE00-8D0A46C5E72B}">
      <dgm:prSet/>
      <dgm:spPr/>
      <dgm:t>
        <a:bodyPr/>
        <a:lstStyle/>
        <a:p>
          <a:endParaRPr lang="en-US"/>
        </a:p>
      </dgm:t>
    </dgm:pt>
    <dgm:pt modelId="{3B5AECF5-92EF-4ACE-BF64-FD0C25D213B0}" type="sibTrans" cxnId="{B586A09F-2565-478D-AE00-8D0A46C5E72B}">
      <dgm:prSet/>
      <dgm:spPr/>
      <dgm:t>
        <a:bodyPr/>
        <a:lstStyle/>
        <a:p>
          <a:endParaRPr lang="en-US"/>
        </a:p>
      </dgm:t>
    </dgm:pt>
    <dgm:pt modelId="{B8619D7A-BE91-41C6-BF14-0F96F017BCB8}" type="pres">
      <dgm:prSet presAssocID="{70E0DA24-9ED5-4EBD-8C71-EAD8291F73C1}" presName="linear" presStyleCnt="0">
        <dgm:presLayoutVars>
          <dgm:animLvl val="lvl"/>
          <dgm:resizeHandles val="exact"/>
        </dgm:presLayoutVars>
      </dgm:prSet>
      <dgm:spPr/>
      <dgm:t>
        <a:bodyPr/>
        <a:lstStyle/>
        <a:p>
          <a:endParaRPr lang="en-US"/>
        </a:p>
      </dgm:t>
    </dgm:pt>
    <dgm:pt modelId="{031FAFE0-620A-4376-A356-10FF7B83C5BB}" type="pres">
      <dgm:prSet presAssocID="{C263B142-6B16-46C0-8A5B-783A8E9A5284}" presName="parentText" presStyleLbl="node1" presStyleIdx="0" presStyleCnt="1">
        <dgm:presLayoutVars>
          <dgm:chMax val="0"/>
          <dgm:bulletEnabled val="1"/>
        </dgm:presLayoutVars>
      </dgm:prSet>
      <dgm:spPr/>
      <dgm:t>
        <a:bodyPr/>
        <a:lstStyle/>
        <a:p>
          <a:endParaRPr lang="en-US"/>
        </a:p>
      </dgm:t>
    </dgm:pt>
  </dgm:ptLst>
  <dgm:cxnLst>
    <dgm:cxn modelId="{B586A09F-2565-478D-AE00-8D0A46C5E72B}" srcId="{70E0DA24-9ED5-4EBD-8C71-EAD8291F73C1}" destId="{C263B142-6B16-46C0-8A5B-783A8E9A5284}" srcOrd="0" destOrd="0" parTransId="{DFC082D6-22E9-4BC0-BA15-3AE4092D296C}" sibTransId="{3B5AECF5-92EF-4ACE-BF64-FD0C25D213B0}"/>
    <dgm:cxn modelId="{A0FC4179-5EDE-48E8-A4E1-B788C1772B81}" type="presOf" srcId="{70E0DA24-9ED5-4EBD-8C71-EAD8291F73C1}" destId="{B8619D7A-BE91-41C6-BF14-0F96F017BCB8}" srcOrd="0" destOrd="0" presId="urn:microsoft.com/office/officeart/2005/8/layout/vList2"/>
    <dgm:cxn modelId="{0DE67E39-182B-440B-AA73-0B8DC85028DA}" type="presOf" srcId="{C263B142-6B16-46C0-8A5B-783A8E9A5284}" destId="{031FAFE0-620A-4376-A356-10FF7B83C5BB}" srcOrd="0" destOrd="0" presId="urn:microsoft.com/office/officeart/2005/8/layout/vList2"/>
    <dgm:cxn modelId="{6C3AD0E9-1FCF-42FE-83F5-F9601AD70865}" type="presParOf" srcId="{B8619D7A-BE91-41C6-BF14-0F96F017BCB8}" destId="{031FAFE0-620A-4376-A356-10FF7B83C5B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1F770-FA80-4C11-82E6-A35FD9B40680}">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l" defTabSz="2444750" rtl="0">
            <a:lnSpc>
              <a:spcPct val="90000"/>
            </a:lnSpc>
            <a:spcBef>
              <a:spcPct val="0"/>
            </a:spcBef>
            <a:spcAft>
              <a:spcPct val="35000"/>
            </a:spcAft>
          </a:pPr>
          <a:r>
            <a:rPr lang="vi-VN" sz="5500" kern="1200" dirty="0" smtClean="0"/>
            <a:t>Nội dung chính</a:t>
          </a:r>
          <a:endParaRPr lang="en-US" sz="5500" kern="1200" dirty="0"/>
        </a:p>
      </dsp:txBody>
      <dsp:txXfrm>
        <a:off x="64397" y="67590"/>
        <a:ext cx="10386806" cy="11903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C9962-E895-425A-B3DB-951091A35A75}">
      <dsp:nvSpPr>
        <dsp:cNvPr id="0" name=""/>
        <dsp:cNvSpPr/>
      </dsp:nvSpPr>
      <dsp:spPr>
        <a:xfrm>
          <a:off x="0" y="85814"/>
          <a:ext cx="2887481" cy="14285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vi-VN" sz="3700" kern="1200" dirty="0" smtClean="0"/>
            <a:t>LƯỢC ĐỒ USE CASE</a:t>
          </a:r>
          <a:endParaRPr lang="en-US" sz="3700" kern="1200" dirty="0"/>
        </a:p>
      </dsp:txBody>
      <dsp:txXfrm>
        <a:off x="69737" y="155551"/>
        <a:ext cx="2748007" cy="12890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CCC18-9705-4409-8EA3-3A88A87559C8}">
      <dsp:nvSpPr>
        <dsp:cNvPr id="0" name=""/>
        <dsp:cNvSpPr/>
      </dsp:nvSpPr>
      <dsp:spPr>
        <a:xfrm>
          <a:off x="0" y="39171"/>
          <a:ext cx="10515600" cy="1247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vi-VN" sz="5200" kern="1200" dirty="0" smtClean="0">
              <a:latin typeface="Calibri" panose="020F0502020204030204" pitchFamily="34" charset="0"/>
              <a:ea typeface="Calibri" panose="020F0502020204030204" pitchFamily="34" charset="0"/>
              <a:cs typeface="Calibri" panose="020F0502020204030204" pitchFamily="34" charset="0"/>
            </a:rPr>
            <a:t>5. KẾT LUẬN VÀ HƯỚNG PHÁT TRIỂN</a:t>
          </a:r>
          <a:endParaRPr lang="en-US" sz="5200" kern="1200" dirty="0">
            <a:latin typeface="Calibri" panose="020F0502020204030204" pitchFamily="34" charset="0"/>
            <a:ea typeface="Calibri" panose="020F0502020204030204" pitchFamily="34" charset="0"/>
            <a:cs typeface="Calibri" panose="020F0502020204030204" pitchFamily="34" charset="0"/>
          </a:endParaRPr>
        </a:p>
      </dsp:txBody>
      <dsp:txXfrm>
        <a:off x="60884" y="100055"/>
        <a:ext cx="10393832" cy="112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B2F9A-C935-4554-B406-5F9C54B870BD}">
      <dsp:nvSpPr>
        <dsp:cNvPr id="0" name=""/>
        <dsp:cNvSpPr/>
      </dsp:nvSpPr>
      <dsp:spPr>
        <a:xfrm>
          <a:off x="0" y="0"/>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rtl="0">
            <a:lnSpc>
              <a:spcPct val="90000"/>
            </a:lnSpc>
            <a:spcBef>
              <a:spcPct val="0"/>
            </a:spcBef>
            <a:spcAft>
              <a:spcPct val="35000"/>
            </a:spcAft>
          </a:pPr>
          <a:r>
            <a:rPr lang="vi-VN" sz="5500" kern="1200" dirty="0" smtClean="0">
              <a:latin typeface="Calibri" panose="020F0502020204030204" pitchFamily="34" charset="0"/>
              <a:ea typeface="Calibri" panose="020F0502020204030204" pitchFamily="34" charset="0"/>
              <a:cs typeface="Calibri" panose="020F0502020204030204" pitchFamily="34" charset="0"/>
            </a:rPr>
            <a:t>1. </a:t>
          </a:r>
          <a:r>
            <a:rPr lang="vi-VN" sz="5500" kern="1200" dirty="0" smtClean="0">
              <a:latin typeface="Calibri" panose="020F0502020204030204" pitchFamily="34" charset="0"/>
              <a:ea typeface="Calibri" panose="020F0502020204030204" pitchFamily="34" charset="0"/>
              <a:cs typeface="Calibri" panose="020F0502020204030204" pitchFamily="34" charset="0"/>
            </a:rPr>
            <a:t>TỔNG QUAN</a:t>
          </a:r>
          <a:endParaRPr lang="en-US" sz="5500" kern="1200" dirty="0">
            <a:latin typeface="Calibri" panose="020F0502020204030204" pitchFamily="34" charset="0"/>
            <a:ea typeface="Calibri" panose="020F0502020204030204" pitchFamily="34" charset="0"/>
            <a:cs typeface="Calibri" panose="020F0502020204030204" pitchFamily="34" charset="0"/>
          </a:endParaRPr>
        </a:p>
      </dsp:txBody>
      <dsp:txXfrm>
        <a:off x="64397" y="64397"/>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C02C3-7BAA-49B8-9922-7A41F6C5B87F}">
      <dsp:nvSpPr>
        <dsp:cNvPr id="0" name=""/>
        <dsp:cNvSpPr/>
      </dsp:nvSpPr>
      <dsp:spPr>
        <a:xfrm rot="16200000">
          <a:off x="4833642" y="-4833642"/>
          <a:ext cx="676320" cy="1034360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lvl="0" algn="ctr" defTabSz="1289050" rtl="0">
            <a:lnSpc>
              <a:spcPct val="90000"/>
            </a:lnSpc>
            <a:spcBef>
              <a:spcPct val="0"/>
            </a:spcBef>
            <a:spcAft>
              <a:spcPct val="35000"/>
            </a:spcAft>
          </a:pPr>
          <a:r>
            <a:rPr lang="vi-VN" sz="2900" kern="1200" dirty="0" smtClean="0"/>
            <a:t>Công nghệ chính:</a:t>
          </a:r>
          <a:endParaRPr lang="en-US" sz="2900" kern="1200" dirty="0"/>
        </a:p>
      </dsp:txBody>
      <dsp:txXfrm rot="5400000">
        <a:off x="-1" y="135265"/>
        <a:ext cx="10343606" cy="405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FAFE0-620A-4376-A356-10FF7B83C5BB}">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rtl="0">
            <a:lnSpc>
              <a:spcPct val="90000"/>
            </a:lnSpc>
            <a:spcBef>
              <a:spcPct val="0"/>
            </a:spcBef>
            <a:spcAft>
              <a:spcPct val="35000"/>
            </a:spcAft>
          </a:pPr>
          <a:r>
            <a:rPr lang="vi-VN" sz="5500" kern="1200" dirty="0" smtClean="0">
              <a:latin typeface="Calibri" panose="020F0502020204030204" pitchFamily="34" charset="0"/>
              <a:ea typeface="Calibri" panose="020F0502020204030204" pitchFamily="34" charset="0"/>
              <a:cs typeface="Calibri" panose="020F0502020204030204" pitchFamily="34" charset="0"/>
            </a:rPr>
            <a:t>2. NGHIÊN CỨU LÝ THUYẾT</a:t>
          </a:r>
          <a:endParaRPr lang="en-US" sz="5500" kern="1200" dirty="0">
            <a:latin typeface="Calibri" panose="020F0502020204030204" pitchFamily="34" charset="0"/>
            <a:ea typeface="Calibri" panose="020F0502020204030204" pitchFamily="34" charset="0"/>
            <a:cs typeface="Calibri" panose="020F0502020204030204" pitchFamily="34" charset="0"/>
          </a:endParaRPr>
        </a:p>
      </dsp:txBody>
      <dsp:txXfrm>
        <a:off x="64397" y="67590"/>
        <a:ext cx="10386806" cy="1190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C02C3-7BAA-49B8-9922-7A41F6C5B87F}">
      <dsp:nvSpPr>
        <dsp:cNvPr id="0" name=""/>
        <dsp:cNvSpPr/>
      </dsp:nvSpPr>
      <dsp:spPr>
        <a:xfrm rot="16200000">
          <a:off x="4833642" y="-4833642"/>
          <a:ext cx="676320" cy="1034360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lvl="0" algn="ctr" defTabSz="1289050" rtl="0">
            <a:lnSpc>
              <a:spcPct val="90000"/>
            </a:lnSpc>
            <a:spcBef>
              <a:spcPct val="0"/>
            </a:spcBef>
            <a:spcAft>
              <a:spcPct val="35000"/>
            </a:spcAft>
          </a:pPr>
          <a:r>
            <a:rPr lang="vi-VN" sz="2900" kern="1200" dirty="0" smtClean="0"/>
            <a:t>Lý thuyết liên quan:</a:t>
          </a:r>
          <a:endParaRPr lang="en-US" sz="2900" kern="1200" dirty="0"/>
        </a:p>
      </dsp:txBody>
      <dsp:txXfrm rot="5400000">
        <a:off x="-1" y="135265"/>
        <a:ext cx="10343606" cy="4057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FAFE0-620A-4376-A356-10FF7B83C5BB}">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rtl="0">
            <a:lnSpc>
              <a:spcPct val="90000"/>
            </a:lnSpc>
            <a:spcBef>
              <a:spcPct val="0"/>
            </a:spcBef>
            <a:spcAft>
              <a:spcPct val="35000"/>
            </a:spcAft>
          </a:pPr>
          <a:r>
            <a:rPr lang="vi-VN" sz="5500" kern="1200" dirty="0" smtClean="0">
              <a:latin typeface="Calibri" panose="020F0502020204030204" pitchFamily="34" charset="0"/>
              <a:ea typeface="Calibri" panose="020F0502020204030204" pitchFamily="34" charset="0"/>
              <a:cs typeface="Calibri" panose="020F0502020204030204" pitchFamily="34" charset="0"/>
            </a:rPr>
            <a:t>2. NGHIÊN CỨU LÝ THUYẾT</a:t>
          </a:r>
          <a:endParaRPr lang="en-US" sz="5500" kern="1200" dirty="0">
            <a:latin typeface="Calibri" panose="020F0502020204030204" pitchFamily="34" charset="0"/>
            <a:ea typeface="Calibri" panose="020F0502020204030204" pitchFamily="34" charset="0"/>
            <a:cs typeface="Calibri" panose="020F0502020204030204" pitchFamily="34" charset="0"/>
          </a:endParaRPr>
        </a:p>
      </dsp:txBody>
      <dsp:txXfrm>
        <a:off x="64397" y="67590"/>
        <a:ext cx="10386806" cy="11903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25EE8-5426-4D02-9D13-20DECA6D7E92}">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rtl="0">
            <a:lnSpc>
              <a:spcPct val="90000"/>
            </a:lnSpc>
            <a:spcBef>
              <a:spcPct val="0"/>
            </a:spcBef>
            <a:spcAft>
              <a:spcPct val="35000"/>
            </a:spcAft>
          </a:pPr>
          <a:r>
            <a:rPr lang="en-US" sz="5500" kern="1200" dirty="0" smtClean="0">
              <a:latin typeface="Calibri" panose="020F0502020204030204" pitchFamily="34" charset="0"/>
              <a:ea typeface="Calibri" panose="020F0502020204030204" pitchFamily="34" charset="0"/>
              <a:cs typeface="Calibri" panose="020F0502020204030204" pitchFamily="34" charset="0"/>
            </a:rPr>
            <a:t>3. </a:t>
          </a:r>
          <a:r>
            <a:rPr lang="vi-VN" sz="5500" kern="1200" dirty="0" smtClean="0">
              <a:latin typeface="Calibri" panose="020F0502020204030204" pitchFamily="34" charset="0"/>
              <a:ea typeface="Calibri" panose="020F0502020204030204" pitchFamily="34" charset="0"/>
              <a:cs typeface="Calibri" panose="020F0502020204030204" pitchFamily="34" charset="0"/>
            </a:rPr>
            <a:t>HIỆN THỰC HÓA NGHIÊN CỨU</a:t>
          </a:r>
          <a:endParaRPr lang="en-US" sz="5500" kern="1200" dirty="0">
            <a:latin typeface="Calibri" panose="020F0502020204030204" pitchFamily="34" charset="0"/>
            <a:ea typeface="Calibri" panose="020F0502020204030204" pitchFamily="34" charset="0"/>
            <a:cs typeface="Calibri" panose="020F0502020204030204" pitchFamily="34" charset="0"/>
          </a:endParaRPr>
        </a:p>
      </dsp:txBody>
      <dsp:txXfrm>
        <a:off x="64397" y="67590"/>
        <a:ext cx="10386806" cy="11903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C02C3-7BAA-49B8-9922-7A41F6C5B87F}">
      <dsp:nvSpPr>
        <dsp:cNvPr id="0" name=""/>
        <dsp:cNvSpPr/>
      </dsp:nvSpPr>
      <dsp:spPr>
        <a:xfrm rot="16200000">
          <a:off x="4833642" y="-4833642"/>
          <a:ext cx="676320" cy="1034360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lvl="0" algn="ctr" defTabSz="1289050" rtl="0">
            <a:lnSpc>
              <a:spcPct val="90000"/>
            </a:lnSpc>
            <a:spcBef>
              <a:spcPct val="0"/>
            </a:spcBef>
            <a:spcAft>
              <a:spcPct val="35000"/>
            </a:spcAft>
          </a:pPr>
          <a:r>
            <a:rPr lang="vi-VN" sz="2900" b="1" kern="1200" dirty="0" smtClean="0"/>
            <a:t>Xác định yêu cầu của hệ thống:</a:t>
          </a:r>
          <a:endParaRPr lang="en-US" sz="2900" kern="1200" dirty="0"/>
        </a:p>
      </dsp:txBody>
      <dsp:txXfrm rot="5400000">
        <a:off x="-1" y="135265"/>
        <a:ext cx="10343606" cy="4057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FAFE0-620A-4376-A356-10FF7B83C5BB}">
      <dsp:nvSpPr>
        <dsp:cNvPr id="0" name=""/>
        <dsp:cNvSpPr/>
      </dsp:nvSpPr>
      <dsp:spPr>
        <a:xfrm>
          <a:off x="0" y="75149"/>
          <a:ext cx="10515600" cy="11752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rtl="0">
            <a:lnSpc>
              <a:spcPct val="90000"/>
            </a:lnSpc>
            <a:spcBef>
              <a:spcPct val="0"/>
            </a:spcBef>
            <a:spcAft>
              <a:spcPct val="35000"/>
            </a:spcAft>
          </a:pPr>
          <a:r>
            <a:rPr lang="en-US" sz="4900" kern="1200" dirty="0" smtClean="0"/>
            <a:t>3. </a:t>
          </a:r>
          <a:r>
            <a:rPr lang="vi-VN" sz="4900" kern="1200" dirty="0" smtClean="0"/>
            <a:t>HIỆN THỰC HÓA NGHIÊN CỨU</a:t>
          </a:r>
          <a:endParaRPr lang="en-US" sz="4900" kern="1200" dirty="0"/>
        </a:p>
      </dsp:txBody>
      <dsp:txXfrm>
        <a:off x="57372" y="132521"/>
        <a:ext cx="10400856" cy="1060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7BDC0-FCA0-47FA-81E6-3D0EAA188B0B}"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10D14-6D60-4933-A51B-197942773EB7}" type="slidenum">
              <a:rPr lang="en-US" smtClean="0"/>
              <a:t>‹#›</a:t>
            </a:fld>
            <a:endParaRPr lang="en-US"/>
          </a:p>
        </p:txBody>
      </p:sp>
    </p:spTree>
    <p:extLst>
      <p:ext uri="{BB962C8B-B14F-4D97-AF65-F5344CB8AC3E}">
        <p14:creationId xmlns:p14="http://schemas.microsoft.com/office/powerpoint/2010/main" val="397531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0E6AE-3592-4AC0-A0D9-8CC83F87A269}"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39460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FB5F8-6D1B-4309-8C55-62CA7202D700}"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406948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532FD-1CF6-4178-8C20-B5C2E979674C}"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3139296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10E6AE-3592-4AC0-A0D9-8CC83F87A269}" type="datetime1">
              <a:rPr lang="en-US" smtClean="0"/>
              <a:t>1/11/2025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791223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CCF31-63AE-4EFC-890B-8ACE797B7546}"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3808687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C2AB5E-1EAB-4BE3-8027-744AABF82DD9}"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98937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625781-BBA4-4B41-8AD0-4AC002361494}"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971756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9632D4-12AB-432D-A4D9-D73BCDAC82B8}" type="datetime1">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580352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460274-1D0A-420E-BCB3-A0C4A5D6FDBF}" type="datetime1">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937495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123A4-B8B1-4642-9AF0-474EC1156ABC}" type="datetime1">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3867196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40986A-0278-4974-95B9-6BAAB0E837F7}"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07789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CCF31-63AE-4EFC-890B-8ACE797B7546}"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678153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172912-EEFE-438D-A8E2-2E8E129396FE}"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585896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5AB57-A151-4078-9D4E-7B2DCBA118E8}"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423280592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5AB57-A151-4078-9D4E-7B2DCBA118E8}"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98876524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5AB57-A151-4078-9D4E-7B2DCBA118E8}"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077163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5AB57-A151-4078-9D4E-7B2DCBA118E8}"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92973797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B5AB57-A151-4078-9D4E-7B2DCBA118E8}" type="datetime1">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90541422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BB5AB57-A151-4078-9D4E-7B2DCBA118E8}" type="datetime1">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278627926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FB5F8-6D1B-4309-8C55-62CA7202D700}"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33151544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7532FD-1CF6-4178-8C20-B5C2E979674C}"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0318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C2AB5E-1EAB-4BE3-8027-744AABF82DD9}" type="datetime1">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34161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625781-BBA4-4B41-8AD0-4AC002361494}"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260173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9632D4-12AB-432D-A4D9-D73BCDAC82B8}" type="datetime1">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04481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60274-1D0A-420E-BCB3-A0C4A5D6FDBF}" type="datetime1">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86942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123A4-B8B1-4642-9AF0-474EC1156ABC}" type="datetime1">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287304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40986A-0278-4974-95B9-6BAAB0E837F7}"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427890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172912-EEFE-438D-A8E2-2E8E129396FE}" type="datetime1">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F2A4F-5A0A-4F59-A4DA-1D0B616DBE04}" type="slidenum">
              <a:rPr lang="en-US" smtClean="0"/>
              <a:t>‹#›</a:t>
            </a:fld>
            <a:endParaRPr lang="en-US"/>
          </a:p>
        </p:txBody>
      </p:sp>
    </p:spTree>
    <p:extLst>
      <p:ext uri="{BB962C8B-B14F-4D97-AF65-F5344CB8AC3E}">
        <p14:creationId xmlns:p14="http://schemas.microsoft.com/office/powerpoint/2010/main" val="121754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5AB57-A151-4078-9D4E-7B2DCBA118E8}" type="datetime1">
              <a:rPr lang="en-US" smtClean="0"/>
              <a:t>1/11/2025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F2A4F-5A0A-4F59-A4DA-1D0B616DBE04}" type="slidenum">
              <a:rPr lang="en-US" smtClean="0"/>
              <a:t>‹#›</a:t>
            </a:fld>
            <a:endParaRPr lang="en-US"/>
          </a:p>
        </p:txBody>
      </p:sp>
    </p:spTree>
    <p:extLst>
      <p:ext uri="{BB962C8B-B14F-4D97-AF65-F5344CB8AC3E}">
        <p14:creationId xmlns:p14="http://schemas.microsoft.com/office/powerpoint/2010/main" val="20635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B5AB57-A151-4078-9D4E-7B2DCBA118E8}" type="datetime1">
              <a:rPr lang="en-US" smtClean="0"/>
              <a:t>1/11/2025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0F2A4F-5A0A-4F59-A4DA-1D0B616DBE04}" type="slidenum">
              <a:rPr lang="en-US" smtClean="0"/>
              <a:t>‹#›</a:t>
            </a:fld>
            <a:endParaRPr lang="en-US"/>
          </a:p>
        </p:txBody>
      </p:sp>
    </p:spTree>
    <p:extLst>
      <p:ext uri="{BB962C8B-B14F-4D97-AF65-F5344CB8AC3E}">
        <p14:creationId xmlns:p14="http://schemas.microsoft.com/office/powerpoint/2010/main" val="1169027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0.png"/><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463"/>
            <a:ext cx="9144000" cy="2211977"/>
          </a:xfrm>
        </p:spPr>
        <p:txBody>
          <a:bodyPr>
            <a:normAutofit/>
          </a:bodyPr>
          <a:lstStyle/>
          <a:p>
            <a:r>
              <a:rPr lang="en-US" sz="2000" dirty="0" smtClean="0">
                <a:latin typeface="Times New Roman" panose="02020603050405020304" pitchFamily="18" charset="0"/>
                <a:cs typeface="Times New Roman" panose="02020603050405020304" pitchFamily="18" charset="0"/>
              </a:rPr>
              <a:t>KHOA KỸ THUẬT VÀ CÔNG NGHỆ</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BỘ MÔN CÔNG NGHỆ THÔNG TIN</a:t>
            </a:r>
            <a:r>
              <a:rPr lang="vi-VN" sz="2000" b="1" dirty="0" smtClean="0">
                <a:latin typeface="Arial" panose="020B0604020202020204" pitchFamily="34" charset="0"/>
                <a:cs typeface="Arial" panose="020B0604020202020204" pitchFamily="34" charset="0"/>
              </a:rPr>
              <a:t/>
            </a:r>
            <a:br>
              <a:rPr lang="vi-VN" sz="2000" b="1" dirty="0" smtClean="0">
                <a:latin typeface="Arial" panose="020B0604020202020204" pitchFamily="34" charset="0"/>
                <a:cs typeface="Arial" panose="020B0604020202020204" pitchFamily="34" charset="0"/>
              </a:rPr>
            </a:br>
            <a:r>
              <a:rPr lang="vi-VN" sz="2400" b="1" dirty="0" smtClean="0">
                <a:latin typeface="Arial" panose="020B0604020202020204" pitchFamily="34" charset="0"/>
                <a:cs typeface="Arial" panose="020B0604020202020204" pitchFamily="34" charset="0"/>
              </a:rPr>
              <a:t/>
            </a:r>
            <a:br>
              <a:rPr lang="vi-VN" sz="2400" b="1" dirty="0" smtClean="0">
                <a:latin typeface="Arial" panose="020B0604020202020204" pitchFamily="34" charset="0"/>
                <a:cs typeface="Arial" panose="020B0604020202020204" pitchFamily="34" charset="0"/>
              </a:rPr>
            </a:br>
            <a:r>
              <a:rPr lang="vi-VN" sz="2400" b="1" dirty="0" smtClean="0">
                <a:latin typeface="Arial" panose="020B0604020202020204" pitchFamily="34" charset="0"/>
                <a:cs typeface="Arial" panose="020B0604020202020204" pitchFamily="34" charset="0"/>
              </a:rPr>
              <a:t/>
            </a:r>
            <a:br>
              <a:rPr lang="vi-VN" sz="2400" b="1"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2577737"/>
            <a:ext cx="9144000" cy="2272937"/>
          </a:xfrm>
        </p:spPr>
        <p:txBody>
          <a:bodyPr/>
          <a:lstStyle/>
          <a:p>
            <a:r>
              <a:rPr lang="en-US" sz="2000" b="1" dirty="0" smtClean="0">
                <a:latin typeface="Times New Roman" panose="02020603050405020304" pitchFamily="18" charset="0"/>
                <a:cs typeface="Times New Roman" panose="02020603050405020304" pitchFamily="18" charset="0"/>
              </a:rPr>
              <a:t>THỰC TẬP ĐỒ ÁN CHUYÊN NGÀNH</a:t>
            </a:r>
          </a:p>
          <a:p>
            <a:r>
              <a:rPr lang="en-US" sz="2000" b="1" dirty="0" smtClean="0">
                <a:latin typeface="Times New Roman" panose="02020603050405020304" pitchFamily="18" charset="0"/>
                <a:cs typeface="Times New Roman" panose="02020603050405020304" pitchFamily="18" charset="0"/>
              </a:rPr>
              <a:t>HỌC KỲ I, NĂM HỌC 2024-2025</a:t>
            </a:r>
          </a:p>
          <a:p>
            <a:r>
              <a:rPr lang="en-US" sz="3200" b="1" dirty="0" smtClean="0">
                <a:latin typeface="Times New Roman" panose="02020603050405020304" pitchFamily="18" charset="0"/>
                <a:cs typeface="Times New Roman" panose="02020603050405020304" pitchFamily="18" charset="0"/>
              </a:rPr>
              <a:t>XÂY DỰNG WEBSITE </a:t>
            </a:r>
          </a:p>
          <a:p>
            <a:r>
              <a:rPr lang="en-US" sz="3200" b="1" dirty="0" smtClean="0">
                <a:latin typeface="Times New Roman" panose="02020603050405020304" pitchFamily="18" charset="0"/>
                <a:cs typeface="Times New Roman" panose="02020603050405020304" pitchFamily="18" charset="0"/>
              </a:rPr>
              <a:t>CHIA SẺ CÔNG THỨC NẤU ĂN</a:t>
            </a:r>
            <a:endParaRPr lang="vi-VN" sz="3200" b="1" dirty="0" smtClean="0">
              <a:latin typeface="Times New Roman" panose="02020603050405020304" pitchFamily="18" charset="0"/>
              <a:cs typeface="Times New Roman" panose="02020603050405020304" pitchFamily="18" charset="0"/>
            </a:endParaRPr>
          </a:p>
          <a:p>
            <a:endParaRPr lang="en-US" sz="3200" b="1" dirty="0" smtClean="0">
              <a:latin typeface="Arial" panose="020B0604020202020204" pitchFamily="34" charset="0"/>
              <a:cs typeface="Arial" panose="020B0604020202020204" pitchFamily="34" charset="0"/>
            </a:endParaRPr>
          </a:p>
          <a:p>
            <a:endParaRPr lang="en-US" dirty="0"/>
          </a:p>
        </p:txBody>
      </p:sp>
      <p:pic>
        <p:nvPicPr>
          <p:cNvPr id="1027" name="Picture 3"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183" y="1271451"/>
            <a:ext cx="1101634" cy="1076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210F2A4F-5A0A-4F59-A4DA-1D0B616DBE04}" type="slidenum">
              <a:rPr lang="en-US" smtClean="0"/>
              <a:t>1</a:t>
            </a:fld>
            <a:endParaRPr lang="en-US"/>
          </a:p>
        </p:txBody>
      </p:sp>
      <p:sp>
        <p:nvSpPr>
          <p:cNvPr id="4" name="TextBox 3"/>
          <p:cNvSpPr txBox="1"/>
          <p:nvPr/>
        </p:nvSpPr>
        <p:spPr>
          <a:xfrm>
            <a:off x="1524000" y="4850674"/>
            <a:ext cx="2847703" cy="873572"/>
          </a:xfrm>
          <a:prstGeom prst="rect">
            <a:avLst/>
          </a:prstGeom>
          <a:noFill/>
        </p:spPr>
        <p:txBody>
          <a:bodyPr wrap="square" rtlCol="0">
            <a:spAutoFit/>
          </a:bodyPr>
          <a:lstStyle/>
          <a:p>
            <a:pPr>
              <a:lnSpc>
                <a:spcPct val="150000"/>
              </a:lnSpc>
            </a:pPr>
            <a:r>
              <a:rPr lang="vi-VN" i="1" dirty="0">
                <a:latin typeface="Times New Roman" panose="02020603050405020304" pitchFamily="18" charset="0"/>
                <a:cs typeface="Times New Roman" panose="02020603050405020304" pitchFamily="18" charset="0"/>
              </a:rPr>
              <a:t>Giảng viên hướng dẫn:</a:t>
            </a:r>
          </a:p>
          <a:p>
            <a:pPr>
              <a:lnSpc>
                <a:spcPct val="150000"/>
              </a:lnSpc>
            </a:pPr>
            <a:r>
              <a:rPr lang="vi-VN" dirty="0">
                <a:latin typeface="Times New Roman" panose="02020603050405020304" pitchFamily="18" charset="0"/>
                <a:cs typeface="Times New Roman" panose="02020603050405020304" pitchFamily="18" charset="0"/>
              </a:rPr>
              <a:t>ThS. </a:t>
            </a:r>
            <a:r>
              <a:rPr lang="vi-VN" b="1" dirty="0">
                <a:latin typeface="Times New Roman" panose="02020603050405020304" pitchFamily="18" charset="0"/>
                <a:cs typeface="Times New Roman" panose="02020603050405020304" pitchFamily="18" charset="0"/>
              </a:rPr>
              <a:t>Lê Minh Tự</a:t>
            </a:r>
          </a:p>
        </p:txBody>
      </p:sp>
      <p:sp>
        <p:nvSpPr>
          <p:cNvPr id="5" name="TextBox 4"/>
          <p:cNvSpPr txBox="1"/>
          <p:nvPr/>
        </p:nvSpPr>
        <p:spPr>
          <a:xfrm>
            <a:off x="8064138" y="4829341"/>
            <a:ext cx="2603862" cy="1754326"/>
          </a:xfrm>
          <a:prstGeom prst="rect">
            <a:avLst/>
          </a:prstGeom>
          <a:noFill/>
        </p:spPr>
        <p:txBody>
          <a:bodyPr wrap="square" rtlCol="0">
            <a:spAutoFit/>
          </a:bodyPr>
          <a:lstStyle/>
          <a:p>
            <a:pPr>
              <a:lnSpc>
                <a:spcPct val="150000"/>
              </a:lnSpc>
            </a:pPr>
            <a:r>
              <a:rPr lang="vi-VN" i="1" dirty="0" smtClean="0">
                <a:latin typeface="Times New Roman" panose="02020603050405020304" pitchFamily="18" charset="0"/>
                <a:cs typeface="Times New Roman" panose="02020603050405020304" pitchFamily="18" charset="0"/>
              </a:rPr>
              <a:t>Sinh viên thực hiện:</a:t>
            </a:r>
          </a:p>
          <a:p>
            <a:pPr>
              <a:lnSpc>
                <a:spcPct val="150000"/>
              </a:lnSpc>
            </a:pPr>
            <a:r>
              <a:rPr lang="vi-VN" dirty="0" smtClean="0">
                <a:latin typeface="Times New Roman" panose="02020603050405020304" pitchFamily="18" charset="0"/>
                <a:cs typeface="Times New Roman" panose="02020603050405020304" pitchFamily="18" charset="0"/>
              </a:rPr>
              <a:t>Họ tên: </a:t>
            </a:r>
            <a:r>
              <a:rPr lang="vi-VN" b="1" dirty="0" smtClean="0">
                <a:latin typeface="Times New Roman" panose="02020603050405020304" pitchFamily="18" charset="0"/>
                <a:cs typeface="Times New Roman" panose="02020603050405020304" pitchFamily="18" charset="0"/>
              </a:rPr>
              <a:t>Võ Trọng Nghĩa</a:t>
            </a:r>
          </a:p>
          <a:p>
            <a:pPr>
              <a:lnSpc>
                <a:spcPct val="150000"/>
              </a:lnSpc>
            </a:pPr>
            <a:r>
              <a:rPr lang="vi-VN" dirty="0" smtClean="0">
                <a:latin typeface="Times New Roman" panose="02020603050405020304" pitchFamily="18" charset="0"/>
                <a:cs typeface="Times New Roman" panose="02020603050405020304" pitchFamily="18" charset="0"/>
              </a:rPr>
              <a:t>MSSV: </a:t>
            </a:r>
            <a:r>
              <a:rPr lang="vi-VN" b="1" dirty="0" smtClean="0">
                <a:latin typeface="Times New Roman" panose="02020603050405020304" pitchFamily="18" charset="0"/>
                <a:cs typeface="Times New Roman" panose="02020603050405020304" pitchFamily="18" charset="0"/>
              </a:rPr>
              <a:t>110121273</a:t>
            </a:r>
          </a:p>
          <a:p>
            <a:pPr>
              <a:lnSpc>
                <a:spcPct val="150000"/>
              </a:lnSpc>
            </a:pPr>
            <a:r>
              <a:rPr lang="vi-VN" dirty="0" smtClean="0">
                <a:latin typeface="Times New Roman" panose="02020603050405020304" pitchFamily="18" charset="0"/>
                <a:cs typeface="Times New Roman" panose="02020603050405020304" pitchFamily="18" charset="0"/>
              </a:rPr>
              <a:t>Lớp : </a:t>
            </a:r>
            <a:r>
              <a:rPr lang="vi-VN" b="1" dirty="0" smtClean="0">
                <a:latin typeface="Times New Roman" panose="02020603050405020304" pitchFamily="18" charset="0"/>
                <a:cs typeface="Times New Roman" panose="02020603050405020304" pitchFamily="18" charset="0"/>
              </a:rPr>
              <a:t>DA21TTC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36979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vi-VN" sz="5400" b="1" i="1" dirty="0" smtClean="0">
                <a:latin typeface="+mn-lt"/>
              </a:rPr>
              <a:t>CẢM ƠN ĐÃ LẮNG NGHE</a:t>
            </a:r>
            <a:endParaRPr lang="en-US" sz="5400" b="1" i="1" dirty="0">
              <a:latin typeface="+mn-lt"/>
            </a:endParaRPr>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10F2A4F-5A0A-4F59-A4DA-1D0B616DBE04}" type="slidenum">
              <a:rPr lang="en-US" smtClean="0"/>
              <a:t>10</a:t>
            </a:fld>
            <a:endParaRPr lang="en-US"/>
          </a:p>
        </p:txBody>
      </p:sp>
    </p:spTree>
    <p:extLst>
      <p:ext uri="{BB962C8B-B14F-4D97-AF65-F5344CB8AC3E}">
        <p14:creationId xmlns:p14="http://schemas.microsoft.com/office/powerpoint/2010/main" val="5782906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210F2A4F-5A0A-4F59-A4DA-1D0B616DBE04}" type="slidenum">
              <a:rPr lang="en-US" smtClean="0"/>
              <a:t>2</a:t>
            </a:fld>
            <a:endParaRPr lang="en-US"/>
          </a:p>
        </p:txBody>
      </p:sp>
      <p:sp>
        <p:nvSpPr>
          <p:cNvPr id="2" name="Content Placeholder 1"/>
          <p:cNvSpPr>
            <a:spLocks noGrp="1"/>
          </p:cNvSpPr>
          <p:nvPr>
            <p:ph idx="1"/>
          </p:nvPr>
        </p:nvSpPr>
        <p:spPr/>
        <p:txBody>
          <a:bodyPr>
            <a:normAutofit fontScale="92500" lnSpcReduction="10000"/>
          </a:bodyPr>
          <a:lstStyle/>
          <a:p>
            <a:pPr marL="0" lvl="0" indent="0" rtl="0">
              <a:lnSpc>
                <a:spcPct val="150000"/>
              </a:lnSpc>
              <a:spcBef>
                <a:spcPts val="600"/>
              </a:spcBef>
              <a:spcAft>
                <a:spcPts val="600"/>
              </a:spcAft>
              <a:buNone/>
            </a:pPr>
            <a:r>
              <a:rPr lang="vi-VN" sz="3600" b="1" dirty="0" smtClean="0">
                <a:solidFill>
                  <a:srgbClr val="002060"/>
                </a:solidFill>
              </a:rPr>
              <a:t>1. Tổng quan </a:t>
            </a:r>
            <a:endParaRPr lang="en-US" sz="3600" b="1" dirty="0">
              <a:solidFill>
                <a:srgbClr val="002060"/>
              </a:solidFill>
            </a:endParaRPr>
          </a:p>
          <a:p>
            <a:pPr marL="0" lvl="0" indent="0" rtl="0">
              <a:lnSpc>
                <a:spcPct val="150000"/>
              </a:lnSpc>
              <a:spcBef>
                <a:spcPts val="600"/>
              </a:spcBef>
              <a:spcAft>
                <a:spcPts val="600"/>
              </a:spcAft>
              <a:buNone/>
            </a:pPr>
            <a:r>
              <a:rPr lang="vi-VN" sz="3600" b="1" dirty="0" smtClean="0">
                <a:solidFill>
                  <a:srgbClr val="002060"/>
                </a:solidFill>
              </a:rPr>
              <a:t>2. Nghiên cứu lý thuyết</a:t>
            </a:r>
          </a:p>
          <a:p>
            <a:pPr marL="0" lvl="0" indent="0" rtl="0">
              <a:lnSpc>
                <a:spcPct val="150000"/>
              </a:lnSpc>
              <a:spcBef>
                <a:spcPts val="600"/>
              </a:spcBef>
              <a:spcAft>
                <a:spcPts val="600"/>
              </a:spcAft>
              <a:buNone/>
            </a:pPr>
            <a:r>
              <a:rPr lang="vi-VN" sz="3600" b="1" dirty="0" smtClean="0">
                <a:solidFill>
                  <a:srgbClr val="002060"/>
                </a:solidFill>
              </a:rPr>
              <a:t>3. Hiện thực hóa nghiên cứu</a:t>
            </a:r>
            <a:endParaRPr lang="en-US" sz="3600" b="1" dirty="0">
              <a:solidFill>
                <a:srgbClr val="002060"/>
              </a:solidFill>
            </a:endParaRPr>
          </a:p>
          <a:p>
            <a:pPr marL="0" lvl="0" indent="0">
              <a:lnSpc>
                <a:spcPct val="150000"/>
              </a:lnSpc>
              <a:spcBef>
                <a:spcPts val="600"/>
              </a:spcBef>
              <a:spcAft>
                <a:spcPts val="600"/>
              </a:spcAft>
              <a:buNone/>
            </a:pPr>
            <a:r>
              <a:rPr lang="vi-VN" sz="3600" b="1" dirty="0" smtClean="0">
                <a:solidFill>
                  <a:srgbClr val="002060"/>
                </a:solidFill>
              </a:rPr>
              <a:t>4. </a:t>
            </a:r>
            <a:r>
              <a:rPr lang="vi-VN" sz="3600" b="1" dirty="0">
                <a:solidFill>
                  <a:srgbClr val="002060"/>
                </a:solidFill>
              </a:rPr>
              <a:t>Kết quả đạt được</a:t>
            </a:r>
            <a:endParaRPr lang="vi-VN" sz="3600" b="1" dirty="0" smtClean="0">
              <a:solidFill>
                <a:srgbClr val="002060"/>
              </a:solidFill>
            </a:endParaRPr>
          </a:p>
          <a:p>
            <a:pPr marL="0" lvl="0" indent="0" rtl="0">
              <a:lnSpc>
                <a:spcPct val="150000"/>
              </a:lnSpc>
              <a:spcBef>
                <a:spcPts val="600"/>
              </a:spcBef>
              <a:spcAft>
                <a:spcPts val="600"/>
              </a:spcAft>
              <a:buNone/>
            </a:pPr>
            <a:r>
              <a:rPr lang="vi-VN" sz="3600" b="1" dirty="0" smtClean="0">
                <a:solidFill>
                  <a:srgbClr val="002060"/>
                </a:solidFill>
              </a:rPr>
              <a:t>5. Kết luận và hướng phát triển</a:t>
            </a:r>
            <a:endParaRPr lang="en-US" sz="3600" b="1" dirty="0">
              <a:solidFill>
                <a:srgbClr val="002060"/>
              </a:solidFill>
            </a:endParaRPr>
          </a:p>
        </p:txBody>
      </p:sp>
    </p:spTree>
    <p:extLst>
      <p:ext uri="{BB962C8B-B14F-4D97-AF65-F5344CB8AC3E}">
        <p14:creationId xmlns:p14="http://schemas.microsoft.com/office/powerpoint/2010/main" val="203583002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0F2A4F-5A0A-4F59-A4DA-1D0B616DBE04}" type="slidenum">
              <a:rPr lang="en-US" smtClean="0"/>
              <a:t>3</a:t>
            </a:fld>
            <a:endParaRPr lang="en-US"/>
          </a:p>
        </p:txBody>
      </p:sp>
      <p:graphicFrame>
        <p:nvGraphicFramePr>
          <p:cNvPr id="3" name="Diagram 2"/>
          <p:cNvGraphicFramePr/>
          <p:nvPr>
            <p:extLst>
              <p:ext uri="{D42A27DB-BD31-4B8C-83A1-F6EECF244321}">
                <p14:modId xmlns:p14="http://schemas.microsoft.com/office/powerpoint/2010/main" val="375686316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a:xfrm>
            <a:off x="838200" y="1825625"/>
            <a:ext cx="10515600" cy="2293529"/>
          </a:xfrm>
        </p:spPr>
        <p:txBody>
          <a:bodyPr>
            <a:noAutofit/>
          </a:bodyPr>
          <a:lstStyle/>
          <a:p>
            <a:pPr marL="0" lvl="0" indent="0" algn="l" rtl="0">
              <a:buNone/>
            </a:pPr>
            <a:r>
              <a:rPr lang="vi-VN" sz="2400" b="1" dirty="0" smtClean="0"/>
              <a:t>Lí do chọn đề tài:</a:t>
            </a:r>
            <a:endParaRPr lang="vi-VN" sz="2400" dirty="0"/>
          </a:p>
          <a:p>
            <a:r>
              <a:rPr lang="vi-VN" sz="2400" dirty="0" smtClean="0"/>
              <a:t>Xây dựng website chia sẻ công thức nấu ăn giúp người dùng dễ dàng tìm kiếm và học hỏi các món ăn mới, đáp ứng nhu cầu khám phá ẩm thực đa dạng.</a:t>
            </a:r>
            <a:endParaRPr lang="vi-VN" sz="2400" dirty="0"/>
          </a:p>
          <a:p>
            <a:r>
              <a:rPr lang="vi-VN" sz="2400" dirty="0" smtClean="0"/>
              <a:t>Tạo nền tảng kết nối cộng đồng yêu thích nấu nướng, chia sẻ kinh nghiệm và ý tưởng sáng tạo.</a:t>
            </a:r>
            <a:endParaRPr lang="vi-VN" sz="2400" dirty="0"/>
          </a:p>
        </p:txBody>
      </p:sp>
      <p:sp>
        <p:nvSpPr>
          <p:cNvPr id="5" name="TextBox 4"/>
          <p:cNvSpPr txBox="1"/>
          <p:nvPr/>
        </p:nvSpPr>
        <p:spPr>
          <a:xfrm>
            <a:off x="838200" y="4406537"/>
            <a:ext cx="10413274" cy="2215991"/>
          </a:xfrm>
          <a:prstGeom prst="rect">
            <a:avLst/>
          </a:prstGeom>
          <a:noFill/>
        </p:spPr>
        <p:txBody>
          <a:bodyPr wrap="square" rtlCol="0">
            <a:spAutoFit/>
          </a:bodyPr>
          <a:lstStyle/>
          <a:p>
            <a:pPr marL="0" lvl="2"/>
            <a:r>
              <a:rPr lang="vi-VN" sz="2400" b="1" dirty="0" smtClean="0"/>
              <a:t>Mục đích nghiên cứu:</a:t>
            </a:r>
          </a:p>
          <a:p>
            <a:pPr marL="342900" lvl="2" indent="-342900">
              <a:buFont typeface="Arial" panose="020B0604020202020204" pitchFamily="34" charset="0"/>
              <a:buChar char="•"/>
            </a:pPr>
            <a:r>
              <a:rPr lang="vi-VN" sz="2400" dirty="0" smtClean="0"/>
              <a:t>Cung </a:t>
            </a:r>
            <a:r>
              <a:rPr lang="vi-VN" sz="2400" dirty="0"/>
              <a:t>cấp kho công thức nấu ăn đa dạng, đáng tin cậy với hướng dẫn chi tiết, giúp người dùng dễ dàng thực hiện món ăn.</a:t>
            </a:r>
            <a:endParaRPr lang="en-US" sz="2400" dirty="0"/>
          </a:p>
          <a:p>
            <a:pPr marL="342900" lvl="2" indent="-342900">
              <a:buFont typeface="Arial" panose="020B0604020202020204" pitchFamily="34" charset="0"/>
              <a:buChar char="•"/>
            </a:pPr>
            <a:r>
              <a:rPr lang="vi-VN" sz="2400" dirty="0"/>
              <a:t>Xây dựng website chia sẻ công thức nấu ăn giúp người dùng dễ dàng tìm kiếm, lưu trữ, và quản lý công thức nấu ăn.</a:t>
            </a:r>
            <a:endParaRPr lang="en-US" sz="2400" dirty="0"/>
          </a:p>
          <a:p>
            <a:pPr lvl="1" algn="just"/>
            <a:endParaRPr lang="vi-VN" dirty="0"/>
          </a:p>
        </p:txBody>
      </p:sp>
    </p:spTree>
    <p:extLst>
      <p:ext uri="{BB962C8B-B14F-4D97-AF65-F5344CB8AC3E}">
        <p14:creationId xmlns:p14="http://schemas.microsoft.com/office/powerpoint/2010/main" val="399960645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sp>
        <p:nvSpPr>
          <p:cNvPr id="2" name="Content Placeholder 1"/>
          <p:cNvSpPr>
            <a:spLocks noGrp="1"/>
          </p:cNvSpPr>
          <p:nvPr>
            <p:ph sz="half" idx="1"/>
          </p:nvPr>
        </p:nvSpPr>
        <p:spPr>
          <a:xfrm>
            <a:off x="838199" y="2725783"/>
            <a:ext cx="5510349" cy="3451179"/>
          </a:xfrm>
        </p:spPr>
        <p:txBody>
          <a:bodyPr>
            <a:normAutofit fontScale="92500" lnSpcReduction="20000"/>
          </a:bodyPr>
          <a:lstStyle/>
          <a:p>
            <a:pPr marL="457200" lvl="1" indent="0" algn="just">
              <a:lnSpc>
                <a:spcPct val="150000"/>
              </a:lnSpc>
              <a:spcBef>
                <a:spcPts val="600"/>
              </a:spcBef>
              <a:spcAft>
                <a:spcPts val="600"/>
              </a:spcAft>
              <a:buNone/>
            </a:pPr>
            <a:r>
              <a:rPr lang="vi-VN" b="1" dirty="0" smtClean="0">
                <a:latin typeface="Arial" panose="020B0604020202020204" pitchFamily="34" charset="0"/>
                <a:cs typeface="Arial" panose="020B0604020202020204" pitchFamily="34" charset="0"/>
              </a:rPr>
              <a:t>- ExpressJS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và </a:t>
            </a:r>
            <a:r>
              <a:rPr lang="vi-VN" b="1" dirty="0" smtClean="0">
                <a:latin typeface="Arial" panose="020B0604020202020204" pitchFamily="34" charset="0"/>
                <a:cs typeface="Arial" panose="020B0604020202020204" pitchFamily="34" charset="0"/>
              </a:rPr>
              <a:t>NodeJS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hỗ trợ xây dựng API và xử lý các yêu cầu phía máy chủ</a:t>
            </a:r>
            <a:r>
              <a:rPr lang="en-US" dirty="0" smtClean="0"/>
              <a:t>.</a:t>
            </a:r>
            <a:endParaRPr lang="en-US" b="1" dirty="0" smtClean="0"/>
          </a:p>
          <a:p>
            <a:pPr marL="457200" lvl="1" indent="0" algn="just">
              <a:lnSpc>
                <a:spcPct val="150000"/>
              </a:lnSpc>
              <a:spcBef>
                <a:spcPts val="600"/>
              </a:spcBef>
              <a:spcAft>
                <a:spcPts val="600"/>
              </a:spcAft>
              <a:buNone/>
            </a:pPr>
            <a:r>
              <a:rPr lang="vi-VN" b="1" dirty="0" smtClean="0"/>
              <a:t>- React</a:t>
            </a:r>
            <a:r>
              <a:rPr lang="vi-VN" dirty="0" smtClean="0"/>
              <a:t> </a:t>
            </a:r>
            <a:r>
              <a:rPr lang="vi-VN" dirty="0"/>
              <a:t>giúp xây dựng giao diện người dùng</a:t>
            </a:r>
            <a:r>
              <a:rPr lang="vi-VN" dirty="0" smtClean="0"/>
              <a:t>.</a:t>
            </a:r>
          </a:p>
          <a:p>
            <a:pPr marL="457200" lvl="1" indent="0" algn="just">
              <a:lnSpc>
                <a:spcPct val="150000"/>
              </a:lnSpc>
              <a:spcBef>
                <a:spcPts val="600"/>
              </a:spcBef>
              <a:spcAft>
                <a:spcPts val="600"/>
              </a:spcAft>
              <a:buNone/>
            </a:pPr>
            <a:r>
              <a:rPr lang="vi-VN" b="1" dirty="0" smtClean="0"/>
              <a:t>- MongoDB</a:t>
            </a:r>
            <a:r>
              <a:rPr lang="vi-VN" dirty="0" smtClean="0"/>
              <a:t> </a:t>
            </a:r>
            <a:r>
              <a:rPr lang="vi-VN" dirty="0" smtClean="0"/>
              <a:t>là cơ sở dữ liệu để lưu trữ dữ liệu ứng dụng.</a:t>
            </a:r>
          </a:p>
        </p:txBody>
      </p:sp>
      <p:graphicFrame>
        <p:nvGraphicFramePr>
          <p:cNvPr id="15" name="Diagram 14"/>
          <p:cNvGraphicFramePr/>
          <p:nvPr>
            <p:extLst>
              <p:ext uri="{D42A27DB-BD31-4B8C-83A1-F6EECF244321}">
                <p14:modId xmlns:p14="http://schemas.microsoft.com/office/powerpoint/2010/main" val="2881969578"/>
              </p:ext>
            </p:extLst>
          </p:nvPr>
        </p:nvGraphicFramePr>
        <p:xfrm>
          <a:off x="1000397" y="1870074"/>
          <a:ext cx="10343606" cy="676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24267582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descr="Hashtag Decode | Creative UI/UX Designs, Web Development, Mobile Apps ...">
            <a:extLst>
              <a:ext uri="{FF2B5EF4-FFF2-40B4-BE49-F238E27FC236}">
                <a16:creationId xmlns:a16="http://schemas.microsoft.com/office/drawing/2014/main" id="{95B308BD-9584-D7CF-7A90-E31548D3769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781247" y="4785577"/>
            <a:ext cx="2080288" cy="19591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Best ReactJS Course &amp;Certification in Cochin | Get Started with React ...">
            <a:extLst>
              <a:ext uri="{FF2B5EF4-FFF2-40B4-BE49-F238E27FC236}">
                <a16:creationId xmlns:a16="http://schemas.microsoft.com/office/drawing/2014/main" id="{19312C58-5D99-8B74-C024-891DDE75767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56927" y="4785577"/>
            <a:ext cx="1781678" cy="17816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99805" y="2725781"/>
            <a:ext cx="4153995" cy="1280162"/>
          </a:xfrm>
          <a:prstGeom prst="rect">
            <a:avLst/>
          </a:prstGeom>
        </p:spPr>
      </p:pic>
    </p:spTree>
    <p:extLst>
      <p:ext uri="{BB962C8B-B14F-4D97-AF65-F5344CB8AC3E}">
        <p14:creationId xmlns:p14="http://schemas.microsoft.com/office/powerpoint/2010/main" val="88821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sp>
        <p:nvSpPr>
          <p:cNvPr id="2" name="Content Placeholder 1"/>
          <p:cNvSpPr>
            <a:spLocks noGrp="1"/>
          </p:cNvSpPr>
          <p:nvPr>
            <p:ph sz="half" idx="1"/>
          </p:nvPr>
        </p:nvSpPr>
        <p:spPr>
          <a:xfrm>
            <a:off x="838199" y="2725783"/>
            <a:ext cx="5510349" cy="3451179"/>
          </a:xfrm>
        </p:spPr>
        <p:txBody>
          <a:bodyPr>
            <a:normAutofit fontScale="85000" lnSpcReduction="20000"/>
          </a:bodyPr>
          <a:lstStyle/>
          <a:p>
            <a:pPr marL="457200" lvl="1" indent="0" algn="just">
              <a:lnSpc>
                <a:spcPct val="150000"/>
              </a:lnSpc>
              <a:spcBef>
                <a:spcPts val="600"/>
              </a:spcBef>
              <a:spcAft>
                <a:spcPts val="600"/>
              </a:spcAft>
              <a:buNone/>
            </a:pPr>
            <a:r>
              <a:rPr lang="vi-VN" b="1" dirty="0" smtClean="0">
                <a:cs typeface="Arial" panose="020B0604020202020204" pitchFamily="34" charset="0"/>
              </a:rPr>
              <a:t>- RESTful </a:t>
            </a:r>
            <a:r>
              <a:rPr lang="vi-VN" b="1" dirty="0">
                <a:cs typeface="Arial" panose="020B0604020202020204" pitchFamily="34" charset="0"/>
              </a:rPr>
              <a:t>API</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Kiến trúc API sử dụng HTTP để thao tác với tài nguyên</a:t>
            </a:r>
            <a:r>
              <a:rPr lang="vi-VN" dirty="0">
                <a:cs typeface="Arial" panose="020B0604020202020204" pitchFamily="34" charset="0"/>
              </a:rPr>
              <a:t> </a:t>
            </a:r>
            <a:r>
              <a:rPr lang="en-US" dirty="0">
                <a:latin typeface="Arial" panose="020B0604020202020204" pitchFamily="34" charset="0"/>
                <a:cs typeface="Arial" panose="020B0604020202020204" pitchFamily="34" charset="0"/>
              </a:rPr>
              <a:t>theo chuẩn REST</a:t>
            </a:r>
            <a:r>
              <a:rPr lang="en-US" dirty="0" smtClean="0">
                <a:latin typeface="Arial" panose="020B0604020202020204" pitchFamily="34" charset="0"/>
                <a:cs typeface="Arial" panose="020B0604020202020204" pitchFamily="34" charset="0"/>
              </a:rPr>
              <a:t>.</a:t>
            </a:r>
            <a:endParaRPr lang="vi-VN" b="1" dirty="0" smtClean="0"/>
          </a:p>
          <a:p>
            <a:pPr marL="457200" lvl="1" indent="0" algn="just">
              <a:lnSpc>
                <a:spcPct val="150000"/>
              </a:lnSpc>
              <a:spcBef>
                <a:spcPts val="600"/>
              </a:spcBef>
              <a:spcAft>
                <a:spcPts val="600"/>
              </a:spcAft>
              <a:buNone/>
            </a:pPr>
            <a:r>
              <a:rPr lang="vi-VN" b="1" dirty="0" smtClean="0"/>
              <a:t>- Git </a:t>
            </a:r>
            <a:r>
              <a:rPr lang="vi-VN" b="1" dirty="0" smtClean="0"/>
              <a:t>&amp; Github</a:t>
            </a:r>
            <a:r>
              <a:rPr lang="vi-VN" b="1"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Q</a:t>
            </a:r>
            <a:r>
              <a:rPr lang="en-US" dirty="0" smtClean="0">
                <a:latin typeface="Arial" panose="020B0604020202020204" pitchFamily="34" charset="0"/>
                <a:cs typeface="Arial" panose="020B0604020202020204" pitchFamily="34" charset="0"/>
              </a:rPr>
              <a:t>uản </a:t>
            </a:r>
            <a:r>
              <a:rPr lang="en-US" dirty="0">
                <a:latin typeface="Arial" panose="020B0604020202020204" pitchFamily="34" charset="0"/>
                <a:cs typeface="Arial" panose="020B0604020202020204" pitchFamily="34" charset="0"/>
              </a:rPr>
              <a:t>lý phiên bản phân tán, giúp theo dõi thay đổi mã nguồn.</a:t>
            </a:r>
            <a:endParaRPr lang="vi-VN" dirty="0" smtClean="0">
              <a:latin typeface="Arial" panose="020B0604020202020204" pitchFamily="34" charset="0"/>
              <a:cs typeface="Arial" panose="020B0604020202020204" pitchFamily="34" charset="0"/>
            </a:endParaRPr>
          </a:p>
          <a:p>
            <a:pPr marL="457200" lvl="1" indent="0" algn="just">
              <a:lnSpc>
                <a:spcPct val="150000"/>
              </a:lnSpc>
              <a:spcBef>
                <a:spcPts val="600"/>
              </a:spcBef>
              <a:spcAft>
                <a:spcPts val="600"/>
              </a:spcAft>
              <a:buNone/>
            </a:pPr>
            <a:r>
              <a:rPr lang="vi-VN" b="1" dirty="0" smtClean="0">
                <a:latin typeface="Arial" panose="020B0604020202020204" pitchFamily="34" charset="0"/>
                <a:cs typeface="Arial" panose="020B0604020202020204" pitchFamily="34" charset="0"/>
              </a:rPr>
              <a:t>- Công </a:t>
            </a:r>
            <a:r>
              <a:rPr lang="vi-VN" b="1" dirty="0" smtClean="0">
                <a:latin typeface="Arial" panose="020B0604020202020204" pitchFamily="34" charset="0"/>
                <a:cs typeface="Arial" panose="020B0604020202020204" pitchFamily="34" charset="0"/>
              </a:rPr>
              <a:t>thức nấu ăn: </a:t>
            </a:r>
            <a:r>
              <a:rPr lang="vi-VN" dirty="0"/>
              <a:t>Hướng dẫn chi tiết về nguyên liệu và cách chế biến món ăn</a:t>
            </a:r>
            <a:endParaRPr lang="en-US" dirty="0">
              <a:latin typeface="Arial" panose="020B0604020202020204" pitchFamily="34" charset="0"/>
              <a:cs typeface="Arial" panose="020B0604020202020204" pitchFamily="34" charset="0"/>
            </a:endParaRPr>
          </a:p>
          <a:p>
            <a:pPr lvl="1" algn="just">
              <a:lnSpc>
                <a:spcPct val="150000"/>
              </a:lnSpc>
              <a:spcBef>
                <a:spcPts val="600"/>
              </a:spcBef>
              <a:spcAft>
                <a:spcPts val="600"/>
              </a:spcAft>
            </a:pPr>
            <a:endParaRPr lang="vi-VN" dirty="0" smtClean="0"/>
          </a:p>
          <a:p>
            <a:pPr lvl="1" algn="just">
              <a:lnSpc>
                <a:spcPct val="150000"/>
              </a:lnSpc>
              <a:spcBef>
                <a:spcPts val="600"/>
              </a:spcBef>
              <a:spcAft>
                <a:spcPts val="600"/>
              </a:spcAft>
            </a:pPr>
            <a:endParaRPr lang="vi-VN" dirty="0" smtClean="0"/>
          </a:p>
        </p:txBody>
      </p:sp>
      <p:graphicFrame>
        <p:nvGraphicFramePr>
          <p:cNvPr id="15" name="Diagram 14"/>
          <p:cNvGraphicFramePr/>
          <p:nvPr>
            <p:extLst>
              <p:ext uri="{D42A27DB-BD31-4B8C-83A1-F6EECF244321}">
                <p14:modId xmlns:p14="http://schemas.microsoft.com/office/powerpoint/2010/main" val="198254770"/>
              </p:ext>
            </p:extLst>
          </p:nvPr>
        </p:nvGraphicFramePr>
        <p:xfrm>
          <a:off x="1000397" y="1870074"/>
          <a:ext cx="10343606" cy="676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16616628"/>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p:cNvPicPr>
            <a:picLocks noChangeAspect="1"/>
          </p:cNvPicPr>
          <p:nvPr/>
        </p:nvPicPr>
        <p:blipFill>
          <a:blip r:embed="rId12"/>
          <a:stretch>
            <a:fillRect/>
          </a:stretch>
        </p:blipFill>
        <p:spPr>
          <a:xfrm>
            <a:off x="7018580" y="4645219"/>
            <a:ext cx="2401090" cy="1261777"/>
          </a:xfrm>
          <a:prstGeom prst="rect">
            <a:avLst/>
          </a:prstGeom>
        </p:spPr>
      </p:pic>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91698" y="2725781"/>
            <a:ext cx="3762102" cy="1452474"/>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14163" y="4255633"/>
            <a:ext cx="1921329" cy="1921329"/>
          </a:xfrm>
          <a:prstGeom prst="rect">
            <a:avLst/>
          </a:prstGeom>
        </p:spPr>
      </p:pic>
    </p:spTree>
    <p:extLst>
      <p:ext uri="{BB962C8B-B14F-4D97-AF65-F5344CB8AC3E}">
        <p14:creationId xmlns:p14="http://schemas.microsoft.com/office/powerpoint/2010/main" val="143210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0F2A4F-5A0A-4F59-A4DA-1D0B616DBE04}" type="slidenum">
              <a:rPr lang="en-US" smtClean="0"/>
              <a:t>6</a:t>
            </a:fld>
            <a:endParaRPr lang="en-US"/>
          </a:p>
        </p:txBody>
      </p:sp>
      <p:sp>
        <p:nvSpPr>
          <p:cNvPr id="2" name="Content Placeholder 1"/>
          <p:cNvSpPr>
            <a:spLocks noGrp="1"/>
          </p:cNvSpPr>
          <p:nvPr>
            <p:ph idx="1"/>
          </p:nvPr>
        </p:nvSpPr>
        <p:spPr/>
        <p:txBody>
          <a:bodyPr>
            <a:normAutofit fontScale="85000" lnSpcReduction="20000"/>
          </a:bodyPr>
          <a:lstStyle/>
          <a:p>
            <a:pPr marL="0" lvl="0" indent="0">
              <a:lnSpc>
                <a:spcPct val="150000"/>
              </a:lnSpc>
              <a:spcBef>
                <a:spcPts val="600"/>
              </a:spcBef>
              <a:spcAft>
                <a:spcPts val="600"/>
              </a:spcAft>
              <a:buNone/>
            </a:pPr>
            <a:r>
              <a:rPr lang="vi-VN" b="1" dirty="0" smtClean="0">
                <a:solidFill>
                  <a:srgbClr val="002060"/>
                </a:solidFill>
              </a:rPr>
              <a:t>Mô tả tổng quan website:</a:t>
            </a:r>
            <a:r>
              <a:rPr lang="vi-VN" b="1" dirty="0"/>
              <a:t/>
            </a:r>
            <a:br>
              <a:rPr lang="vi-VN" b="1" dirty="0"/>
            </a:br>
            <a:r>
              <a:rPr lang="vi-VN" b="1" dirty="0" smtClean="0"/>
              <a:t>- </a:t>
            </a:r>
            <a:r>
              <a:rPr lang="vi-VN" sz="2400" dirty="0" smtClean="0"/>
              <a:t>Website cung cấp những hướng dẫn nấu ăn chi tiết cho người có nhu cầu tìm hiểu và đam mê nấu ăn</a:t>
            </a:r>
            <a:endParaRPr lang="vi-VN" sz="2400" dirty="0" smtClean="0"/>
          </a:p>
          <a:p>
            <a:pPr marL="0" lvl="0" indent="0" rtl="0">
              <a:lnSpc>
                <a:spcPct val="150000"/>
              </a:lnSpc>
              <a:spcBef>
                <a:spcPts val="600"/>
              </a:spcBef>
              <a:spcAft>
                <a:spcPts val="600"/>
              </a:spcAft>
              <a:buNone/>
            </a:pPr>
            <a:r>
              <a:rPr lang="vi-VN" b="1" dirty="0" smtClean="0">
                <a:solidFill>
                  <a:srgbClr val="002060"/>
                </a:solidFill>
              </a:rPr>
              <a:t>Chức </a:t>
            </a:r>
            <a:r>
              <a:rPr lang="vi-VN" b="1" dirty="0" smtClean="0">
                <a:solidFill>
                  <a:srgbClr val="002060"/>
                </a:solidFill>
              </a:rPr>
              <a:t>năng chính của </a:t>
            </a:r>
            <a:r>
              <a:rPr lang="vi-VN" b="1" dirty="0" smtClean="0">
                <a:solidFill>
                  <a:srgbClr val="002060"/>
                </a:solidFill>
              </a:rPr>
              <a:t>website:</a:t>
            </a:r>
            <a:endParaRPr lang="en-US" sz="2400" dirty="0" smtClean="0">
              <a:solidFill>
                <a:srgbClr val="002060"/>
              </a:solidFill>
            </a:endParaRPr>
          </a:p>
          <a:p>
            <a:pPr marL="0" lvl="1" indent="0" rtl="0">
              <a:lnSpc>
                <a:spcPct val="150000"/>
              </a:lnSpc>
              <a:spcBef>
                <a:spcPts val="600"/>
              </a:spcBef>
              <a:spcAft>
                <a:spcPts val="600"/>
              </a:spcAft>
              <a:buNone/>
            </a:pPr>
            <a:r>
              <a:rPr lang="vi-VN" dirty="0" smtClean="0"/>
              <a:t>- Đăng nhập và đăng ký	</a:t>
            </a:r>
          </a:p>
          <a:p>
            <a:pPr marL="0" lvl="1" indent="0" rtl="0">
              <a:lnSpc>
                <a:spcPct val="150000"/>
              </a:lnSpc>
              <a:spcBef>
                <a:spcPts val="600"/>
              </a:spcBef>
              <a:spcAft>
                <a:spcPts val="600"/>
              </a:spcAft>
              <a:buNone/>
            </a:pPr>
            <a:r>
              <a:rPr lang="vi-VN" dirty="0" smtClean="0"/>
              <a:t>- Quản </a:t>
            </a:r>
            <a:r>
              <a:rPr lang="vi-VN" dirty="0" smtClean="0"/>
              <a:t>lý công </a:t>
            </a:r>
            <a:r>
              <a:rPr lang="vi-VN" dirty="0"/>
              <a:t>t</a:t>
            </a:r>
            <a:r>
              <a:rPr lang="vi-VN" dirty="0" smtClean="0"/>
              <a:t>hức, quản lý bình luận và quản lý tài khoản người dùng</a:t>
            </a:r>
          </a:p>
          <a:p>
            <a:pPr marL="0" lvl="1" indent="0" rtl="0">
              <a:lnSpc>
                <a:spcPct val="150000"/>
              </a:lnSpc>
              <a:spcBef>
                <a:spcPts val="600"/>
              </a:spcBef>
              <a:spcAft>
                <a:spcPts val="600"/>
              </a:spcAft>
              <a:buNone/>
            </a:pPr>
            <a:r>
              <a:rPr lang="vi-VN" dirty="0" smtClean="0"/>
              <a:t>- Tìm </a:t>
            </a:r>
            <a:r>
              <a:rPr lang="vi-VN" dirty="0" smtClean="0"/>
              <a:t>kiếm công </a:t>
            </a:r>
            <a:r>
              <a:rPr lang="vi-VN" dirty="0" smtClean="0"/>
              <a:t>thức nấu ăn, xem thông tin chi tiết của công thức.</a:t>
            </a:r>
          </a:p>
          <a:p>
            <a:pPr marL="0" lvl="1" indent="0" rtl="0">
              <a:lnSpc>
                <a:spcPct val="150000"/>
              </a:lnSpc>
              <a:spcBef>
                <a:spcPts val="600"/>
              </a:spcBef>
              <a:spcAft>
                <a:spcPts val="600"/>
              </a:spcAft>
              <a:buNone/>
            </a:pPr>
            <a:r>
              <a:rPr lang="vi-VN" dirty="0" smtClean="0"/>
              <a:t>- B</a:t>
            </a:r>
            <a:r>
              <a:rPr lang="vi-VN" dirty="0" smtClean="0"/>
              <a:t>ình luận và đánh giá về công thức.</a:t>
            </a:r>
            <a:endParaRPr lang="en-US" dirty="0"/>
          </a:p>
        </p:txBody>
      </p:sp>
      <p:graphicFrame>
        <p:nvGraphicFramePr>
          <p:cNvPr id="5" name="Diagram 4"/>
          <p:cNvGraphicFramePr/>
          <p:nvPr>
            <p:extLst>
              <p:ext uri="{D42A27DB-BD31-4B8C-83A1-F6EECF244321}">
                <p14:modId xmlns:p14="http://schemas.microsoft.com/office/powerpoint/2010/main" val="72099865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79009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sp>
        <p:nvSpPr>
          <p:cNvPr id="2" name="Content Placeholder 1"/>
          <p:cNvSpPr>
            <a:spLocks noGrp="1"/>
          </p:cNvSpPr>
          <p:nvPr>
            <p:ph sz="half" idx="1"/>
          </p:nvPr>
        </p:nvSpPr>
        <p:spPr>
          <a:xfrm>
            <a:off x="838200" y="2725783"/>
            <a:ext cx="5181600" cy="3451179"/>
          </a:xfrm>
        </p:spPr>
        <p:txBody>
          <a:bodyPr>
            <a:normAutofit/>
          </a:bodyPr>
          <a:lstStyle/>
          <a:p>
            <a:pPr marL="457200" lvl="1" indent="0" algn="just">
              <a:lnSpc>
                <a:spcPct val="150000"/>
              </a:lnSpc>
              <a:spcBef>
                <a:spcPts val="0"/>
              </a:spcBef>
              <a:buNone/>
            </a:pPr>
            <a:r>
              <a:rPr lang="vi-VN" b="1" dirty="0" smtClean="0">
                <a:solidFill>
                  <a:schemeClr val="accent2">
                    <a:lumMod val="75000"/>
                  </a:schemeClr>
                </a:solidFill>
              </a:rPr>
              <a:t>Người quản trị:</a:t>
            </a:r>
            <a:r>
              <a:rPr lang="en-US" b="1" dirty="0" smtClean="0">
                <a:solidFill>
                  <a:schemeClr val="accent2">
                    <a:lumMod val="75000"/>
                  </a:schemeClr>
                </a:solidFill>
              </a:rPr>
              <a:t> </a:t>
            </a:r>
            <a:r>
              <a:rPr lang="vi-VN" dirty="0"/>
              <a:t>L</a:t>
            </a:r>
            <a:r>
              <a:rPr lang="vi-VN" dirty="0" smtClean="0"/>
              <a:t>à người </a:t>
            </a:r>
            <a:r>
              <a:rPr lang="vi-VN" dirty="0"/>
              <a:t>q</a:t>
            </a:r>
            <a:r>
              <a:rPr lang="vi-VN" dirty="0" smtClean="0"/>
              <a:t>uản lý của w</a:t>
            </a:r>
            <a:r>
              <a:rPr lang="vi-VN" dirty="0" smtClean="0"/>
              <a:t>ebsite có nhiệm vụ quản lý công thức, quản lý bình luận, quản lý tài khoản người dùng</a:t>
            </a:r>
            <a:endParaRPr lang="vi-VN" dirty="0" smtClean="0"/>
          </a:p>
        </p:txBody>
      </p:sp>
      <p:sp>
        <p:nvSpPr>
          <p:cNvPr id="12" name="Content Placeholder 11"/>
          <p:cNvSpPr>
            <a:spLocks noGrp="1"/>
          </p:cNvSpPr>
          <p:nvPr>
            <p:ph sz="half" idx="2"/>
          </p:nvPr>
        </p:nvSpPr>
        <p:spPr>
          <a:xfrm>
            <a:off x="6172200" y="2725783"/>
            <a:ext cx="5181600" cy="3451180"/>
          </a:xfrm>
        </p:spPr>
        <p:txBody>
          <a:bodyPr>
            <a:normAutofit/>
          </a:bodyPr>
          <a:lstStyle/>
          <a:p>
            <a:pPr marL="0" lvl="1" indent="0">
              <a:lnSpc>
                <a:spcPct val="150000"/>
              </a:lnSpc>
              <a:spcBef>
                <a:spcPts val="0"/>
              </a:spcBef>
              <a:buNone/>
            </a:pPr>
            <a:r>
              <a:rPr lang="vi-VN" b="1" dirty="0">
                <a:solidFill>
                  <a:schemeClr val="accent2">
                    <a:lumMod val="75000"/>
                  </a:schemeClr>
                </a:solidFill>
              </a:rPr>
              <a:t>Người dùng:</a:t>
            </a:r>
            <a:r>
              <a:rPr lang="en-US" b="1" dirty="0">
                <a:solidFill>
                  <a:schemeClr val="accent2">
                    <a:lumMod val="75000"/>
                  </a:schemeClr>
                </a:solidFill>
              </a:rPr>
              <a:t> </a:t>
            </a:r>
            <a:r>
              <a:rPr lang="vi-VN" dirty="0"/>
              <a:t>Là người tìm hiểu thông tin về công thức nấu ăn, có thể xem thông tin công thức nấu ăn, tìm kiếm công thức nấu ăn mình muốn cũng như tham gia bình luận và đánh giá dưới mỗi công thức.</a:t>
            </a:r>
            <a:endParaRPr lang="en-US" dirty="0"/>
          </a:p>
          <a:p>
            <a:endParaRPr lang="en-US" dirty="0"/>
          </a:p>
        </p:txBody>
      </p:sp>
      <p:sp>
        <p:nvSpPr>
          <p:cNvPr id="4" name="Slide Number Placeholder 3"/>
          <p:cNvSpPr>
            <a:spLocks noGrp="1"/>
          </p:cNvSpPr>
          <p:nvPr>
            <p:ph type="sldNum" sz="quarter" idx="12"/>
          </p:nvPr>
        </p:nvSpPr>
        <p:spPr/>
        <p:txBody>
          <a:bodyPr/>
          <a:lstStyle/>
          <a:p>
            <a:fld id="{210F2A4F-5A0A-4F59-A4DA-1D0B616DBE04}" type="slidenum">
              <a:rPr lang="en-US" smtClean="0"/>
              <a:t>7</a:t>
            </a:fld>
            <a:endParaRPr lang="en-US"/>
          </a:p>
        </p:txBody>
      </p:sp>
      <p:graphicFrame>
        <p:nvGraphicFramePr>
          <p:cNvPr id="15" name="Diagram 14"/>
          <p:cNvGraphicFramePr/>
          <p:nvPr>
            <p:extLst/>
          </p:nvPr>
        </p:nvGraphicFramePr>
        <p:xfrm>
          <a:off x="1000397" y="1870074"/>
          <a:ext cx="10343606" cy="676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19492450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01147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Diagram 21"/>
          <p:cNvGraphicFramePr/>
          <p:nvPr>
            <p:extLst>
              <p:ext uri="{D42A27DB-BD31-4B8C-83A1-F6EECF244321}">
                <p14:modId xmlns:p14="http://schemas.microsoft.com/office/powerpoint/2010/main" val="1618495255"/>
              </p:ext>
            </p:extLst>
          </p:nvPr>
        </p:nvGraphicFramePr>
        <p:xfrm>
          <a:off x="839788" y="457200"/>
          <a:ext cx="2887481"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210F2A4F-5A0A-4F59-A4DA-1D0B616DBE04}" type="slidenum">
              <a:rPr lang="en-US" smtClean="0"/>
              <a:t>8</a:t>
            </a:fld>
            <a:endParaRPr lang="en-US"/>
          </a:p>
        </p:txBody>
      </p:sp>
      <p:pic>
        <p:nvPicPr>
          <p:cNvPr id="25" name="Content Placeholder 24"/>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963886" y="457200"/>
            <a:ext cx="6514011" cy="5788190"/>
          </a:xfrm>
        </p:spPr>
      </p:pic>
    </p:spTree>
    <p:extLst>
      <p:ext uri="{BB962C8B-B14F-4D97-AF65-F5344CB8AC3E}">
        <p14:creationId xmlns:p14="http://schemas.microsoft.com/office/powerpoint/2010/main" val="1070645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0F2A4F-5A0A-4F59-A4DA-1D0B616DBE04}" type="slidenum">
              <a:rPr lang="en-US" smtClean="0"/>
              <a:t>9</a:t>
            </a:fld>
            <a:endParaRPr lang="en-US"/>
          </a:p>
        </p:txBody>
      </p:sp>
      <p:graphicFrame>
        <p:nvGraphicFramePr>
          <p:cNvPr id="3" name="Diagram 2"/>
          <p:cNvGraphicFramePr/>
          <p:nvPr>
            <p:extLst>
              <p:ext uri="{D42A27DB-BD31-4B8C-83A1-F6EECF244321}">
                <p14:modId xmlns:p14="http://schemas.microsoft.com/office/powerpoint/2010/main" val="105599666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p:txBody>
          <a:bodyPr>
            <a:normAutofit fontScale="85000" lnSpcReduction="20000"/>
          </a:bodyPr>
          <a:lstStyle/>
          <a:p>
            <a:pPr marL="0" lvl="0" indent="0" rtl="0">
              <a:lnSpc>
                <a:spcPct val="170000"/>
              </a:lnSpc>
              <a:spcBef>
                <a:spcPts val="0"/>
              </a:spcBef>
              <a:buNone/>
            </a:pPr>
            <a:r>
              <a:rPr lang="vi-VN" b="1" dirty="0" smtClean="0">
                <a:solidFill>
                  <a:schemeClr val="accent2">
                    <a:lumMod val="75000"/>
                  </a:schemeClr>
                </a:solidFill>
              </a:rPr>
              <a:t>Kết luận:</a:t>
            </a:r>
          </a:p>
          <a:p>
            <a:pPr marL="0" lvl="0" indent="0" rtl="0">
              <a:lnSpc>
                <a:spcPct val="170000"/>
              </a:lnSpc>
              <a:spcBef>
                <a:spcPts val="0"/>
              </a:spcBef>
              <a:buNone/>
            </a:pPr>
            <a:r>
              <a:rPr lang="vi-VN" sz="2600" dirty="0" smtClean="0"/>
              <a:t>- Hoàn thiện website chia sẻ công thức nấu ăn</a:t>
            </a:r>
            <a:r>
              <a:rPr lang="vi-VN" sz="2600" b="1" dirty="0" smtClean="0"/>
              <a:t/>
            </a:r>
            <a:br>
              <a:rPr lang="vi-VN" sz="2600" b="1" dirty="0" smtClean="0"/>
            </a:br>
            <a:r>
              <a:rPr lang="vi-VN" sz="2600" b="1" dirty="0" smtClean="0">
                <a:ea typeface="Calibri" panose="020F0502020204030204" pitchFamily="34" charset="0"/>
                <a:cs typeface="Calibri" panose="020F0502020204030204" pitchFamily="34" charset="0"/>
              </a:rPr>
              <a:t>- </a:t>
            </a:r>
            <a:r>
              <a:rPr lang="vi-VN" sz="2600" dirty="0" smtClean="0">
                <a:ea typeface="Calibri" panose="020F0502020204030204" pitchFamily="34" charset="0"/>
                <a:cs typeface="Calibri" panose="020F0502020204030204" pitchFamily="34" charset="0"/>
              </a:rPr>
              <a:t>Áp dụng các công nghệ(React, Express, MongoDB) vào website.</a:t>
            </a:r>
          </a:p>
          <a:p>
            <a:pPr marL="0" lvl="0" indent="0" rtl="0">
              <a:lnSpc>
                <a:spcPct val="170000"/>
              </a:lnSpc>
              <a:spcBef>
                <a:spcPts val="0"/>
              </a:spcBef>
              <a:buNone/>
            </a:pPr>
            <a:r>
              <a:rPr lang="vi-VN" b="1" dirty="0" smtClean="0">
                <a:solidFill>
                  <a:schemeClr val="accent2">
                    <a:lumMod val="75000"/>
                  </a:schemeClr>
                </a:solidFill>
              </a:rPr>
              <a:t>Hướng </a:t>
            </a:r>
            <a:r>
              <a:rPr lang="vi-VN" b="1" dirty="0" smtClean="0">
                <a:solidFill>
                  <a:schemeClr val="accent2">
                    <a:lumMod val="75000"/>
                  </a:schemeClr>
                </a:solidFill>
              </a:rPr>
              <a:t>phát triển:</a:t>
            </a:r>
            <a:endParaRPr lang="en-US" dirty="0">
              <a:solidFill>
                <a:schemeClr val="accent2">
                  <a:lumMod val="75000"/>
                </a:schemeClr>
              </a:solidFill>
            </a:endParaRPr>
          </a:p>
          <a:p>
            <a:pPr marL="0" lvl="1" indent="0">
              <a:lnSpc>
                <a:spcPct val="170000"/>
              </a:lnSpc>
              <a:spcBef>
                <a:spcPts val="0"/>
              </a:spcBef>
              <a:buNone/>
            </a:pPr>
            <a:r>
              <a:rPr lang="vi-VN" sz="2600" dirty="0"/>
              <a:t>- Tích hợp </a:t>
            </a:r>
            <a:r>
              <a:rPr lang="vi-VN" sz="2600"/>
              <a:t>chức </a:t>
            </a:r>
            <a:r>
              <a:rPr lang="vi-VN" sz="2600" smtClean="0"/>
              <a:t>năng xã hội </a:t>
            </a:r>
            <a:r>
              <a:rPr lang="vi-VN" sz="2600" dirty="0"/>
              <a:t>giúp người dùng </a:t>
            </a:r>
            <a:r>
              <a:rPr lang="vi-VN" sz="2600" dirty="0" smtClean="0"/>
              <a:t>chia </a:t>
            </a:r>
            <a:r>
              <a:rPr lang="vi-VN" sz="2600" dirty="0"/>
              <a:t>sẻ công thức trên mạng xã </a:t>
            </a:r>
            <a:r>
              <a:rPr lang="vi-VN" sz="2600" dirty="0" smtClean="0"/>
              <a:t>hội.</a:t>
            </a:r>
            <a:endParaRPr lang="en-US" sz="2600" dirty="0"/>
          </a:p>
          <a:p>
            <a:pPr marL="0" lvl="1" indent="0" rtl="0">
              <a:lnSpc>
                <a:spcPct val="170000"/>
              </a:lnSpc>
              <a:spcBef>
                <a:spcPts val="0"/>
              </a:spcBef>
              <a:buNone/>
            </a:pPr>
            <a:r>
              <a:rPr lang="vi-VN" sz="2600" dirty="0" smtClean="0"/>
              <a:t>- Phát </a:t>
            </a:r>
            <a:r>
              <a:rPr lang="vi-VN" sz="2600" dirty="0" smtClean="0"/>
              <a:t>triển phiên bản di động để tiếp cận người dùng rộng rãi hơn.</a:t>
            </a:r>
            <a:endParaRPr lang="en-US" sz="2600" dirty="0"/>
          </a:p>
          <a:p>
            <a:pPr marL="0" lvl="1" indent="0" rtl="0">
              <a:lnSpc>
                <a:spcPct val="170000"/>
              </a:lnSpc>
              <a:spcBef>
                <a:spcPts val="0"/>
              </a:spcBef>
              <a:buNone/>
            </a:pPr>
            <a:r>
              <a:rPr lang="vi-VN" sz="2600" dirty="0" smtClean="0"/>
              <a:t>- Nâng </a:t>
            </a:r>
            <a:r>
              <a:rPr lang="vi-VN" sz="2600" dirty="0" smtClean="0"/>
              <a:t>cấp </a:t>
            </a:r>
            <a:r>
              <a:rPr lang="vi-VN" sz="2600" dirty="0" smtClean="0"/>
              <a:t>và tăng cường bảo mật</a:t>
            </a:r>
            <a:endParaRPr lang="vi-VN" sz="2600" dirty="0" smtClean="0"/>
          </a:p>
          <a:p>
            <a:pPr marL="0" lvl="1" indent="0" rtl="0">
              <a:lnSpc>
                <a:spcPct val="170000"/>
              </a:lnSpc>
              <a:spcBef>
                <a:spcPts val="0"/>
              </a:spcBef>
              <a:buNone/>
            </a:pPr>
            <a:r>
              <a:rPr lang="vi-VN" sz="2600" dirty="0" smtClean="0"/>
              <a:t>- Tối </a:t>
            </a:r>
            <a:r>
              <a:rPr lang="vi-VN" sz="2600" dirty="0" smtClean="0"/>
              <a:t>ưu hóa hiệu </a:t>
            </a:r>
            <a:r>
              <a:rPr lang="vi-VN" sz="2600" dirty="0" smtClean="0"/>
              <a:t>năng</a:t>
            </a:r>
            <a:r>
              <a:rPr lang="vi-VN" sz="2600" dirty="0"/>
              <a:t> </a:t>
            </a:r>
            <a:r>
              <a:rPr lang="vi-VN" sz="2600" dirty="0" smtClean="0"/>
              <a:t>của website</a:t>
            </a:r>
            <a:r>
              <a:rPr lang="vi-VN" dirty="0" smtClean="0"/>
              <a:t>	</a:t>
            </a:r>
            <a:endParaRPr lang="en-US" dirty="0"/>
          </a:p>
        </p:txBody>
      </p:sp>
    </p:spTree>
    <p:extLst>
      <p:ext uri="{BB962C8B-B14F-4D97-AF65-F5344CB8AC3E}">
        <p14:creationId xmlns:p14="http://schemas.microsoft.com/office/powerpoint/2010/main" val="170483936"/>
      </p:ext>
    </p:extLst>
  </p:cSld>
  <p:clrMapOvr>
    <a:masterClrMapping/>
  </p:clrMapOvr>
  <p:transition spd="slow">
    <p:push dir="u"/>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547</TotalTime>
  <Words>485</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Times New Roman</vt:lpstr>
      <vt:lpstr>Trebuchet MS</vt:lpstr>
      <vt:lpstr>Tw Cen MT</vt:lpstr>
      <vt:lpstr>Office Theme</vt:lpstr>
      <vt:lpstr>Circuit</vt:lpstr>
      <vt:lpstr>KHOA KỸ THUẬT VÀ CÔNG NGHỆ BỘ MÔN CÔNG NGHỆ THÔNG TIN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KỸ THUẬT VÀ CÔNG NGHỆ BỘ MÔN CÔNG NGHỆ THÔNG TIN    </dc:title>
  <dc:creator>Nghia Vo</dc:creator>
  <cp:lastModifiedBy>Nghia Vo</cp:lastModifiedBy>
  <cp:revision>57</cp:revision>
  <dcterms:created xsi:type="dcterms:W3CDTF">2025-01-07T14:28:22Z</dcterms:created>
  <dcterms:modified xsi:type="dcterms:W3CDTF">2025-01-11T16:31:51Z</dcterms:modified>
</cp:coreProperties>
</file>