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9" r:id="rId6"/>
    <p:sldId id="261" r:id="rId7"/>
    <p:sldId id="262" r:id="rId8"/>
    <p:sldId id="271" r:id="rId9"/>
    <p:sldId id="270" r:id="rId10"/>
    <p:sldId id="263" r:id="rId11"/>
    <p:sldId id="275" r:id="rId12"/>
    <p:sldId id="272" r:id="rId13"/>
    <p:sldId id="273" r:id="rId14"/>
    <p:sldId id="27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026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01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728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87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2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1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1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2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04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2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2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977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9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82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1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54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73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4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5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96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443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54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FDFA-8235-4584-A74E-1661FEBD38E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A9E2-800A-4A14-A02F-AB1E5BBD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1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477914254" descr="A blue and white logo&#10;&#10;Description automatically generated">
            <a:extLst>
              <a:ext uri="{FF2B5EF4-FFF2-40B4-BE49-F238E27FC236}">
                <a16:creationId xmlns:a16="http://schemas.microsoft.com/office/drawing/2014/main" id="{D677F20A-D395-E6BC-241A-AF2FEB65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2780"/>
            <a:ext cx="914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8A115D-8B57-9359-A5F4-3CFF9660AAA8}"/>
              </a:ext>
            </a:extLst>
          </p:cNvPr>
          <p:cNvSpPr txBox="1"/>
          <p:nvPr/>
        </p:nvSpPr>
        <p:spPr>
          <a:xfrm>
            <a:off x="3047478" y="23645"/>
            <a:ext cx="609704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TRƯỜNG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KỸ THUẬT VÀ CÔNG NGHỆ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</a:t>
            </a:r>
            <a:r>
              <a:rPr lang="en-US" sz="1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 NGHỆ THÔNG TIN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07ECD-2216-4675-BDDE-F0BEA0B523BE}"/>
              </a:ext>
            </a:extLst>
          </p:cNvPr>
          <p:cNvSpPr txBox="1"/>
          <p:nvPr/>
        </p:nvSpPr>
        <p:spPr>
          <a:xfrm>
            <a:off x="3047478" y="2190548"/>
            <a:ext cx="6097044" cy="50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b="1" dirty="0" smtClean="0">
                <a:ea typeface="Times New Roman" panose="02020603050405020304" pitchFamily="18" charset="0"/>
              </a:rPr>
              <a:t>BÁO CÁO KHÓA LUẬN TỐT NGHIỆP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A0902E-A06C-2CDD-588A-F03BF8B0C24F}"/>
              </a:ext>
            </a:extLst>
          </p:cNvPr>
          <p:cNvSpPr txBox="1"/>
          <p:nvPr/>
        </p:nvSpPr>
        <p:spPr>
          <a:xfrm>
            <a:off x="3047478" y="3207537"/>
            <a:ext cx="6097044" cy="1601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TÌM HIỂU CÔNG NGHỆ ELASTICSEARCH VÀ XÂY DỰNG HỆ THỐNG TÌM KIẾM</a:t>
            </a:r>
          </a:p>
          <a:p>
            <a:pPr algn="ctr">
              <a:lnSpc>
                <a:spcPct val="150000"/>
              </a:lnSpc>
            </a:pP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TÀI LIỆU THÔNG MINH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CF4AB-9371-CEFC-A84C-6F5242BB3316}"/>
              </a:ext>
            </a:extLst>
          </p:cNvPr>
          <p:cNvSpPr txBox="1"/>
          <p:nvPr/>
        </p:nvSpPr>
        <p:spPr>
          <a:xfrm>
            <a:off x="862730" y="4895500"/>
            <a:ext cx="3646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altLang="zh-CN" sz="1800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Giảng</a:t>
            </a:r>
            <a:r>
              <a:rPr lang="zh-CN" sz="1800" i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viên hướng dẫn: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ThS. </a:t>
            </a:r>
            <a:r>
              <a:rPr lang="vi-VN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 Khắc Quốc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D23F7E-1763-8757-5AC0-59F437F3868D}"/>
              </a:ext>
            </a:extLst>
          </p:cNvPr>
          <p:cNvSpPr txBox="1"/>
          <p:nvPr/>
        </p:nvSpPr>
        <p:spPr>
          <a:xfrm>
            <a:off x="8615297" y="4728398"/>
            <a:ext cx="2820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 viên thực hiện: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 tên: </a:t>
            </a:r>
            <a:r>
              <a:rPr lang="vi-VN" altLang="zh-CN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Võ Trọng Nghĩa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 </a:t>
            </a:r>
            <a:r>
              <a:rPr lang="vi-VN" altLang="zh-CN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110121273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Lớp: </a:t>
            </a:r>
            <a:r>
              <a:rPr lang="vi-VN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3. Kết quả nghiên cứu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3" y="1973670"/>
            <a:ext cx="3944536" cy="36915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9" y="1973670"/>
            <a:ext cx="4502331" cy="33202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7223" y="5817664"/>
            <a:ext cx="3692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 smtClean="0"/>
              <a:t>Giao diện đăng ký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923110" y="5817664"/>
            <a:ext cx="4502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 smtClean="0"/>
              <a:t>Giao diện đăng nhập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7911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Kết quả nghiên cứu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55" y="1856151"/>
            <a:ext cx="7316490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1404088"/>
            <a:ext cx="4110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/>
              <a:t>Giao diện trang chủ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40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Kết quả nghiên cứu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38" y="1904002"/>
            <a:ext cx="7239924" cy="4351338"/>
          </a:xfrm>
        </p:spPr>
      </p:pic>
      <p:sp>
        <p:nvSpPr>
          <p:cNvPr id="6" name="TextBox 5"/>
          <p:cNvSpPr txBox="1"/>
          <p:nvPr/>
        </p:nvSpPr>
        <p:spPr>
          <a:xfrm>
            <a:off x="914400" y="1428206"/>
            <a:ext cx="3317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/>
              <a:t>Giao diện quản lý tài liệu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3544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Kết quả nghiên cứu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89" y="1998496"/>
            <a:ext cx="5869577" cy="3627151"/>
          </a:xfrm>
        </p:spPr>
      </p:pic>
      <p:sp>
        <p:nvSpPr>
          <p:cNvPr id="6" name="TextBox 5"/>
          <p:cNvSpPr txBox="1"/>
          <p:nvPr/>
        </p:nvSpPr>
        <p:spPr>
          <a:xfrm>
            <a:off x="949234" y="1454331"/>
            <a:ext cx="3770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 smtClean="0"/>
              <a:t>Giao diện tải tài liệu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6781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chemeClr val="accent1">
                    <a:lumMod val="75000"/>
                  </a:schemeClr>
                </a:solidFill>
              </a:rPr>
              <a:t>Kết luận và hướng phát triển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000" b="1" dirty="0"/>
              <a:t>Kết luận: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2000" dirty="0" smtClean="0"/>
              <a:t>Hệ </a:t>
            </a:r>
            <a:r>
              <a:rPr lang="vi-VN" sz="2000" dirty="0"/>
              <a:t>thống tìm kiếm tài liệu thông minh được xây dựng thành công, đáp ứng các yêu cầu: tìm kiếm từ khóa, ngữ nghĩa, quản lý tài liệu và người dùng</a:t>
            </a:r>
            <a:r>
              <a:rPr lang="vi-VN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Nắm vững các công nghệ: Elasticsearch, ReactJS, Node.js, Python..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b="1" dirty="0"/>
              <a:t>Hướng phát </a:t>
            </a:r>
            <a:r>
              <a:rPr lang="vi-VN" sz="2000" b="1" dirty="0" smtClean="0"/>
              <a:t>triển:</a:t>
            </a:r>
            <a:endParaRPr lang="vi-VN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Tăng độ chính xác cho tìm kiếm ngữ nghĩa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Thêm hỗ trợ nhiều định dạng file khác ngoài PDF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2000" dirty="0"/>
              <a:t>- Phát triển hệ thống gợi ý dựa trên lịch sử người dùng.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016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0419" y="1924595"/>
            <a:ext cx="9905998" cy="2577736"/>
          </a:xfrm>
        </p:spPr>
        <p:txBody>
          <a:bodyPr>
            <a:normAutofit/>
          </a:bodyPr>
          <a:lstStyle/>
          <a:p>
            <a:pPr algn="ctr"/>
            <a:r>
              <a:rPr lang="vi-VN" sz="5000" dirty="0"/>
              <a:t>Cảm ơn thầy (cô) </a:t>
            </a:r>
            <a:br>
              <a:rPr lang="vi-VN" sz="5000" dirty="0"/>
            </a:br>
            <a:r>
              <a:rPr lang="vi-VN" sz="5000" dirty="0"/>
              <a:t>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728500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r>
              <a:rPr lang="vi-VN" sz="4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Nội dung trình bày</a:t>
            </a:r>
            <a:endParaRPr lang="en-US" sz="4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</a:rPr>
              <a:t>1. Tổng quan về đề tài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</a:rPr>
              <a:t>. Hiện thực hóa nghiên cứu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</a:rPr>
              <a:t>. Kết quả nghiên cứu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vi-VN" sz="3600" b="1" dirty="0" smtClean="0">
                <a:solidFill>
                  <a:schemeClr val="tx2">
                    <a:lumMod val="75000"/>
                  </a:schemeClr>
                </a:solidFill>
              </a:rPr>
              <a:t>. Kết luận và hướng phát triển</a:t>
            </a:r>
            <a:endParaRPr lang="en-US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36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Tổng quan về đề tài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Lý do chọn đề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Nhu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cầu tìm kiếm thông tin nhanh và hiệu quả ngày càng 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hệ thống truyền thống gặp khó khăn khi xử lý dữ liệu phi cấu trúc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Công nghệ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Elasticsearch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phù hợp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tìm kiếm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thông minh.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tiêu:</a:t>
            </a:r>
          </a:p>
          <a:p>
            <a:pPr marL="0" indent="0"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Tìm hiểu về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công nghệ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Elasticsearch.</a:t>
            </a:r>
            <a:endParaRPr lang="vi-V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Xây dựng hệ thống tìm kiếm tài liệu thông 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428"/>
            <a:ext cx="10515600" cy="1325563"/>
          </a:xfrm>
        </p:spPr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Tổng </a:t>
            </a:r>
            <a:r>
              <a:rPr lang="vi-V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về đề tài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75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vi-VN" dirty="0" smtClean="0"/>
          </a:p>
          <a:p>
            <a:endParaRPr lang="en-US" dirty="0"/>
          </a:p>
        </p:txBody>
      </p:sp>
      <p:pic>
        <p:nvPicPr>
          <p:cNvPr id="5" name="Picture 4" descr="React Native Logo Png Transparent Png Vhv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81" y="2161304"/>
            <a:ext cx="132184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04" y="2161304"/>
            <a:ext cx="1371600" cy="1371600"/>
          </a:xfrm>
          <a:prstGeom prst="rect">
            <a:avLst/>
          </a:prstGeom>
        </p:spPr>
      </p:pic>
      <p:pic>
        <p:nvPicPr>
          <p:cNvPr id="7" name="Picture 10" descr="Nodejs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335528" y="2161304"/>
            <a:ext cx="124549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95" y="2161304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3243" y="3651547"/>
            <a:ext cx="20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Elasticsearch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74353" y="3646083"/>
            <a:ext cx="20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ReactJS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5952" y="3647487"/>
            <a:ext cx="20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53522" y="3651547"/>
            <a:ext cx="20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12" y="2274483"/>
            <a:ext cx="1249031" cy="1371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64077" y="3643177"/>
            <a:ext cx="20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42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Tổng </a:t>
            </a:r>
            <a:r>
              <a:rPr lang="vi-V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 về đề tài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88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Công nghệ Elasticsearch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Tính </a:t>
            </a: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năng chính: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Tìm kiếm toàn văn tốc độ cao (Full-text Search)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Truy vấn ngữ nghĩa (Semantic Search)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Hỗ trợ RESTful API, mở rộng tốt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Ứng dụng trong đề tài: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Lưu trữ nội dung tài liệu PDF và vector embedding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Tìm kiếm theo từ khóa và theo độ tương đồng ngữ nghĩa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7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thực hóa nghiên cứu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337662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Kiến trúc hệ thống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vi-VN" sz="2000" dirty="0"/>
              <a:t>Hệ thống được chia thành 3 phần: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b="1" dirty="0"/>
              <a:t>Giao diện (ReactJS)</a:t>
            </a:r>
            <a:r>
              <a:rPr lang="vi-VN" sz="2000" dirty="0"/>
              <a:t>: hiển thị, tìm kiếm, quản lý tài liệu.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b="1" dirty="0"/>
              <a:t>API (Node.js)</a:t>
            </a:r>
            <a:r>
              <a:rPr lang="vi-VN" sz="2000" dirty="0"/>
              <a:t>: xử lý đăng nhập, routing, kết nối Elastic.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b="1" dirty="0"/>
              <a:t>Xử lý dữ liệu (Python)</a:t>
            </a:r>
            <a:r>
              <a:rPr lang="vi-VN" sz="2000" dirty="0"/>
              <a:t>: OCR + SentenceTransformer =&gt; Elasticsearch</a:t>
            </a:r>
            <a:r>
              <a:rPr lang="vi-VN" sz="2000" dirty="0" smtClean="0"/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62" y="1320982"/>
            <a:ext cx="4758145" cy="31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5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hóa nghiên cứu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 descr="so do tuan 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0" y="1847441"/>
            <a:ext cx="7141029" cy="364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6577" y="1847441"/>
            <a:ext cx="4003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/>
              <a:t>Tìm kiếm tài liệu (User</a:t>
            </a:r>
            <a:r>
              <a:rPr lang="vi-VN" sz="2000" b="1" dirty="0" smtClean="0"/>
              <a:t>)</a:t>
            </a:r>
            <a:endParaRPr lang="vi-V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Nhập </a:t>
            </a:r>
            <a:r>
              <a:rPr lang="vi-VN" sz="2000" dirty="0"/>
              <a:t>truy vấn trên giao </a:t>
            </a:r>
            <a:r>
              <a:rPr lang="vi-VN" sz="2000" dirty="0" smtClean="0"/>
              <a:t>diện tìm kiếm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API </a:t>
            </a:r>
            <a:r>
              <a:rPr lang="vi-VN" sz="2000" dirty="0"/>
              <a:t>gọi Python tạo vector từ truy </a:t>
            </a:r>
            <a:r>
              <a:rPr lang="vi-VN" sz="2000" dirty="0" smtClean="0"/>
              <a:t>vấn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Elasticsearch </a:t>
            </a:r>
            <a:r>
              <a:rPr lang="vi-VN" sz="2000" dirty="0"/>
              <a:t>tìm tài liệu theo vector tương </a:t>
            </a:r>
            <a:r>
              <a:rPr lang="vi-VN" sz="2000" dirty="0" smtClean="0"/>
              <a:t>đồng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vi-VN" sz="2000" dirty="0" smtClean="0"/>
              <a:t>Trả </a:t>
            </a:r>
            <a:r>
              <a:rPr lang="vi-VN" sz="2000" dirty="0"/>
              <a:t>kết quả lên giao diện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9522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hóa nghiên cứu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55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vi-VN" sz="2000" b="1" dirty="0" smtClean="0"/>
              <a:t>Tải </a:t>
            </a:r>
            <a:r>
              <a:rPr lang="vi-VN" sz="2000" b="1" dirty="0"/>
              <a:t>lên và Xử lý tài liệu (Admin) </a:t>
            </a:r>
            <a:endParaRPr lang="vi-VN" sz="2000" b="1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000" dirty="0" smtClean="0"/>
              <a:t>Admin </a:t>
            </a:r>
            <a:r>
              <a:rPr lang="vi-VN" sz="2000" dirty="0"/>
              <a:t>tải file PDF lên hệ thống</a:t>
            </a:r>
            <a:r>
              <a:rPr lang="vi-VN" sz="2000" dirty="0" smtClean="0"/>
              <a:t>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000" dirty="0" smtClean="0"/>
              <a:t>Backend </a:t>
            </a:r>
            <a:r>
              <a:rPr lang="vi-VN" sz="2000" dirty="0"/>
              <a:t>(Node.js) lưu file và gọi script Python. </a:t>
            </a:r>
            <a:endParaRPr lang="vi-VN" sz="200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000" dirty="0" smtClean="0"/>
              <a:t>Python </a:t>
            </a:r>
            <a:r>
              <a:rPr lang="vi-VN" sz="2000" dirty="0"/>
              <a:t>script</a:t>
            </a:r>
            <a:r>
              <a:rPr lang="vi-VN" sz="2000" dirty="0" smtClean="0"/>
              <a:t>: Trích </a:t>
            </a:r>
            <a:r>
              <a:rPr lang="vi-VN" sz="2000" dirty="0"/>
              <a:t>xuất nội dung </a:t>
            </a:r>
            <a:r>
              <a:rPr lang="vi-VN" sz="2000" dirty="0" smtClean="0"/>
              <a:t>văn bản từ tập tin </a:t>
            </a:r>
            <a:r>
              <a:rPr lang="vi-VN" sz="2000" dirty="0"/>
              <a:t>PDF. </a:t>
            </a:r>
            <a:endParaRPr lang="vi-VN" sz="200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000" dirty="0"/>
              <a:t>Tạo</a:t>
            </a:r>
            <a:r>
              <a:rPr lang="vi-VN" sz="2000" dirty="0" smtClean="0"/>
              <a:t> </a:t>
            </a:r>
            <a:r>
              <a:rPr lang="vi-VN" sz="2000" dirty="0"/>
              <a:t>vector ngữ nghĩa từ nội dung. </a:t>
            </a:r>
            <a:endParaRPr lang="vi-VN" sz="2000" dirty="0" smtClean="0"/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vi-VN" sz="2000" dirty="0" smtClean="0"/>
              <a:t>Gửi </a:t>
            </a:r>
            <a:r>
              <a:rPr lang="vi-VN" sz="2000" dirty="0"/>
              <a:t>nội dung và vector vào Elasticsearch để đánh chỉ mục. </a:t>
            </a:r>
            <a:endParaRPr lang="en-US" sz="2000" dirty="0"/>
          </a:p>
        </p:txBody>
      </p:sp>
      <p:pic>
        <p:nvPicPr>
          <p:cNvPr id="2050" name="Picture 2" descr="so do hoat d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88" y="1027906"/>
            <a:ext cx="4073252" cy="548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83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hóa nghiên cứu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b="1" dirty="0" smtClean="0"/>
              <a:t>Các chức năng của hệ thống: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 smtClean="0"/>
              <a:t>Đăng ký, xác minh OTP, đăng nhập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 smtClean="0"/>
              <a:t>Tìm kiếm theo từ khóa / ngữ nghĩa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 smtClean="0"/>
              <a:t>Xem mô tả, mở tài liệu PDF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 smtClean="0"/>
              <a:t>Admin: tải lên tài liệu, quản lý người dùng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 smtClean="0"/>
              <a:t>Ghi lại lịch sử tìm kiếm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35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390</TotalTime>
  <Words>626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Trebuchet MS</vt:lpstr>
      <vt:lpstr>Tw Cen MT</vt:lpstr>
      <vt:lpstr>Office Theme</vt:lpstr>
      <vt:lpstr>Circuit</vt:lpstr>
      <vt:lpstr>PowerPoint Presentation</vt:lpstr>
      <vt:lpstr>Nội dung trình bày</vt:lpstr>
      <vt:lpstr>1. Tổng quan về đề tài</vt:lpstr>
      <vt:lpstr>1. Tổng quan về đề tài</vt:lpstr>
      <vt:lpstr>1. Tổng quan về đề tài</vt:lpstr>
      <vt:lpstr>2. Hiện thực hóa nghiên cứu</vt:lpstr>
      <vt:lpstr>2. Hiện thực hóa nghiên cứu</vt:lpstr>
      <vt:lpstr>2. Hiện thực hóa nghiên cứu</vt:lpstr>
      <vt:lpstr>2. Hiện thực hóa nghiên cứu</vt:lpstr>
      <vt:lpstr>3. Kết quả nghiên cứu</vt:lpstr>
      <vt:lpstr>3. Kết quả nghiên cứu</vt:lpstr>
      <vt:lpstr>3. Kết quả nghiên cứu</vt:lpstr>
      <vt:lpstr>3. Kết quả nghiên cứu</vt:lpstr>
      <vt:lpstr>Kết luận và hướng phát triển</vt:lpstr>
      <vt:lpstr>Cảm ơn thầy (cô) 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Vo</dc:creator>
  <cp:lastModifiedBy>Nghia Vo</cp:lastModifiedBy>
  <cp:revision>66</cp:revision>
  <dcterms:created xsi:type="dcterms:W3CDTF">2025-06-22T12:21:30Z</dcterms:created>
  <dcterms:modified xsi:type="dcterms:W3CDTF">2025-07-07T18:00:58Z</dcterms:modified>
</cp:coreProperties>
</file>