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B926B-BB4F-41B8-B81A-C0CB97BCBCB7}" v="151" dt="2023-06-05T12:57:25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4" y="-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ym Fjeldstad Varland" userId="420dde44-f307-4b48-8259-5db29f9da038" providerId="ADAL" clId="{0BDB926B-BB4F-41B8-B81A-C0CB97BCBCB7}"/>
    <pc:docChg chg="undo custSel addSld modSld">
      <pc:chgData name="Trym Fjeldstad Varland" userId="420dde44-f307-4b48-8259-5db29f9da038" providerId="ADAL" clId="{0BDB926B-BB4F-41B8-B81A-C0CB97BCBCB7}" dt="2023-06-07T13:52:35.526" v="2779" actId="20577"/>
      <pc:docMkLst>
        <pc:docMk/>
      </pc:docMkLst>
      <pc:sldChg chg="addSp delSp modSp mod">
        <pc:chgData name="Trym Fjeldstad Varland" userId="420dde44-f307-4b48-8259-5db29f9da038" providerId="ADAL" clId="{0BDB926B-BB4F-41B8-B81A-C0CB97BCBCB7}" dt="2023-06-04T18:12:52.744" v="1257"/>
        <pc:sldMkLst>
          <pc:docMk/>
          <pc:sldMk cId="2791451901" sldId="263"/>
        </pc:sldMkLst>
        <pc:spChg chg="del">
          <ac:chgData name="Trym Fjeldstad Varland" userId="420dde44-f307-4b48-8259-5db29f9da038" providerId="ADAL" clId="{0BDB926B-BB4F-41B8-B81A-C0CB97BCBCB7}" dt="2023-06-04T18:12:48.031" v="1255" actId="478"/>
          <ac:spMkLst>
            <pc:docMk/>
            <pc:sldMk cId="2791451901" sldId="263"/>
            <ac:spMk id="2" creationId="{E71532BA-2632-A183-6943-AE90F7694646}"/>
          </ac:spMkLst>
        </pc:spChg>
        <pc:spChg chg="add del mod">
          <ac:chgData name="Trym Fjeldstad Varland" userId="420dde44-f307-4b48-8259-5db29f9da038" providerId="ADAL" clId="{0BDB926B-BB4F-41B8-B81A-C0CB97BCBCB7}" dt="2023-06-04T18:12:51.901" v="1256" actId="478"/>
          <ac:spMkLst>
            <pc:docMk/>
            <pc:sldMk cId="2791451901" sldId="263"/>
            <ac:spMk id="4" creationId="{8CA66726-D12A-423D-8882-8D6EE5A281F3}"/>
          </ac:spMkLst>
        </pc:spChg>
        <pc:spChg chg="add mod">
          <ac:chgData name="Trym Fjeldstad Varland" userId="420dde44-f307-4b48-8259-5db29f9da038" providerId="ADAL" clId="{0BDB926B-BB4F-41B8-B81A-C0CB97BCBCB7}" dt="2023-06-04T18:12:52.744" v="1257"/>
          <ac:spMkLst>
            <pc:docMk/>
            <pc:sldMk cId="2791451901" sldId="263"/>
            <ac:spMk id="6" creationId="{14619D46-07FA-B1FD-6CDF-582EB009FC95}"/>
          </ac:spMkLst>
        </pc:spChg>
      </pc:sldChg>
      <pc:sldChg chg="addSp delSp modSp mod">
        <pc:chgData name="Trym Fjeldstad Varland" userId="420dde44-f307-4b48-8259-5db29f9da038" providerId="ADAL" clId="{0BDB926B-BB4F-41B8-B81A-C0CB97BCBCB7}" dt="2023-06-05T08:44:07.471" v="1566" actId="1076"/>
        <pc:sldMkLst>
          <pc:docMk/>
          <pc:sldMk cId="484155815" sldId="264"/>
        </pc:sldMkLst>
        <pc:spChg chg="add del mod">
          <ac:chgData name="Trym Fjeldstad Varland" userId="420dde44-f307-4b48-8259-5db29f9da038" providerId="ADAL" clId="{0BDB926B-BB4F-41B8-B81A-C0CB97BCBCB7}" dt="2023-06-04T18:12:33.381" v="1250"/>
          <ac:spMkLst>
            <pc:docMk/>
            <pc:sldMk cId="484155815" sldId="264"/>
            <ac:spMk id="2" creationId="{5023B217-CC9F-5B45-F5C8-12915BBFB6BF}"/>
          </ac:spMkLst>
        </pc:spChg>
        <pc:spChg chg="del">
          <ac:chgData name="Trym Fjeldstad Varland" userId="420dde44-f307-4b48-8259-5db29f9da038" providerId="ADAL" clId="{0BDB926B-BB4F-41B8-B81A-C0CB97BCBCB7}" dt="2023-06-04T18:12:34.811" v="1251" actId="478"/>
          <ac:spMkLst>
            <pc:docMk/>
            <pc:sldMk cId="484155815" sldId="264"/>
            <ac:spMk id="4" creationId="{488A32D2-2C8F-D2E6-57BF-FD36BA2D5781}"/>
          </ac:spMkLst>
        </pc:spChg>
        <pc:spChg chg="add del mod">
          <ac:chgData name="Trym Fjeldstad Varland" userId="420dde44-f307-4b48-8259-5db29f9da038" providerId="ADAL" clId="{0BDB926B-BB4F-41B8-B81A-C0CB97BCBCB7}" dt="2023-06-04T18:12:37.995" v="1254" actId="478"/>
          <ac:spMkLst>
            <pc:docMk/>
            <pc:sldMk cId="484155815" sldId="264"/>
            <ac:spMk id="5" creationId="{3A4F6BEF-6FBC-5515-E61A-852367748659}"/>
          </ac:spMkLst>
        </pc:spChg>
        <pc:spChg chg="add del mod">
          <ac:chgData name="Trym Fjeldstad Varland" userId="420dde44-f307-4b48-8259-5db29f9da038" providerId="ADAL" clId="{0BDB926B-BB4F-41B8-B81A-C0CB97BCBCB7}" dt="2023-06-04T18:13:18.986" v="1258" actId="478"/>
          <ac:spMkLst>
            <pc:docMk/>
            <pc:sldMk cId="484155815" sldId="264"/>
            <ac:spMk id="6" creationId="{01C05CD2-D70F-E96A-8268-F1C65F212174}"/>
          </ac:spMkLst>
        </pc:spChg>
        <pc:spChg chg="add mod">
          <ac:chgData name="Trym Fjeldstad Varland" userId="420dde44-f307-4b48-8259-5db29f9da038" providerId="ADAL" clId="{0BDB926B-BB4F-41B8-B81A-C0CB97BCBCB7}" dt="2023-06-04T18:13:23.196" v="1261" actId="1035"/>
          <ac:spMkLst>
            <pc:docMk/>
            <pc:sldMk cId="484155815" sldId="264"/>
            <ac:spMk id="7" creationId="{973A3E2D-13B6-BE12-7423-50F1FE79E51F}"/>
          </ac:spMkLst>
        </pc:spChg>
        <pc:picChg chg="mod">
          <ac:chgData name="Trym Fjeldstad Varland" userId="420dde44-f307-4b48-8259-5db29f9da038" providerId="ADAL" clId="{0BDB926B-BB4F-41B8-B81A-C0CB97BCBCB7}" dt="2023-06-05T08:43:34.343" v="1559" actId="14100"/>
          <ac:picMkLst>
            <pc:docMk/>
            <pc:sldMk cId="484155815" sldId="264"/>
            <ac:picMk id="9" creationId="{E26337B1-487D-2C3D-D3AF-41947D5B6314}"/>
          </ac:picMkLst>
        </pc:picChg>
        <pc:picChg chg="add mod">
          <ac:chgData name="Trym Fjeldstad Varland" userId="420dde44-f307-4b48-8259-5db29f9da038" providerId="ADAL" clId="{0BDB926B-BB4F-41B8-B81A-C0CB97BCBCB7}" dt="2023-06-05T08:44:07.471" v="1566" actId="1076"/>
          <ac:picMkLst>
            <pc:docMk/>
            <pc:sldMk cId="484155815" sldId="264"/>
            <ac:picMk id="10" creationId="{E69DE2A7-5D55-CB2A-BDF4-DB4D57ED1D5E}"/>
          </ac:picMkLst>
        </pc:picChg>
        <pc:picChg chg="mod ord">
          <ac:chgData name="Trym Fjeldstad Varland" userId="420dde44-f307-4b48-8259-5db29f9da038" providerId="ADAL" clId="{0BDB926B-BB4F-41B8-B81A-C0CB97BCBCB7}" dt="2023-06-05T08:43:42.621" v="1560" actId="1076"/>
          <ac:picMkLst>
            <pc:docMk/>
            <pc:sldMk cId="484155815" sldId="264"/>
            <ac:picMk id="11" creationId="{33DD7F43-9435-1B59-EAFE-589724CEE3C5}"/>
          </ac:picMkLst>
        </pc:picChg>
      </pc:sldChg>
      <pc:sldChg chg="modSp mod">
        <pc:chgData name="Trym Fjeldstad Varland" userId="420dde44-f307-4b48-8259-5db29f9da038" providerId="ADAL" clId="{0BDB926B-BB4F-41B8-B81A-C0CB97BCBCB7}" dt="2023-06-04T18:12:18.471" v="1246" actId="255"/>
        <pc:sldMkLst>
          <pc:docMk/>
          <pc:sldMk cId="69961890" sldId="265"/>
        </pc:sldMkLst>
        <pc:spChg chg="mod">
          <ac:chgData name="Trym Fjeldstad Varland" userId="420dde44-f307-4b48-8259-5db29f9da038" providerId="ADAL" clId="{0BDB926B-BB4F-41B8-B81A-C0CB97BCBCB7}" dt="2023-06-04T18:12:18.471" v="1246" actId="255"/>
          <ac:spMkLst>
            <pc:docMk/>
            <pc:sldMk cId="69961890" sldId="265"/>
            <ac:spMk id="4" creationId="{B7592E41-DC95-9626-26BA-E3540C9ECED5}"/>
          </ac:spMkLst>
        </pc:spChg>
      </pc:sldChg>
      <pc:sldChg chg="modSp mod modNotesTx">
        <pc:chgData name="Trym Fjeldstad Varland" userId="420dde44-f307-4b48-8259-5db29f9da038" providerId="ADAL" clId="{0BDB926B-BB4F-41B8-B81A-C0CB97BCBCB7}" dt="2023-06-07T13:52:35.526" v="2779" actId="20577"/>
        <pc:sldMkLst>
          <pc:docMk/>
          <pc:sldMk cId="639243603" sldId="266"/>
        </pc:sldMkLst>
        <pc:spChg chg="mod">
          <ac:chgData name="Trym Fjeldstad Varland" userId="420dde44-f307-4b48-8259-5db29f9da038" providerId="ADAL" clId="{0BDB926B-BB4F-41B8-B81A-C0CB97BCBCB7}" dt="2023-06-04T18:11:49.545" v="1240" actId="255"/>
          <ac:spMkLst>
            <pc:docMk/>
            <pc:sldMk cId="639243603" sldId="266"/>
            <ac:spMk id="2" creationId="{892A0FFF-F43B-E0EB-4CAE-C94780B3503D}"/>
          </ac:spMkLst>
        </pc:spChg>
      </pc:sldChg>
      <pc:sldChg chg="addSp delSp modSp mod setBg">
        <pc:chgData name="Trym Fjeldstad Varland" userId="420dde44-f307-4b48-8259-5db29f9da038" providerId="ADAL" clId="{0BDB926B-BB4F-41B8-B81A-C0CB97BCBCB7}" dt="2023-06-04T18:11:27.131" v="1237" actId="255"/>
        <pc:sldMkLst>
          <pc:docMk/>
          <pc:sldMk cId="4046829854" sldId="268"/>
        </pc:sldMkLst>
        <pc:spChg chg="mod">
          <ac:chgData name="Trym Fjeldstad Varland" userId="420dde44-f307-4b48-8259-5db29f9da038" providerId="ADAL" clId="{0BDB926B-BB4F-41B8-B81A-C0CB97BCBCB7}" dt="2023-06-04T18:11:27.131" v="1237" actId="255"/>
          <ac:spMkLst>
            <pc:docMk/>
            <pc:sldMk cId="4046829854" sldId="268"/>
            <ac:spMk id="2" creationId="{86C89552-A4CF-6DEB-2909-1A4969D53E8A}"/>
          </ac:spMkLst>
        </pc:spChg>
        <pc:spChg chg="add mod">
          <ac:chgData name="Trym Fjeldstad Varland" userId="420dde44-f307-4b48-8259-5db29f9da038" providerId="ADAL" clId="{0BDB926B-BB4F-41B8-B81A-C0CB97BCBCB7}" dt="2023-06-04T10:49:26.740" v="237" actId="1076"/>
          <ac:spMkLst>
            <pc:docMk/>
            <pc:sldMk cId="4046829854" sldId="268"/>
            <ac:spMk id="10" creationId="{243C4AA8-9C76-0A8F-1A7C-72541571CB2C}"/>
          </ac:spMkLst>
        </pc:spChg>
        <pc:spChg chg="add del">
          <ac:chgData name="Trym Fjeldstad Varland" userId="420dde44-f307-4b48-8259-5db29f9da038" providerId="ADAL" clId="{0BDB926B-BB4F-41B8-B81A-C0CB97BCBCB7}" dt="2023-06-04T10:41:05.744" v="180" actId="26606"/>
          <ac:spMkLst>
            <pc:docMk/>
            <pc:sldMk cId="4046829854" sldId="268"/>
            <ac:spMk id="13" creationId="{7C98A213-5994-475E-B327-DC6EC27FBA8B}"/>
          </ac:spMkLst>
        </pc:spChg>
        <pc:spChg chg="add mod">
          <ac:chgData name="Trym Fjeldstad Varland" userId="420dde44-f307-4b48-8259-5db29f9da038" providerId="ADAL" clId="{0BDB926B-BB4F-41B8-B81A-C0CB97BCBCB7}" dt="2023-06-04T10:48:09.910" v="231" actId="1076"/>
          <ac:spMkLst>
            <pc:docMk/>
            <pc:sldMk cId="4046829854" sldId="268"/>
            <ac:spMk id="14" creationId="{ADB8401D-3CB7-20AA-7915-B8537261D159}"/>
          </ac:spMkLst>
        </pc:spChg>
        <pc:spChg chg="add del">
          <ac:chgData name="Trym Fjeldstad Varland" userId="420dde44-f307-4b48-8259-5db29f9da038" providerId="ADAL" clId="{0BDB926B-BB4F-41B8-B81A-C0CB97BCBCB7}" dt="2023-06-04T10:41:05.744" v="180" actId="26606"/>
          <ac:spMkLst>
            <pc:docMk/>
            <pc:sldMk cId="4046829854" sldId="268"/>
            <ac:spMk id="15" creationId="{4B030A0D-0DAD-4A99-89BB-419527D6A64B}"/>
          </ac:spMkLst>
        </pc:spChg>
        <pc:picChg chg="add mod ord">
          <ac:chgData name="Trym Fjeldstad Varland" userId="420dde44-f307-4b48-8259-5db29f9da038" providerId="ADAL" clId="{0BDB926B-BB4F-41B8-B81A-C0CB97BCBCB7}" dt="2023-06-04T10:43:25.062" v="201" actId="14100"/>
          <ac:picMkLst>
            <pc:docMk/>
            <pc:sldMk cId="4046829854" sldId="268"/>
            <ac:picMk id="4" creationId="{090576B7-99B0-4A7D-4E8B-1883CF3F1AE2}"/>
          </ac:picMkLst>
        </pc:picChg>
        <pc:picChg chg="add mod ord">
          <ac:chgData name="Trym Fjeldstad Varland" userId="420dde44-f307-4b48-8259-5db29f9da038" providerId="ADAL" clId="{0BDB926B-BB4F-41B8-B81A-C0CB97BCBCB7}" dt="2023-06-04T10:43:18.431" v="200" actId="14100"/>
          <ac:picMkLst>
            <pc:docMk/>
            <pc:sldMk cId="4046829854" sldId="268"/>
            <ac:picMk id="6" creationId="{C9AA1BDE-C723-D263-426A-392F9A46A0FE}"/>
          </ac:picMkLst>
        </pc:picChg>
        <pc:picChg chg="add mod">
          <ac:chgData name="Trym Fjeldstad Varland" userId="420dde44-f307-4b48-8259-5db29f9da038" providerId="ADAL" clId="{0BDB926B-BB4F-41B8-B81A-C0CB97BCBCB7}" dt="2023-06-04T10:43:14.532" v="199" actId="14100"/>
          <ac:picMkLst>
            <pc:docMk/>
            <pc:sldMk cId="4046829854" sldId="268"/>
            <ac:picMk id="8" creationId="{C4EC8657-60B9-7763-9BE9-0E08F16F1FB4}"/>
          </ac:picMkLst>
        </pc:picChg>
        <pc:picChg chg="add mod">
          <ac:chgData name="Trym Fjeldstad Varland" userId="420dde44-f307-4b48-8259-5db29f9da038" providerId="ADAL" clId="{0BDB926B-BB4F-41B8-B81A-C0CB97BCBCB7}" dt="2023-06-04T10:49:33.903" v="238" actId="1076"/>
          <ac:picMkLst>
            <pc:docMk/>
            <pc:sldMk cId="4046829854" sldId="268"/>
            <ac:picMk id="9" creationId="{5A3D178F-A871-0F0F-94CA-E20BCD0BD761}"/>
          </ac:picMkLst>
        </pc:picChg>
        <pc:picChg chg="add mod">
          <ac:chgData name="Trym Fjeldstad Varland" userId="420dde44-f307-4b48-8259-5db29f9da038" providerId="ADAL" clId="{0BDB926B-BB4F-41B8-B81A-C0CB97BCBCB7}" dt="2023-06-04T10:48:20.010" v="232" actId="1076"/>
          <ac:picMkLst>
            <pc:docMk/>
            <pc:sldMk cId="4046829854" sldId="268"/>
            <ac:picMk id="12" creationId="{8573B89C-52BF-3E5D-3380-3914EC7E6E6A}"/>
          </ac:picMkLst>
        </pc:picChg>
      </pc:sldChg>
      <pc:sldChg chg="addSp delSp modSp mod modNotesTx">
        <pc:chgData name="Trym Fjeldstad Varland" userId="420dde44-f307-4b48-8259-5db29f9da038" providerId="ADAL" clId="{0BDB926B-BB4F-41B8-B81A-C0CB97BCBCB7}" dt="2023-06-07T11:48:52.083" v="2472" actId="208"/>
        <pc:sldMkLst>
          <pc:docMk/>
          <pc:sldMk cId="3925628357" sldId="269"/>
        </pc:sldMkLst>
        <pc:spChg chg="mod">
          <ac:chgData name="Trym Fjeldstad Varland" userId="420dde44-f307-4b48-8259-5db29f9da038" providerId="ADAL" clId="{0BDB926B-BB4F-41B8-B81A-C0CB97BCBCB7}" dt="2023-06-04T11:51:37.377" v="253" actId="2711"/>
          <ac:spMkLst>
            <pc:docMk/>
            <pc:sldMk cId="3925628357" sldId="269"/>
            <ac:spMk id="2" creationId="{5B5F6311-19AC-EE8D-23FA-3EE85A11218F}"/>
          </ac:spMkLst>
        </pc:spChg>
        <pc:spChg chg="add mod">
          <ac:chgData name="Trym Fjeldstad Varland" userId="420dde44-f307-4b48-8259-5db29f9da038" providerId="ADAL" clId="{0BDB926B-BB4F-41B8-B81A-C0CB97BCBCB7}" dt="2023-06-04T10:10:17.255" v="159" actId="1076"/>
          <ac:spMkLst>
            <pc:docMk/>
            <pc:sldMk cId="3925628357" sldId="269"/>
            <ac:spMk id="6" creationId="{0B10D271-AC00-C3A9-96E7-3F0653BAD671}"/>
          </ac:spMkLst>
        </pc:spChg>
        <pc:spChg chg="mod">
          <ac:chgData name="Trym Fjeldstad Varland" userId="420dde44-f307-4b48-8259-5db29f9da038" providerId="ADAL" clId="{0BDB926B-BB4F-41B8-B81A-C0CB97BCBCB7}" dt="2023-06-04T10:11:56.946" v="169" actId="1076"/>
          <ac:spMkLst>
            <pc:docMk/>
            <pc:sldMk cId="3925628357" sldId="269"/>
            <ac:spMk id="8" creationId="{E77DDD96-0433-4247-D3B4-B0EFD637DBDA}"/>
          </ac:spMkLst>
        </pc:spChg>
        <pc:spChg chg="add mod">
          <ac:chgData name="Trym Fjeldstad Varland" userId="420dde44-f307-4b48-8259-5db29f9da038" providerId="ADAL" clId="{0BDB926B-BB4F-41B8-B81A-C0CB97BCBCB7}" dt="2023-06-04T10:10:17.255" v="159" actId="1076"/>
          <ac:spMkLst>
            <pc:docMk/>
            <pc:sldMk cId="3925628357" sldId="269"/>
            <ac:spMk id="12" creationId="{F3ED4B84-5F59-A276-1DFB-2B11320016B5}"/>
          </ac:spMkLst>
        </pc:spChg>
        <pc:spChg chg="mod">
          <ac:chgData name="Trym Fjeldstad Varland" userId="420dde44-f307-4b48-8259-5db29f9da038" providerId="ADAL" clId="{0BDB926B-BB4F-41B8-B81A-C0CB97BCBCB7}" dt="2023-06-04T10:09:30.335" v="152" actId="1076"/>
          <ac:spMkLst>
            <pc:docMk/>
            <pc:sldMk cId="3925628357" sldId="269"/>
            <ac:spMk id="15" creationId="{E6BE5350-D80B-3B58-E43F-7BBDA0F5639D}"/>
          </ac:spMkLst>
        </pc:spChg>
        <pc:spChg chg="mod">
          <ac:chgData name="Trym Fjeldstad Varland" userId="420dde44-f307-4b48-8259-5db29f9da038" providerId="ADAL" clId="{0BDB926B-BB4F-41B8-B81A-C0CB97BCBCB7}" dt="2023-06-04T10:09:24.125" v="151" actId="1076"/>
          <ac:spMkLst>
            <pc:docMk/>
            <pc:sldMk cId="3925628357" sldId="269"/>
            <ac:spMk id="18" creationId="{534C3D0B-0BD6-FB5E-C8F3-44E5BDDF06DD}"/>
          </ac:spMkLst>
        </pc:spChg>
        <pc:spChg chg="add mod">
          <ac:chgData name="Trym Fjeldstad Varland" userId="420dde44-f307-4b48-8259-5db29f9da038" providerId="ADAL" clId="{0BDB926B-BB4F-41B8-B81A-C0CB97BCBCB7}" dt="2023-06-04T10:10:17.255" v="159" actId="1076"/>
          <ac:spMkLst>
            <pc:docMk/>
            <pc:sldMk cId="3925628357" sldId="269"/>
            <ac:spMk id="29" creationId="{4A66BBC0-763C-DC55-9EE7-C23D6B1EFED9}"/>
          </ac:spMkLst>
        </pc:spChg>
        <pc:spChg chg="add mod">
          <ac:chgData name="Trym Fjeldstad Varland" userId="420dde44-f307-4b48-8259-5db29f9da038" providerId="ADAL" clId="{0BDB926B-BB4F-41B8-B81A-C0CB97BCBCB7}" dt="2023-06-04T10:09:12.255" v="150" actId="17032"/>
          <ac:spMkLst>
            <pc:docMk/>
            <pc:sldMk cId="3925628357" sldId="269"/>
            <ac:spMk id="30" creationId="{71A9A3C9-8250-A173-540C-7456F1FBB26A}"/>
          </ac:spMkLst>
        </pc:spChg>
        <pc:spChg chg="add mod">
          <ac:chgData name="Trym Fjeldstad Varland" userId="420dde44-f307-4b48-8259-5db29f9da038" providerId="ADAL" clId="{0BDB926B-BB4F-41B8-B81A-C0CB97BCBCB7}" dt="2023-06-04T10:10:05.625" v="158" actId="14100"/>
          <ac:spMkLst>
            <pc:docMk/>
            <pc:sldMk cId="3925628357" sldId="269"/>
            <ac:spMk id="31" creationId="{3C0A7952-B404-3140-C78F-E48339E2B688}"/>
          </ac:spMkLst>
        </pc:spChg>
        <pc:spChg chg="add mod">
          <ac:chgData name="Trym Fjeldstad Varland" userId="420dde44-f307-4b48-8259-5db29f9da038" providerId="ADAL" clId="{0BDB926B-BB4F-41B8-B81A-C0CB97BCBCB7}" dt="2023-06-07T11:48:52.083" v="2472" actId="208"/>
          <ac:spMkLst>
            <pc:docMk/>
            <pc:sldMk cId="3925628357" sldId="269"/>
            <ac:spMk id="34" creationId="{5FE8DF0A-D8D3-38BF-4F61-6C9FD8695797}"/>
          </ac:spMkLst>
        </pc:spChg>
        <pc:picChg chg="add mod">
          <ac:chgData name="Trym Fjeldstad Varland" userId="420dde44-f307-4b48-8259-5db29f9da038" providerId="ADAL" clId="{0BDB926B-BB4F-41B8-B81A-C0CB97BCBCB7}" dt="2023-06-04T10:10:17.255" v="159" actId="1076"/>
          <ac:picMkLst>
            <pc:docMk/>
            <pc:sldMk cId="3925628357" sldId="269"/>
            <ac:picMk id="4" creationId="{72F85460-7C46-B190-99F5-D249FC3AD9D4}"/>
          </ac:picMkLst>
        </pc:picChg>
        <pc:picChg chg="mod">
          <ac:chgData name="Trym Fjeldstad Varland" userId="420dde44-f307-4b48-8259-5db29f9da038" providerId="ADAL" clId="{0BDB926B-BB4F-41B8-B81A-C0CB97BCBCB7}" dt="2023-06-04T10:11:56.946" v="169" actId="1076"/>
          <ac:picMkLst>
            <pc:docMk/>
            <pc:sldMk cId="3925628357" sldId="269"/>
            <ac:picMk id="5" creationId="{AF3E0233-E79D-7E8F-1425-B3216D632630}"/>
          </ac:picMkLst>
        </pc:picChg>
        <pc:picChg chg="mod">
          <ac:chgData name="Trym Fjeldstad Varland" userId="420dde44-f307-4b48-8259-5db29f9da038" providerId="ADAL" clId="{0BDB926B-BB4F-41B8-B81A-C0CB97BCBCB7}" dt="2023-06-04T10:11:56.946" v="169" actId="1076"/>
          <ac:picMkLst>
            <pc:docMk/>
            <pc:sldMk cId="3925628357" sldId="269"/>
            <ac:picMk id="7" creationId="{4953AF5B-9721-2482-AAEC-0B287EE4A040}"/>
          </ac:picMkLst>
        </pc:picChg>
        <pc:picChg chg="add mod">
          <ac:chgData name="Trym Fjeldstad Varland" userId="420dde44-f307-4b48-8259-5db29f9da038" providerId="ADAL" clId="{0BDB926B-BB4F-41B8-B81A-C0CB97BCBCB7}" dt="2023-06-04T10:10:17.255" v="159" actId="1076"/>
          <ac:picMkLst>
            <pc:docMk/>
            <pc:sldMk cId="3925628357" sldId="269"/>
            <ac:picMk id="11" creationId="{66448DF9-CAD3-00D0-95DD-13CB90A3FA03}"/>
          </ac:picMkLst>
        </pc:picChg>
        <pc:picChg chg="mod">
          <ac:chgData name="Trym Fjeldstad Varland" userId="420dde44-f307-4b48-8259-5db29f9da038" providerId="ADAL" clId="{0BDB926B-BB4F-41B8-B81A-C0CB97BCBCB7}" dt="2023-06-04T10:09:30.335" v="152" actId="1076"/>
          <ac:picMkLst>
            <pc:docMk/>
            <pc:sldMk cId="3925628357" sldId="269"/>
            <ac:picMk id="14" creationId="{D4FCE1B7-3410-F647-9F3C-C57F7B75BB03}"/>
          </ac:picMkLst>
        </pc:picChg>
        <pc:picChg chg="mod">
          <ac:chgData name="Trym Fjeldstad Varland" userId="420dde44-f307-4b48-8259-5db29f9da038" providerId="ADAL" clId="{0BDB926B-BB4F-41B8-B81A-C0CB97BCBCB7}" dt="2023-06-04T10:09:24.125" v="151" actId="1076"/>
          <ac:picMkLst>
            <pc:docMk/>
            <pc:sldMk cId="3925628357" sldId="269"/>
            <ac:picMk id="17" creationId="{48BF1470-9236-11B1-801A-637F4F9F3D0D}"/>
          </ac:picMkLst>
        </pc:picChg>
        <pc:picChg chg="add mod">
          <ac:chgData name="Trym Fjeldstad Varland" userId="420dde44-f307-4b48-8259-5db29f9da038" providerId="ADAL" clId="{0BDB926B-BB4F-41B8-B81A-C0CB97BCBCB7}" dt="2023-06-04T10:10:17.255" v="159" actId="1076"/>
          <ac:picMkLst>
            <pc:docMk/>
            <pc:sldMk cId="3925628357" sldId="269"/>
            <ac:picMk id="22" creationId="{69E14EB2-31D7-7D49-E993-46FB77B6DE6D}"/>
          </ac:picMkLst>
        </pc:picChg>
        <pc:picChg chg="add mod">
          <ac:chgData name="Trym Fjeldstad Varland" userId="420dde44-f307-4b48-8259-5db29f9da038" providerId="ADAL" clId="{0BDB926B-BB4F-41B8-B81A-C0CB97BCBCB7}" dt="2023-06-04T10:12:00.754" v="170" actId="1076"/>
          <ac:picMkLst>
            <pc:docMk/>
            <pc:sldMk cId="3925628357" sldId="269"/>
            <ac:picMk id="33" creationId="{2CA9C055-4964-F831-6B8C-F6802A20F8C0}"/>
          </ac:picMkLst>
        </pc:picChg>
        <pc:cxnChg chg="add mod">
          <ac:chgData name="Trym Fjeldstad Varland" userId="420dde44-f307-4b48-8259-5db29f9da038" providerId="ADAL" clId="{0BDB926B-BB4F-41B8-B81A-C0CB97BCBCB7}" dt="2023-06-04T10:10:17.255" v="159" actId="1076"/>
          <ac:cxnSpMkLst>
            <pc:docMk/>
            <pc:sldMk cId="3925628357" sldId="269"/>
            <ac:cxnSpMk id="16" creationId="{CD361000-5985-24B7-53CC-352D20F62FC9}"/>
          </ac:cxnSpMkLst>
        </pc:cxnChg>
        <pc:cxnChg chg="add mod">
          <ac:chgData name="Trym Fjeldstad Varland" userId="420dde44-f307-4b48-8259-5db29f9da038" providerId="ADAL" clId="{0BDB926B-BB4F-41B8-B81A-C0CB97BCBCB7}" dt="2023-06-04T10:10:17.255" v="159" actId="1076"/>
          <ac:cxnSpMkLst>
            <pc:docMk/>
            <pc:sldMk cId="3925628357" sldId="269"/>
            <ac:cxnSpMk id="20" creationId="{0550C571-9729-2ABD-2DF1-B8386E36F5CF}"/>
          </ac:cxnSpMkLst>
        </pc:cxnChg>
        <pc:cxnChg chg="add mod">
          <ac:chgData name="Trym Fjeldstad Varland" userId="420dde44-f307-4b48-8259-5db29f9da038" providerId="ADAL" clId="{0BDB926B-BB4F-41B8-B81A-C0CB97BCBCB7}" dt="2023-06-04T10:10:17.255" v="159" actId="1076"/>
          <ac:cxnSpMkLst>
            <pc:docMk/>
            <pc:sldMk cId="3925628357" sldId="269"/>
            <ac:cxnSpMk id="24" creationId="{36C48002-10DF-C9E1-B03A-0D67A03D0200}"/>
          </ac:cxnSpMkLst>
        </pc:cxnChg>
        <pc:cxnChg chg="add del mod">
          <ac:chgData name="Trym Fjeldstad Varland" userId="420dde44-f307-4b48-8259-5db29f9da038" providerId="ADAL" clId="{0BDB926B-BB4F-41B8-B81A-C0CB97BCBCB7}" dt="2023-06-04T10:07:21.055" v="135" actId="478"/>
          <ac:cxnSpMkLst>
            <pc:docMk/>
            <pc:sldMk cId="3925628357" sldId="269"/>
            <ac:cxnSpMk id="26" creationId="{3FA0B53E-C971-F873-7C7C-9A164DB0507C}"/>
          </ac:cxnSpMkLst>
        </pc:cxnChg>
        <pc:cxnChg chg="add mod">
          <ac:chgData name="Trym Fjeldstad Varland" userId="420dde44-f307-4b48-8259-5db29f9da038" providerId="ADAL" clId="{0BDB926B-BB4F-41B8-B81A-C0CB97BCBCB7}" dt="2023-06-04T10:10:17.255" v="159" actId="1076"/>
          <ac:cxnSpMkLst>
            <pc:docMk/>
            <pc:sldMk cId="3925628357" sldId="269"/>
            <ac:cxnSpMk id="28" creationId="{C892BC62-1B3E-06F4-A387-37FC2FE26583}"/>
          </ac:cxnSpMkLst>
        </pc:cxnChg>
      </pc:sldChg>
      <pc:sldChg chg="addSp delSp modSp new mod">
        <pc:chgData name="Trym Fjeldstad Varland" userId="420dde44-f307-4b48-8259-5db29f9da038" providerId="ADAL" clId="{0BDB926B-BB4F-41B8-B81A-C0CB97BCBCB7}" dt="2023-06-04T18:13:47.465" v="1262" actId="255"/>
        <pc:sldMkLst>
          <pc:docMk/>
          <pc:sldMk cId="4152528693" sldId="270"/>
        </pc:sldMkLst>
        <pc:spChg chg="del">
          <ac:chgData name="Trym Fjeldstad Varland" userId="420dde44-f307-4b48-8259-5db29f9da038" providerId="ADAL" clId="{0BDB926B-BB4F-41B8-B81A-C0CB97BCBCB7}" dt="2023-06-04T10:43:48.301" v="204" actId="478"/>
          <ac:spMkLst>
            <pc:docMk/>
            <pc:sldMk cId="4152528693" sldId="270"/>
            <ac:spMk id="2" creationId="{8577E6B4-F310-1135-F7C8-5C662C4518A3}"/>
          </ac:spMkLst>
        </pc:spChg>
        <pc:spChg chg="del">
          <ac:chgData name="Trym Fjeldstad Varland" userId="420dde44-f307-4b48-8259-5db29f9da038" providerId="ADAL" clId="{0BDB926B-BB4F-41B8-B81A-C0CB97BCBCB7}" dt="2023-06-04T10:43:45.901" v="203" actId="478"/>
          <ac:spMkLst>
            <pc:docMk/>
            <pc:sldMk cId="4152528693" sldId="270"/>
            <ac:spMk id="3" creationId="{E9FA57F5-56E7-53FC-C5DD-341C45ABA786}"/>
          </ac:spMkLst>
        </pc:spChg>
        <pc:spChg chg="add mod">
          <ac:chgData name="Trym Fjeldstad Varland" userId="420dde44-f307-4b48-8259-5db29f9da038" providerId="ADAL" clId="{0BDB926B-BB4F-41B8-B81A-C0CB97BCBCB7}" dt="2023-06-04T18:13:47.465" v="1262" actId="255"/>
          <ac:spMkLst>
            <pc:docMk/>
            <pc:sldMk cId="4152528693" sldId="270"/>
            <ac:spMk id="4" creationId="{296F7093-F97F-8D44-05A0-CCB3B1DA7AA9}"/>
          </ac:spMkLst>
        </pc:spChg>
        <pc:spChg chg="add del mod">
          <ac:chgData name="Trym Fjeldstad Varland" userId="420dde44-f307-4b48-8259-5db29f9da038" providerId="ADAL" clId="{0BDB926B-BB4F-41B8-B81A-C0CB97BCBCB7}" dt="2023-06-04T11:47:24.914" v="242"/>
          <ac:spMkLst>
            <pc:docMk/>
            <pc:sldMk cId="4152528693" sldId="270"/>
            <ac:spMk id="12" creationId="{2E9993F7-66B2-F020-D5A1-196438634CB0}"/>
          </ac:spMkLst>
        </pc:spChg>
        <pc:spChg chg="add del mod">
          <ac:chgData name="Trym Fjeldstad Varland" userId="420dde44-f307-4b48-8259-5db29f9da038" providerId="ADAL" clId="{0BDB926B-BB4F-41B8-B81A-C0CB97BCBCB7}" dt="2023-06-04T11:47:24.914" v="242"/>
          <ac:spMkLst>
            <pc:docMk/>
            <pc:sldMk cId="4152528693" sldId="270"/>
            <ac:spMk id="14" creationId="{A6B17B33-5FD7-8AEA-8D79-D9121CF4AC43}"/>
          </ac:spMkLst>
        </pc:spChg>
        <pc:spChg chg="add mod">
          <ac:chgData name="Trym Fjeldstad Varland" userId="420dde44-f307-4b48-8259-5db29f9da038" providerId="ADAL" clId="{0BDB926B-BB4F-41B8-B81A-C0CB97BCBCB7}" dt="2023-06-04T11:47:33.866" v="243"/>
          <ac:spMkLst>
            <pc:docMk/>
            <pc:sldMk cId="4152528693" sldId="270"/>
            <ac:spMk id="16" creationId="{D1C0F821-45DD-FBFD-07B8-92794993DC06}"/>
          </ac:spMkLst>
        </pc:spChg>
        <pc:spChg chg="add mod">
          <ac:chgData name="Trym Fjeldstad Varland" userId="420dde44-f307-4b48-8259-5db29f9da038" providerId="ADAL" clId="{0BDB926B-BB4F-41B8-B81A-C0CB97BCBCB7}" dt="2023-06-04T11:47:33.866" v="243"/>
          <ac:spMkLst>
            <pc:docMk/>
            <pc:sldMk cId="4152528693" sldId="270"/>
            <ac:spMk id="18" creationId="{02864202-8E0F-D513-450A-3E9A34E78308}"/>
          </ac:spMkLst>
        </pc:spChg>
        <pc:picChg chg="add mod">
          <ac:chgData name="Trym Fjeldstad Varland" userId="420dde44-f307-4b48-8259-5db29f9da038" providerId="ADAL" clId="{0BDB926B-BB4F-41B8-B81A-C0CB97BCBCB7}" dt="2023-06-04T11:47:24.313" v="241" actId="1076"/>
          <ac:picMkLst>
            <pc:docMk/>
            <pc:sldMk cId="4152528693" sldId="270"/>
            <ac:picMk id="6" creationId="{D6C81FDF-81CC-56DF-0E95-9E89AA8D316A}"/>
          </ac:picMkLst>
        </pc:picChg>
        <pc:picChg chg="add mod">
          <ac:chgData name="Trym Fjeldstad Varland" userId="420dde44-f307-4b48-8259-5db29f9da038" providerId="ADAL" clId="{0BDB926B-BB4F-41B8-B81A-C0CB97BCBCB7}" dt="2023-06-04T10:45:29.801" v="222" actId="1076"/>
          <ac:picMkLst>
            <pc:docMk/>
            <pc:sldMk cId="4152528693" sldId="270"/>
            <ac:picMk id="8" creationId="{2F3EB932-34D9-B196-3966-0289FA1E75E5}"/>
          </ac:picMkLst>
        </pc:picChg>
        <pc:picChg chg="add mod">
          <ac:chgData name="Trym Fjeldstad Varland" userId="420dde44-f307-4b48-8259-5db29f9da038" providerId="ADAL" clId="{0BDB926B-BB4F-41B8-B81A-C0CB97BCBCB7}" dt="2023-06-04T10:45:26.031" v="221" actId="1076"/>
          <ac:picMkLst>
            <pc:docMk/>
            <pc:sldMk cId="4152528693" sldId="270"/>
            <ac:picMk id="10" creationId="{E00942E1-0744-9047-C302-B416D2DA60C0}"/>
          </ac:picMkLst>
        </pc:picChg>
        <pc:picChg chg="add del mod">
          <ac:chgData name="Trym Fjeldstad Varland" userId="420dde44-f307-4b48-8259-5db29f9da038" providerId="ADAL" clId="{0BDB926B-BB4F-41B8-B81A-C0CB97BCBCB7}" dt="2023-06-04T11:47:24.914" v="242"/>
          <ac:picMkLst>
            <pc:docMk/>
            <pc:sldMk cId="4152528693" sldId="270"/>
            <ac:picMk id="11" creationId="{B3D665D5-BCAE-7BA0-EDF7-E485F04ACEA2}"/>
          </ac:picMkLst>
        </pc:picChg>
        <pc:picChg chg="add del mod">
          <ac:chgData name="Trym Fjeldstad Varland" userId="420dde44-f307-4b48-8259-5db29f9da038" providerId="ADAL" clId="{0BDB926B-BB4F-41B8-B81A-C0CB97BCBCB7}" dt="2023-06-04T11:47:24.914" v="242"/>
          <ac:picMkLst>
            <pc:docMk/>
            <pc:sldMk cId="4152528693" sldId="270"/>
            <ac:picMk id="13" creationId="{6A867401-61E6-E5B6-96AB-7279158AE949}"/>
          </ac:picMkLst>
        </pc:picChg>
        <pc:picChg chg="add mod">
          <ac:chgData name="Trym Fjeldstad Varland" userId="420dde44-f307-4b48-8259-5db29f9da038" providerId="ADAL" clId="{0BDB926B-BB4F-41B8-B81A-C0CB97BCBCB7}" dt="2023-06-04T11:47:33.866" v="243"/>
          <ac:picMkLst>
            <pc:docMk/>
            <pc:sldMk cId="4152528693" sldId="270"/>
            <ac:picMk id="15" creationId="{4454D84E-2F04-9F5A-4783-20BB290B3300}"/>
          </ac:picMkLst>
        </pc:picChg>
        <pc:picChg chg="add mod">
          <ac:chgData name="Trym Fjeldstad Varland" userId="420dde44-f307-4b48-8259-5db29f9da038" providerId="ADAL" clId="{0BDB926B-BB4F-41B8-B81A-C0CB97BCBCB7}" dt="2023-06-04T11:47:33.866" v="243"/>
          <ac:picMkLst>
            <pc:docMk/>
            <pc:sldMk cId="4152528693" sldId="270"/>
            <ac:picMk id="17" creationId="{899BCFE8-743B-D764-653F-A78F322622C9}"/>
          </ac:picMkLst>
        </pc:picChg>
      </pc:sldChg>
      <pc:sldChg chg="addSp delSp modSp new mod">
        <pc:chgData name="Trym Fjeldstad Varland" userId="420dde44-f307-4b48-8259-5db29f9da038" providerId="ADAL" clId="{0BDB926B-BB4F-41B8-B81A-C0CB97BCBCB7}" dt="2023-06-04T18:11:36.572" v="1238" actId="255"/>
        <pc:sldMkLst>
          <pc:docMk/>
          <pc:sldMk cId="99304781" sldId="271"/>
        </pc:sldMkLst>
        <pc:spChg chg="mod">
          <ac:chgData name="Trym Fjeldstad Varland" userId="420dde44-f307-4b48-8259-5db29f9da038" providerId="ADAL" clId="{0BDB926B-BB4F-41B8-B81A-C0CB97BCBCB7}" dt="2023-06-04T18:11:36.572" v="1238" actId="255"/>
          <ac:spMkLst>
            <pc:docMk/>
            <pc:sldMk cId="99304781" sldId="271"/>
            <ac:spMk id="2" creationId="{6B0E1A70-E067-216D-5EC0-6F0773DE3BF4}"/>
          </ac:spMkLst>
        </pc:spChg>
        <pc:spChg chg="del">
          <ac:chgData name="Trym Fjeldstad Varland" userId="420dde44-f307-4b48-8259-5db29f9da038" providerId="ADAL" clId="{0BDB926B-BB4F-41B8-B81A-C0CB97BCBCB7}" dt="2023-06-04T11:52:36.197" v="258" actId="478"/>
          <ac:spMkLst>
            <pc:docMk/>
            <pc:sldMk cId="99304781" sldId="271"/>
            <ac:spMk id="3" creationId="{E8F04E08-F2CA-064C-13BD-A37CA5FFD105}"/>
          </ac:spMkLst>
        </pc:spChg>
        <pc:spChg chg="add mod">
          <ac:chgData name="Trym Fjeldstad Varland" userId="420dde44-f307-4b48-8259-5db29f9da038" providerId="ADAL" clId="{0BDB926B-BB4F-41B8-B81A-C0CB97BCBCB7}" dt="2023-06-04T11:56:19.229" v="282" actId="1076"/>
          <ac:spMkLst>
            <pc:docMk/>
            <pc:sldMk cId="99304781" sldId="271"/>
            <ac:spMk id="11" creationId="{9CC8E3FC-BFE6-4B13-770A-E493AA912305}"/>
          </ac:spMkLst>
        </pc:spChg>
        <pc:picChg chg="add mod">
          <ac:chgData name="Trym Fjeldstad Varland" userId="420dde44-f307-4b48-8259-5db29f9da038" providerId="ADAL" clId="{0BDB926B-BB4F-41B8-B81A-C0CB97BCBCB7}" dt="2023-06-04T11:54:58.549" v="276" actId="1076"/>
          <ac:picMkLst>
            <pc:docMk/>
            <pc:sldMk cId="99304781" sldId="271"/>
            <ac:picMk id="5" creationId="{8E94293C-6AFE-D6DA-49F5-730D686272B8}"/>
          </ac:picMkLst>
        </pc:picChg>
        <pc:picChg chg="add mod">
          <ac:chgData name="Trym Fjeldstad Varland" userId="420dde44-f307-4b48-8259-5db29f9da038" providerId="ADAL" clId="{0BDB926B-BB4F-41B8-B81A-C0CB97BCBCB7}" dt="2023-06-04T11:55:07.541" v="278" actId="1076"/>
          <ac:picMkLst>
            <pc:docMk/>
            <pc:sldMk cId="99304781" sldId="271"/>
            <ac:picMk id="7" creationId="{1D286FD6-B0DE-C76F-A4B1-4BE88641ADB7}"/>
          </ac:picMkLst>
        </pc:picChg>
        <pc:picChg chg="add mod">
          <ac:chgData name="Trym Fjeldstad Varland" userId="420dde44-f307-4b48-8259-5db29f9da038" providerId="ADAL" clId="{0BDB926B-BB4F-41B8-B81A-C0CB97BCBCB7}" dt="2023-06-04T11:55:05.369" v="277" actId="1076"/>
          <ac:picMkLst>
            <pc:docMk/>
            <pc:sldMk cId="99304781" sldId="271"/>
            <ac:picMk id="9" creationId="{02A02879-40A8-0616-5040-5C96B834F77F}"/>
          </ac:picMkLst>
        </pc:picChg>
        <pc:picChg chg="add mod">
          <ac:chgData name="Trym Fjeldstad Varland" userId="420dde44-f307-4b48-8259-5db29f9da038" providerId="ADAL" clId="{0BDB926B-BB4F-41B8-B81A-C0CB97BCBCB7}" dt="2023-06-04T11:56:23.569" v="283" actId="1076"/>
          <ac:picMkLst>
            <pc:docMk/>
            <pc:sldMk cId="99304781" sldId="271"/>
            <ac:picMk id="10" creationId="{99D43BD5-1D98-BD2D-6111-349539C98FEA}"/>
          </ac:picMkLst>
        </pc:picChg>
      </pc:sldChg>
      <pc:sldChg chg="addSp delSp modSp new mod">
        <pc:chgData name="Trym Fjeldstad Varland" userId="420dde44-f307-4b48-8259-5db29f9da038" providerId="ADAL" clId="{0BDB926B-BB4F-41B8-B81A-C0CB97BCBCB7}" dt="2023-06-04T18:11:41.961" v="1239" actId="255"/>
        <pc:sldMkLst>
          <pc:docMk/>
          <pc:sldMk cId="505361842" sldId="272"/>
        </pc:sldMkLst>
        <pc:spChg chg="del">
          <ac:chgData name="Trym Fjeldstad Varland" userId="420dde44-f307-4b48-8259-5db29f9da038" providerId="ADAL" clId="{0BDB926B-BB4F-41B8-B81A-C0CB97BCBCB7}" dt="2023-06-04T11:58:04.599" v="288" actId="478"/>
          <ac:spMkLst>
            <pc:docMk/>
            <pc:sldMk cId="505361842" sldId="272"/>
            <ac:spMk id="2" creationId="{F1218CB1-7A25-8EBB-022C-301EDC1C6FF7}"/>
          </ac:spMkLst>
        </pc:spChg>
        <pc:spChg chg="del">
          <ac:chgData name="Trym Fjeldstad Varland" userId="420dde44-f307-4b48-8259-5db29f9da038" providerId="ADAL" clId="{0BDB926B-BB4F-41B8-B81A-C0CB97BCBCB7}" dt="2023-06-04T11:58:03.399" v="287" actId="478"/>
          <ac:spMkLst>
            <pc:docMk/>
            <pc:sldMk cId="505361842" sldId="272"/>
            <ac:spMk id="3" creationId="{C4A1A1DF-B655-06FE-1C96-7666D482FF95}"/>
          </ac:spMkLst>
        </pc:spChg>
        <pc:spChg chg="add mod">
          <ac:chgData name="Trym Fjeldstad Varland" userId="420dde44-f307-4b48-8259-5db29f9da038" providerId="ADAL" clId="{0BDB926B-BB4F-41B8-B81A-C0CB97BCBCB7}" dt="2023-06-04T18:11:41.961" v="1239" actId="255"/>
          <ac:spMkLst>
            <pc:docMk/>
            <pc:sldMk cId="505361842" sldId="272"/>
            <ac:spMk id="4" creationId="{1DEBA592-85D8-47FB-A65D-87A22FDCD72E}"/>
          </ac:spMkLst>
        </pc:spChg>
        <pc:spChg chg="add mod">
          <ac:chgData name="Trym Fjeldstad Varland" userId="420dde44-f307-4b48-8259-5db29f9da038" providerId="ADAL" clId="{0BDB926B-BB4F-41B8-B81A-C0CB97BCBCB7}" dt="2023-06-04T12:32:32.141" v="368" actId="1076"/>
          <ac:spMkLst>
            <pc:docMk/>
            <pc:sldMk cId="505361842" sldId="272"/>
            <ac:spMk id="7" creationId="{CFCF546E-5226-2976-663A-8E0BEC4D8558}"/>
          </ac:spMkLst>
        </pc:spChg>
        <pc:spChg chg="add mod">
          <ac:chgData name="Trym Fjeldstad Varland" userId="420dde44-f307-4b48-8259-5db29f9da038" providerId="ADAL" clId="{0BDB926B-BB4F-41B8-B81A-C0CB97BCBCB7}" dt="2023-06-04T12:32:46.001" v="369" actId="1076"/>
          <ac:spMkLst>
            <pc:docMk/>
            <pc:sldMk cId="505361842" sldId="272"/>
            <ac:spMk id="12" creationId="{9A859A7A-C941-D020-0A7D-6D35C1238F9E}"/>
          </ac:spMkLst>
        </pc:spChg>
        <pc:picChg chg="add mod">
          <ac:chgData name="Trym Fjeldstad Varland" userId="420dde44-f307-4b48-8259-5db29f9da038" providerId="ADAL" clId="{0BDB926B-BB4F-41B8-B81A-C0CB97BCBCB7}" dt="2023-06-04T12:31:52.301" v="363" actId="1076"/>
          <ac:picMkLst>
            <pc:docMk/>
            <pc:sldMk cId="505361842" sldId="272"/>
            <ac:picMk id="6" creationId="{9C36DBCF-89F0-0A10-4036-A36AA28862DA}"/>
          </ac:picMkLst>
        </pc:picChg>
        <pc:picChg chg="add mod">
          <ac:chgData name="Trym Fjeldstad Varland" userId="420dde44-f307-4b48-8259-5db29f9da038" providerId="ADAL" clId="{0BDB926B-BB4F-41B8-B81A-C0CB97BCBCB7}" dt="2023-06-04T12:32:32.141" v="368" actId="1076"/>
          <ac:picMkLst>
            <pc:docMk/>
            <pc:sldMk cId="505361842" sldId="272"/>
            <ac:picMk id="9" creationId="{2A0D3110-B1F8-E969-B33E-E5CC4981D9A0}"/>
          </ac:picMkLst>
        </pc:picChg>
        <pc:picChg chg="add mod">
          <ac:chgData name="Trym Fjeldstad Varland" userId="420dde44-f307-4b48-8259-5db29f9da038" providerId="ADAL" clId="{0BDB926B-BB4F-41B8-B81A-C0CB97BCBCB7}" dt="2023-06-04T12:32:46.001" v="369" actId="1076"/>
          <ac:picMkLst>
            <pc:docMk/>
            <pc:sldMk cId="505361842" sldId="272"/>
            <ac:picMk id="11" creationId="{90E82896-CC9F-26CA-8183-A52FF1876A6E}"/>
          </ac:picMkLst>
        </pc:picChg>
        <pc:picChg chg="add mod">
          <ac:chgData name="Trym Fjeldstad Varland" userId="420dde44-f307-4b48-8259-5db29f9da038" providerId="ADAL" clId="{0BDB926B-BB4F-41B8-B81A-C0CB97BCBCB7}" dt="2023-06-04T12:32:05.381" v="364" actId="1076"/>
          <ac:picMkLst>
            <pc:docMk/>
            <pc:sldMk cId="505361842" sldId="272"/>
            <ac:picMk id="14" creationId="{E594F174-5CB7-4961-F3BD-46435361A1B2}"/>
          </ac:picMkLst>
        </pc:picChg>
      </pc:sldChg>
      <pc:sldChg chg="addSp delSp modSp new mod">
        <pc:chgData name="Trym Fjeldstad Varland" userId="420dde44-f307-4b48-8259-5db29f9da038" providerId="ADAL" clId="{0BDB926B-BB4F-41B8-B81A-C0CB97BCBCB7}" dt="2023-06-04T13:53:14.058" v="413" actId="20577"/>
        <pc:sldMkLst>
          <pc:docMk/>
          <pc:sldMk cId="522937507" sldId="273"/>
        </pc:sldMkLst>
        <pc:spChg chg="del">
          <ac:chgData name="Trym Fjeldstad Varland" userId="420dde44-f307-4b48-8259-5db29f9da038" providerId="ADAL" clId="{0BDB926B-BB4F-41B8-B81A-C0CB97BCBCB7}" dt="2023-06-04T13:52:20.508" v="371" actId="478"/>
          <ac:spMkLst>
            <pc:docMk/>
            <pc:sldMk cId="522937507" sldId="273"/>
            <ac:spMk id="2" creationId="{F327061C-A600-7194-D0BC-2CFAB6F54DAF}"/>
          </ac:spMkLst>
        </pc:spChg>
        <pc:spChg chg="del">
          <ac:chgData name="Trym Fjeldstad Varland" userId="420dde44-f307-4b48-8259-5db29f9da038" providerId="ADAL" clId="{0BDB926B-BB4F-41B8-B81A-C0CB97BCBCB7}" dt="2023-06-04T13:52:22.224" v="372" actId="478"/>
          <ac:spMkLst>
            <pc:docMk/>
            <pc:sldMk cId="522937507" sldId="273"/>
            <ac:spMk id="3" creationId="{A971AACD-B192-3FCC-4CE6-686460BD08DA}"/>
          </ac:spMkLst>
        </pc:spChg>
        <pc:spChg chg="add mod">
          <ac:chgData name="Trym Fjeldstad Varland" userId="420dde44-f307-4b48-8259-5db29f9da038" providerId="ADAL" clId="{0BDB926B-BB4F-41B8-B81A-C0CB97BCBCB7}" dt="2023-06-04T13:52:45.969" v="375" actId="20577"/>
          <ac:spMkLst>
            <pc:docMk/>
            <pc:sldMk cId="522937507" sldId="273"/>
            <ac:spMk id="4" creationId="{9FACA865-3118-094F-12C4-915834A5BFFB}"/>
          </ac:spMkLst>
        </pc:spChg>
        <pc:spChg chg="add mod">
          <ac:chgData name="Trym Fjeldstad Varland" userId="420dde44-f307-4b48-8259-5db29f9da038" providerId="ADAL" clId="{0BDB926B-BB4F-41B8-B81A-C0CB97BCBCB7}" dt="2023-06-04T13:53:14.058" v="413" actId="20577"/>
          <ac:spMkLst>
            <pc:docMk/>
            <pc:sldMk cId="522937507" sldId="273"/>
            <ac:spMk id="5" creationId="{2F042BBB-6C44-190C-AD85-442DECACADB7}"/>
          </ac:spMkLst>
        </pc:spChg>
      </pc:sldChg>
      <pc:sldChg chg="addSp delSp modSp new mod modNotesTx">
        <pc:chgData name="Trym Fjeldstad Varland" userId="420dde44-f307-4b48-8259-5db29f9da038" providerId="ADAL" clId="{0BDB926B-BB4F-41B8-B81A-C0CB97BCBCB7}" dt="2023-06-05T10:47:28.169" v="1567"/>
        <pc:sldMkLst>
          <pc:docMk/>
          <pc:sldMk cId="744890413" sldId="274"/>
        </pc:sldMkLst>
        <pc:spChg chg="mod">
          <ac:chgData name="Trym Fjeldstad Varland" userId="420dde44-f307-4b48-8259-5db29f9da038" providerId="ADAL" clId="{0BDB926B-BB4F-41B8-B81A-C0CB97BCBCB7}" dt="2023-06-04T13:59:00.136" v="432" actId="255"/>
          <ac:spMkLst>
            <pc:docMk/>
            <pc:sldMk cId="744890413" sldId="274"/>
            <ac:spMk id="2" creationId="{928A8672-8632-88A9-8B9B-0E6E9D5AC1BC}"/>
          </ac:spMkLst>
        </pc:spChg>
        <pc:spChg chg="del">
          <ac:chgData name="Trym Fjeldstad Varland" userId="420dde44-f307-4b48-8259-5db29f9da038" providerId="ADAL" clId="{0BDB926B-BB4F-41B8-B81A-C0CB97BCBCB7}" dt="2023-06-04T13:58:32.961" v="428" actId="478"/>
          <ac:spMkLst>
            <pc:docMk/>
            <pc:sldMk cId="744890413" sldId="274"/>
            <ac:spMk id="3" creationId="{1A4F3C7D-34D9-A14B-F1AC-ED9C350A3E51}"/>
          </ac:spMkLst>
        </pc:spChg>
        <pc:spChg chg="add mod">
          <ac:chgData name="Trym Fjeldstad Varland" userId="420dde44-f307-4b48-8259-5db29f9da038" providerId="ADAL" clId="{0BDB926B-BB4F-41B8-B81A-C0CB97BCBCB7}" dt="2023-06-04T15:20:59.376" v="541" actId="20577"/>
          <ac:spMkLst>
            <pc:docMk/>
            <pc:sldMk cId="744890413" sldId="274"/>
            <ac:spMk id="6" creationId="{F54BFE6F-C0CC-EB0F-821B-EC21758F9377}"/>
          </ac:spMkLst>
        </pc:spChg>
        <pc:spChg chg="add del mod">
          <ac:chgData name="Trym Fjeldstad Varland" userId="420dde44-f307-4b48-8259-5db29f9da038" providerId="ADAL" clId="{0BDB926B-BB4F-41B8-B81A-C0CB97BCBCB7}" dt="2023-06-04T15:04:27.179" v="507" actId="478"/>
          <ac:spMkLst>
            <pc:docMk/>
            <pc:sldMk cId="744890413" sldId="274"/>
            <ac:spMk id="7" creationId="{B29459EB-6BA6-D395-4885-CE97B4CE2A4E}"/>
          </ac:spMkLst>
        </pc:spChg>
        <pc:spChg chg="add mod">
          <ac:chgData name="Trym Fjeldstad Varland" userId="420dde44-f307-4b48-8259-5db29f9da038" providerId="ADAL" clId="{0BDB926B-BB4F-41B8-B81A-C0CB97BCBCB7}" dt="2023-06-04T15:28:56.202" v="636" actId="1076"/>
          <ac:spMkLst>
            <pc:docMk/>
            <pc:sldMk cId="744890413" sldId="274"/>
            <ac:spMk id="15" creationId="{765264C5-8B04-35D3-5FAD-08D6A3778530}"/>
          </ac:spMkLst>
        </pc:spChg>
        <pc:spChg chg="add del mod">
          <ac:chgData name="Trym Fjeldstad Varland" userId="420dde44-f307-4b48-8259-5db29f9da038" providerId="ADAL" clId="{0BDB926B-BB4F-41B8-B81A-C0CB97BCBCB7}" dt="2023-06-04T15:26:00.865" v="603"/>
          <ac:spMkLst>
            <pc:docMk/>
            <pc:sldMk cId="744890413" sldId="274"/>
            <ac:spMk id="20" creationId="{29EADF89-5F6C-A786-915C-08476B2F3C67}"/>
          </ac:spMkLst>
        </pc:spChg>
        <pc:spChg chg="add mod">
          <ac:chgData name="Trym Fjeldstad Varland" userId="420dde44-f307-4b48-8259-5db29f9da038" providerId="ADAL" clId="{0BDB926B-BB4F-41B8-B81A-C0CB97BCBCB7}" dt="2023-06-04T15:28:21.491" v="631" actId="1076"/>
          <ac:spMkLst>
            <pc:docMk/>
            <pc:sldMk cId="744890413" sldId="274"/>
            <ac:spMk id="21" creationId="{ABA701AC-5279-B3EC-8AC0-C5F8227B904C}"/>
          </ac:spMkLst>
        </pc:spChg>
        <pc:spChg chg="add mod">
          <ac:chgData name="Trym Fjeldstad Varland" userId="420dde44-f307-4b48-8259-5db29f9da038" providerId="ADAL" clId="{0BDB926B-BB4F-41B8-B81A-C0CB97BCBCB7}" dt="2023-06-04T15:42:34.680" v="844" actId="1076"/>
          <ac:spMkLst>
            <pc:docMk/>
            <pc:sldMk cId="744890413" sldId="274"/>
            <ac:spMk id="24" creationId="{18854A4E-4BB9-A7D8-18DC-E0D24B406C95}"/>
          </ac:spMkLst>
        </pc:spChg>
        <pc:picChg chg="add mod">
          <ac:chgData name="Trym Fjeldstad Varland" userId="420dde44-f307-4b48-8259-5db29f9da038" providerId="ADAL" clId="{0BDB926B-BB4F-41B8-B81A-C0CB97BCBCB7}" dt="2023-06-04T15:03:59.660" v="486" actId="1076"/>
          <ac:picMkLst>
            <pc:docMk/>
            <pc:sldMk cId="744890413" sldId="274"/>
            <ac:picMk id="5" creationId="{6EC0CDB8-4583-18A8-877B-528676D4BB16}"/>
          </ac:picMkLst>
        </pc:picChg>
        <pc:picChg chg="add mod">
          <ac:chgData name="Trym Fjeldstad Varland" userId="420dde44-f307-4b48-8259-5db29f9da038" providerId="ADAL" clId="{0BDB926B-BB4F-41B8-B81A-C0CB97BCBCB7}" dt="2023-06-04T15:06:39.859" v="517" actId="1076"/>
          <ac:picMkLst>
            <pc:docMk/>
            <pc:sldMk cId="744890413" sldId="274"/>
            <ac:picMk id="11" creationId="{3296A016-48E3-5CDD-2956-70F1C3F5B8A8}"/>
          </ac:picMkLst>
        </pc:picChg>
        <pc:picChg chg="add mod">
          <ac:chgData name="Trym Fjeldstad Varland" userId="420dde44-f307-4b48-8259-5db29f9da038" providerId="ADAL" clId="{0BDB926B-BB4F-41B8-B81A-C0CB97BCBCB7}" dt="2023-06-04T15:29:04.800" v="637" actId="1076"/>
          <ac:picMkLst>
            <pc:docMk/>
            <pc:sldMk cId="744890413" sldId="274"/>
            <ac:picMk id="14" creationId="{D9B62AF5-F9EE-A0E1-E5E8-9C406BA55A7A}"/>
          </ac:picMkLst>
        </pc:picChg>
        <pc:picChg chg="add mod">
          <ac:chgData name="Trym Fjeldstad Varland" userId="420dde44-f307-4b48-8259-5db29f9da038" providerId="ADAL" clId="{0BDB926B-BB4F-41B8-B81A-C0CB97BCBCB7}" dt="2023-06-04T15:28:56.202" v="636" actId="1076"/>
          <ac:picMkLst>
            <pc:docMk/>
            <pc:sldMk cId="744890413" sldId="274"/>
            <ac:picMk id="17" creationId="{C1F340D7-8E45-F0A1-F005-B0CEC1BD85DC}"/>
          </ac:picMkLst>
        </pc:picChg>
        <pc:picChg chg="add mod">
          <ac:chgData name="Trym Fjeldstad Varland" userId="420dde44-f307-4b48-8259-5db29f9da038" providerId="ADAL" clId="{0BDB926B-BB4F-41B8-B81A-C0CB97BCBCB7}" dt="2023-06-04T15:28:28.304" v="632" actId="1076"/>
          <ac:picMkLst>
            <pc:docMk/>
            <pc:sldMk cId="744890413" sldId="274"/>
            <ac:picMk id="19" creationId="{46574A8B-5EC6-13AC-83DE-2CFABE81CBCC}"/>
          </ac:picMkLst>
        </pc:picChg>
        <pc:picChg chg="add mod">
          <ac:chgData name="Trym Fjeldstad Varland" userId="420dde44-f307-4b48-8259-5db29f9da038" providerId="ADAL" clId="{0BDB926B-BB4F-41B8-B81A-C0CB97BCBCB7}" dt="2023-06-04T15:43:03.303" v="847" actId="1076"/>
          <ac:picMkLst>
            <pc:docMk/>
            <pc:sldMk cId="744890413" sldId="274"/>
            <ac:picMk id="23" creationId="{990C7372-4313-CC0F-CC8A-76940D6D59E2}"/>
          </ac:picMkLst>
        </pc:picChg>
        <pc:cxnChg chg="add mod">
          <ac:chgData name="Trym Fjeldstad Varland" userId="420dde44-f307-4b48-8259-5db29f9da038" providerId="ADAL" clId="{0BDB926B-BB4F-41B8-B81A-C0CB97BCBCB7}" dt="2023-06-04T15:06:35.593" v="516" actId="1076"/>
          <ac:cxnSpMkLst>
            <pc:docMk/>
            <pc:sldMk cId="744890413" sldId="274"/>
            <ac:cxnSpMk id="9" creationId="{415EF9BC-52B8-2D05-F663-6B0325585CB5}"/>
          </ac:cxnSpMkLst>
        </pc:cxnChg>
      </pc:sldChg>
      <pc:sldChg chg="addSp delSp modSp new mod setBg modNotesTx">
        <pc:chgData name="Trym Fjeldstad Varland" userId="420dde44-f307-4b48-8259-5db29f9da038" providerId="ADAL" clId="{0BDB926B-BB4F-41B8-B81A-C0CB97BCBCB7}" dt="2023-06-04T18:08:33.122" v="1206" actId="1076"/>
        <pc:sldMkLst>
          <pc:docMk/>
          <pc:sldMk cId="2448374597" sldId="275"/>
        </pc:sldMkLst>
        <pc:spChg chg="del mod">
          <ac:chgData name="Trym Fjeldstad Varland" userId="420dde44-f307-4b48-8259-5db29f9da038" providerId="ADAL" clId="{0BDB926B-BB4F-41B8-B81A-C0CB97BCBCB7}" dt="2023-06-04T14:27:20.250" v="468" actId="478"/>
          <ac:spMkLst>
            <pc:docMk/>
            <pc:sldMk cId="2448374597" sldId="275"/>
            <ac:spMk id="2" creationId="{48852739-DA14-1946-CE83-302D6BD2BA93}"/>
          </ac:spMkLst>
        </pc:spChg>
        <pc:spChg chg="del">
          <ac:chgData name="Trym Fjeldstad Varland" userId="420dde44-f307-4b48-8259-5db29f9da038" providerId="ADAL" clId="{0BDB926B-BB4F-41B8-B81A-C0CB97BCBCB7}" dt="2023-06-04T14:27:15.391" v="467" actId="478"/>
          <ac:spMkLst>
            <pc:docMk/>
            <pc:sldMk cId="2448374597" sldId="275"/>
            <ac:spMk id="3" creationId="{2740E87A-6966-8205-B77B-04329BE8E926}"/>
          </ac:spMkLst>
        </pc:spChg>
        <pc:spChg chg="add del mod">
          <ac:chgData name="Trym Fjeldstad Varland" userId="420dde44-f307-4b48-8259-5db29f9da038" providerId="ADAL" clId="{0BDB926B-BB4F-41B8-B81A-C0CB97BCBCB7}" dt="2023-06-04T14:27:21.578" v="469" actId="478"/>
          <ac:spMkLst>
            <pc:docMk/>
            <pc:sldMk cId="2448374597" sldId="275"/>
            <ac:spMk id="5" creationId="{FA551AF6-2750-E051-9CAE-0839913D7A22}"/>
          </ac:spMkLst>
        </pc:spChg>
        <pc:spChg chg="add mod">
          <ac:chgData name="Trym Fjeldstad Varland" userId="420dde44-f307-4b48-8259-5db29f9da038" providerId="ADAL" clId="{0BDB926B-BB4F-41B8-B81A-C0CB97BCBCB7}" dt="2023-06-04T14:52:04.496" v="477" actId="1076"/>
          <ac:spMkLst>
            <pc:docMk/>
            <pc:sldMk cId="2448374597" sldId="275"/>
            <ac:spMk id="8" creationId="{6C40DD25-54A7-A216-3DE1-EB6D1662E5D5}"/>
          </ac:spMkLst>
        </pc:spChg>
        <pc:spChg chg="add mod">
          <ac:chgData name="Trym Fjeldstad Varland" userId="420dde44-f307-4b48-8259-5db29f9da038" providerId="ADAL" clId="{0BDB926B-BB4F-41B8-B81A-C0CB97BCBCB7}" dt="2023-06-04T15:35:46.514" v="788" actId="1076"/>
          <ac:spMkLst>
            <pc:docMk/>
            <pc:sldMk cId="2448374597" sldId="275"/>
            <ac:spMk id="9" creationId="{59712D1E-467A-F4F7-695D-C1DD155FDF25}"/>
          </ac:spMkLst>
        </pc:spChg>
        <pc:spChg chg="add mod">
          <ac:chgData name="Trym Fjeldstad Varland" userId="420dde44-f307-4b48-8259-5db29f9da038" providerId="ADAL" clId="{0BDB926B-BB4F-41B8-B81A-C0CB97BCBCB7}" dt="2023-06-04T15:35:59.527" v="792" actId="1076"/>
          <ac:spMkLst>
            <pc:docMk/>
            <pc:sldMk cId="2448374597" sldId="275"/>
            <ac:spMk id="10" creationId="{D2AB1B35-58F9-E4DF-B8A4-9776CFA049A8}"/>
          </ac:spMkLst>
        </pc:spChg>
        <pc:spChg chg="add mod">
          <ac:chgData name="Trym Fjeldstad Varland" userId="420dde44-f307-4b48-8259-5db29f9da038" providerId="ADAL" clId="{0BDB926B-BB4F-41B8-B81A-C0CB97BCBCB7}" dt="2023-06-04T15:36:20.310" v="797" actId="1076"/>
          <ac:spMkLst>
            <pc:docMk/>
            <pc:sldMk cId="2448374597" sldId="275"/>
            <ac:spMk id="11" creationId="{66B02F26-06EF-54C1-16EF-921056EF7F19}"/>
          </ac:spMkLst>
        </pc:spChg>
        <pc:spChg chg="add">
          <ac:chgData name="Trym Fjeldstad Varland" userId="420dde44-f307-4b48-8259-5db29f9da038" providerId="ADAL" clId="{0BDB926B-BB4F-41B8-B81A-C0CB97BCBCB7}" dt="2023-06-04T14:27:37.660" v="474" actId="26606"/>
          <ac:spMkLst>
            <pc:docMk/>
            <pc:sldMk cId="2448374597" sldId="275"/>
            <ac:spMk id="12" creationId="{F3060C83-F051-4F0E-ABAD-AA0DFC48B218}"/>
          </ac:spMkLst>
        </pc:spChg>
        <pc:spChg chg="add mod">
          <ac:chgData name="Trym Fjeldstad Varland" userId="420dde44-f307-4b48-8259-5db29f9da038" providerId="ADAL" clId="{0BDB926B-BB4F-41B8-B81A-C0CB97BCBCB7}" dt="2023-06-04T15:36:34.705" v="801" actId="20577"/>
          <ac:spMkLst>
            <pc:docMk/>
            <pc:sldMk cId="2448374597" sldId="275"/>
            <ac:spMk id="13" creationId="{6EDB48CF-348E-7B5A-012C-2FDB0482807B}"/>
          </ac:spMkLst>
        </pc:spChg>
        <pc:spChg chg="add">
          <ac:chgData name="Trym Fjeldstad Varland" userId="420dde44-f307-4b48-8259-5db29f9da038" providerId="ADAL" clId="{0BDB926B-BB4F-41B8-B81A-C0CB97BCBCB7}" dt="2023-06-04T14:27:37.660" v="474" actId="26606"/>
          <ac:spMkLst>
            <pc:docMk/>
            <pc:sldMk cId="2448374597" sldId="275"/>
            <ac:spMk id="14" creationId="{83C98ABE-055B-441F-B07E-44F97F083C39}"/>
          </ac:spMkLst>
        </pc:spChg>
        <pc:spChg chg="add mod">
          <ac:chgData name="Trym Fjeldstad Varland" userId="420dde44-f307-4b48-8259-5db29f9da038" providerId="ADAL" clId="{0BDB926B-BB4F-41B8-B81A-C0CB97BCBCB7}" dt="2023-06-04T15:36:46.048" v="805" actId="20577"/>
          <ac:spMkLst>
            <pc:docMk/>
            <pc:sldMk cId="2448374597" sldId="275"/>
            <ac:spMk id="15" creationId="{347513A9-8108-8CE8-D6B9-3260A11789E8}"/>
          </ac:spMkLst>
        </pc:spChg>
        <pc:spChg chg="add">
          <ac:chgData name="Trym Fjeldstad Varland" userId="420dde44-f307-4b48-8259-5db29f9da038" providerId="ADAL" clId="{0BDB926B-BB4F-41B8-B81A-C0CB97BCBCB7}" dt="2023-06-04T14:27:37.660" v="474" actId="26606"/>
          <ac:spMkLst>
            <pc:docMk/>
            <pc:sldMk cId="2448374597" sldId="275"/>
            <ac:spMk id="16" creationId="{29FDB030-9B49-4CED-8CCD-4D99382388AC}"/>
          </ac:spMkLst>
        </pc:spChg>
        <pc:spChg chg="add mod">
          <ac:chgData name="Trym Fjeldstad Varland" userId="420dde44-f307-4b48-8259-5db29f9da038" providerId="ADAL" clId="{0BDB926B-BB4F-41B8-B81A-C0CB97BCBCB7}" dt="2023-06-04T15:37:01.595" v="809" actId="20577"/>
          <ac:spMkLst>
            <pc:docMk/>
            <pc:sldMk cId="2448374597" sldId="275"/>
            <ac:spMk id="17" creationId="{DB504A76-ACE8-AC1D-55E4-1A227D552151}"/>
          </ac:spMkLst>
        </pc:spChg>
        <pc:spChg chg="add">
          <ac:chgData name="Trym Fjeldstad Varland" userId="420dde44-f307-4b48-8259-5db29f9da038" providerId="ADAL" clId="{0BDB926B-BB4F-41B8-B81A-C0CB97BCBCB7}" dt="2023-06-04T14:27:37.660" v="474" actId="26606"/>
          <ac:spMkLst>
            <pc:docMk/>
            <pc:sldMk cId="2448374597" sldId="275"/>
            <ac:spMk id="18" creationId="{3783CA14-24A1-485C-8B30-D6A5D87987AD}"/>
          </ac:spMkLst>
        </pc:spChg>
        <pc:spChg chg="add mod">
          <ac:chgData name="Trym Fjeldstad Varland" userId="420dde44-f307-4b48-8259-5db29f9da038" providerId="ADAL" clId="{0BDB926B-BB4F-41B8-B81A-C0CB97BCBCB7}" dt="2023-06-04T18:08:24.363" v="1204" actId="1076"/>
          <ac:spMkLst>
            <pc:docMk/>
            <pc:sldMk cId="2448374597" sldId="275"/>
            <ac:spMk id="19" creationId="{BC4AB213-A38F-D285-AEFE-95D598F707A6}"/>
          </ac:spMkLst>
        </pc:spChg>
        <pc:spChg chg="add">
          <ac:chgData name="Trym Fjeldstad Varland" userId="420dde44-f307-4b48-8259-5db29f9da038" providerId="ADAL" clId="{0BDB926B-BB4F-41B8-B81A-C0CB97BCBCB7}" dt="2023-06-04T14:27:37.660" v="474" actId="26606"/>
          <ac:spMkLst>
            <pc:docMk/>
            <pc:sldMk cId="2448374597" sldId="275"/>
            <ac:spMk id="20" creationId="{9A97C86A-04D6-40F7-AE84-31AB43E6A846}"/>
          </ac:spMkLst>
        </pc:spChg>
        <pc:spChg chg="add mod">
          <ac:chgData name="Trym Fjeldstad Varland" userId="420dde44-f307-4b48-8259-5db29f9da038" providerId="ADAL" clId="{0BDB926B-BB4F-41B8-B81A-C0CB97BCBCB7}" dt="2023-06-04T18:08:29.538" v="1205" actId="1076"/>
          <ac:spMkLst>
            <pc:docMk/>
            <pc:sldMk cId="2448374597" sldId="275"/>
            <ac:spMk id="21" creationId="{10C98DBB-E4A4-68BF-3B51-F6976ECD1666}"/>
          </ac:spMkLst>
        </pc:spChg>
        <pc:spChg chg="add">
          <ac:chgData name="Trym Fjeldstad Varland" userId="420dde44-f307-4b48-8259-5db29f9da038" providerId="ADAL" clId="{0BDB926B-BB4F-41B8-B81A-C0CB97BCBCB7}" dt="2023-06-04T14:27:37.660" v="474" actId="26606"/>
          <ac:spMkLst>
            <pc:docMk/>
            <pc:sldMk cId="2448374597" sldId="275"/>
            <ac:spMk id="22" creationId="{FF9F2414-84E8-453E-B1F3-389FDE8192D9}"/>
          </ac:spMkLst>
        </pc:spChg>
        <pc:spChg chg="add mod">
          <ac:chgData name="Trym Fjeldstad Varland" userId="420dde44-f307-4b48-8259-5db29f9da038" providerId="ADAL" clId="{0BDB926B-BB4F-41B8-B81A-C0CB97BCBCB7}" dt="2023-06-04T18:08:33.122" v="1206" actId="1076"/>
          <ac:spMkLst>
            <pc:docMk/>
            <pc:sldMk cId="2448374597" sldId="275"/>
            <ac:spMk id="23" creationId="{657CBBFB-743C-A15E-585E-F5D2E1DD8365}"/>
          </ac:spMkLst>
        </pc:spChg>
        <pc:spChg chg="add">
          <ac:chgData name="Trym Fjeldstad Varland" userId="420dde44-f307-4b48-8259-5db29f9da038" providerId="ADAL" clId="{0BDB926B-BB4F-41B8-B81A-C0CB97BCBCB7}" dt="2023-06-04T14:27:37.660" v="474" actId="26606"/>
          <ac:spMkLst>
            <pc:docMk/>
            <pc:sldMk cId="2448374597" sldId="275"/>
            <ac:spMk id="24" creationId="{3ECA69A1-7536-43AC-85EF-C7106179F5ED}"/>
          </ac:spMkLst>
        </pc:spChg>
        <pc:spChg chg="add mod">
          <ac:chgData name="Trym Fjeldstad Varland" userId="420dde44-f307-4b48-8259-5db29f9da038" providerId="ADAL" clId="{0BDB926B-BB4F-41B8-B81A-C0CB97BCBCB7}" dt="2023-06-04T15:37:59.427" v="826" actId="20577"/>
          <ac:spMkLst>
            <pc:docMk/>
            <pc:sldMk cId="2448374597" sldId="275"/>
            <ac:spMk id="25" creationId="{939C339E-7E99-1968-D313-390D295AEB92}"/>
          </ac:spMkLst>
        </pc:spChg>
        <pc:picChg chg="add mod">
          <ac:chgData name="Trym Fjeldstad Varland" userId="420dde44-f307-4b48-8259-5db29f9da038" providerId="ADAL" clId="{0BDB926B-BB4F-41B8-B81A-C0CB97BCBCB7}" dt="2023-06-04T14:27:37.660" v="474" actId="26606"/>
          <ac:picMkLst>
            <pc:docMk/>
            <pc:sldMk cId="2448374597" sldId="275"/>
            <ac:picMk id="7" creationId="{A1916B59-EEAC-E799-C929-5565114FB8FE}"/>
          </ac:picMkLst>
        </pc:picChg>
      </pc:sldChg>
      <pc:sldChg chg="addSp delSp modSp new mod">
        <pc:chgData name="Trym Fjeldstad Varland" userId="420dde44-f307-4b48-8259-5db29f9da038" providerId="ADAL" clId="{0BDB926B-BB4F-41B8-B81A-C0CB97BCBCB7}" dt="2023-06-04T16:03:39.576" v="895" actId="1076"/>
        <pc:sldMkLst>
          <pc:docMk/>
          <pc:sldMk cId="473134951" sldId="276"/>
        </pc:sldMkLst>
        <pc:spChg chg="del">
          <ac:chgData name="Trym Fjeldstad Varland" userId="420dde44-f307-4b48-8259-5db29f9da038" providerId="ADAL" clId="{0BDB926B-BB4F-41B8-B81A-C0CB97BCBCB7}" dt="2023-06-04T15:45:17.510" v="850" actId="478"/>
          <ac:spMkLst>
            <pc:docMk/>
            <pc:sldMk cId="473134951" sldId="276"/>
            <ac:spMk id="2" creationId="{AF6C362B-35FC-F9BD-8451-083AE00745AE}"/>
          </ac:spMkLst>
        </pc:spChg>
        <pc:spChg chg="del">
          <ac:chgData name="Trym Fjeldstad Varland" userId="420dde44-f307-4b48-8259-5db29f9da038" providerId="ADAL" clId="{0BDB926B-BB4F-41B8-B81A-C0CB97BCBCB7}" dt="2023-06-04T15:45:15.898" v="849" actId="478"/>
          <ac:spMkLst>
            <pc:docMk/>
            <pc:sldMk cId="473134951" sldId="276"/>
            <ac:spMk id="3" creationId="{C63A7272-31B7-1151-B496-BD7D17B22E23}"/>
          </ac:spMkLst>
        </pc:spChg>
        <pc:spChg chg="add mod">
          <ac:chgData name="Trym Fjeldstad Varland" userId="420dde44-f307-4b48-8259-5db29f9da038" providerId="ADAL" clId="{0BDB926B-BB4F-41B8-B81A-C0CB97BCBCB7}" dt="2023-06-04T16:03:39.576" v="895" actId="1076"/>
          <ac:spMkLst>
            <pc:docMk/>
            <pc:sldMk cId="473134951" sldId="276"/>
            <ac:spMk id="4" creationId="{CBEE1D1A-003D-FE5C-01A4-299D9F7AA991}"/>
          </ac:spMkLst>
        </pc:spChg>
        <pc:picChg chg="add mod">
          <ac:chgData name="Trym Fjeldstad Varland" userId="420dde44-f307-4b48-8259-5db29f9da038" providerId="ADAL" clId="{0BDB926B-BB4F-41B8-B81A-C0CB97BCBCB7}" dt="2023-06-04T15:58:59.101" v="892" actId="14100"/>
          <ac:picMkLst>
            <pc:docMk/>
            <pc:sldMk cId="473134951" sldId="276"/>
            <ac:picMk id="6" creationId="{2380EE91-AF70-E55D-4B04-1054ECDC5907}"/>
          </ac:picMkLst>
        </pc:picChg>
        <pc:picChg chg="add mod">
          <ac:chgData name="Trym Fjeldstad Varland" userId="420dde44-f307-4b48-8259-5db29f9da038" providerId="ADAL" clId="{0BDB926B-BB4F-41B8-B81A-C0CB97BCBCB7}" dt="2023-06-04T15:59:20.598" v="894" actId="1076"/>
          <ac:picMkLst>
            <pc:docMk/>
            <pc:sldMk cId="473134951" sldId="276"/>
            <ac:picMk id="8" creationId="{933015A9-D38B-D10A-3853-744291CDB940}"/>
          </ac:picMkLst>
        </pc:picChg>
        <pc:picChg chg="add del mod">
          <ac:chgData name="Trym Fjeldstad Varland" userId="420dde44-f307-4b48-8259-5db29f9da038" providerId="ADAL" clId="{0BDB926B-BB4F-41B8-B81A-C0CB97BCBCB7}" dt="2023-06-04T15:50:40.449" v="870" actId="478"/>
          <ac:picMkLst>
            <pc:docMk/>
            <pc:sldMk cId="473134951" sldId="276"/>
            <ac:picMk id="10" creationId="{76934326-1EB2-A39F-C193-5A642ACA9753}"/>
          </ac:picMkLst>
        </pc:picChg>
        <pc:picChg chg="add mod">
          <ac:chgData name="Trym Fjeldstad Varland" userId="420dde44-f307-4b48-8259-5db29f9da038" providerId="ADAL" clId="{0BDB926B-BB4F-41B8-B81A-C0CB97BCBCB7}" dt="2023-06-04T15:59:08.848" v="893" actId="1076"/>
          <ac:picMkLst>
            <pc:docMk/>
            <pc:sldMk cId="473134951" sldId="276"/>
            <ac:picMk id="12" creationId="{272AA8DA-E1A5-8132-0149-730B880610A4}"/>
          </ac:picMkLst>
        </pc:picChg>
        <pc:picChg chg="add mod">
          <ac:chgData name="Trym Fjeldstad Varland" userId="420dde44-f307-4b48-8259-5db29f9da038" providerId="ADAL" clId="{0BDB926B-BB4F-41B8-B81A-C0CB97BCBCB7}" dt="2023-06-04T15:57:33.198" v="882" actId="1076"/>
          <ac:picMkLst>
            <pc:docMk/>
            <pc:sldMk cId="473134951" sldId="276"/>
            <ac:picMk id="14" creationId="{A06EE0B0-DA5D-A69F-F31B-6E2F8FC9AF7A}"/>
          </ac:picMkLst>
        </pc:picChg>
      </pc:sldChg>
      <pc:sldChg chg="addSp delSp modSp new mod">
        <pc:chgData name="Trym Fjeldstad Varland" userId="420dde44-f307-4b48-8259-5db29f9da038" providerId="ADAL" clId="{0BDB926B-BB4F-41B8-B81A-C0CB97BCBCB7}" dt="2023-06-04T17:41:12.001" v="1161" actId="1076"/>
        <pc:sldMkLst>
          <pc:docMk/>
          <pc:sldMk cId="3129246913" sldId="277"/>
        </pc:sldMkLst>
        <pc:spChg chg="del mod">
          <ac:chgData name="Trym Fjeldstad Varland" userId="420dde44-f307-4b48-8259-5db29f9da038" providerId="ADAL" clId="{0BDB926B-BB4F-41B8-B81A-C0CB97BCBCB7}" dt="2023-06-04T16:03:51.221" v="921"/>
          <ac:spMkLst>
            <pc:docMk/>
            <pc:sldMk cId="3129246913" sldId="277"/>
            <ac:spMk id="2" creationId="{9FB6426F-40C4-59E3-8546-23376476EB10}"/>
          </ac:spMkLst>
        </pc:spChg>
        <pc:spChg chg="del">
          <ac:chgData name="Trym Fjeldstad Varland" userId="420dde44-f307-4b48-8259-5db29f9da038" providerId="ADAL" clId="{0BDB926B-BB4F-41B8-B81A-C0CB97BCBCB7}" dt="2023-06-04T16:04:00.692" v="938" actId="478"/>
          <ac:spMkLst>
            <pc:docMk/>
            <pc:sldMk cId="3129246913" sldId="277"/>
            <ac:spMk id="3" creationId="{C3C638B0-5CEC-A2DD-2140-AAA27E51EEF4}"/>
          </ac:spMkLst>
        </pc:spChg>
        <pc:spChg chg="add mod">
          <ac:chgData name="Trym Fjeldstad Varland" userId="420dde44-f307-4b48-8259-5db29f9da038" providerId="ADAL" clId="{0BDB926B-BB4F-41B8-B81A-C0CB97BCBCB7}" dt="2023-06-04T16:03:57.876" v="937" actId="20577"/>
          <ac:spMkLst>
            <pc:docMk/>
            <pc:sldMk cId="3129246913" sldId="277"/>
            <ac:spMk id="4" creationId="{F388F396-00D0-B84E-E97F-FF08574EDDA5}"/>
          </ac:spMkLst>
        </pc:spChg>
        <pc:picChg chg="add del mod">
          <ac:chgData name="Trym Fjeldstad Varland" userId="420dde44-f307-4b48-8259-5db29f9da038" providerId="ADAL" clId="{0BDB926B-BB4F-41B8-B81A-C0CB97BCBCB7}" dt="2023-06-04T16:08:12.905" v="950" actId="478"/>
          <ac:picMkLst>
            <pc:docMk/>
            <pc:sldMk cId="3129246913" sldId="277"/>
            <ac:picMk id="6" creationId="{A7C892B5-9E7D-1EB1-9B2E-306BBE1C0D0B}"/>
          </ac:picMkLst>
        </pc:picChg>
        <pc:picChg chg="add mod ord">
          <ac:chgData name="Trym Fjeldstad Varland" userId="420dde44-f307-4b48-8259-5db29f9da038" providerId="ADAL" clId="{0BDB926B-BB4F-41B8-B81A-C0CB97BCBCB7}" dt="2023-06-04T17:40:56.236" v="1158" actId="14100"/>
          <ac:picMkLst>
            <pc:docMk/>
            <pc:sldMk cId="3129246913" sldId="277"/>
            <ac:picMk id="8" creationId="{B984EF78-BC7F-FCE0-ACBF-9A1319A9DD81}"/>
          </ac:picMkLst>
        </pc:picChg>
        <pc:picChg chg="add mod">
          <ac:chgData name="Trym Fjeldstad Varland" userId="420dde44-f307-4b48-8259-5db29f9da038" providerId="ADAL" clId="{0BDB926B-BB4F-41B8-B81A-C0CB97BCBCB7}" dt="2023-06-04T17:41:12.001" v="1161" actId="1076"/>
          <ac:picMkLst>
            <pc:docMk/>
            <pc:sldMk cId="3129246913" sldId="277"/>
            <ac:picMk id="10" creationId="{E429255E-7962-4E2B-0358-6F1FF3B09B98}"/>
          </ac:picMkLst>
        </pc:picChg>
        <pc:picChg chg="add mod modCrop">
          <ac:chgData name="Trym Fjeldstad Varland" userId="420dde44-f307-4b48-8259-5db29f9da038" providerId="ADAL" clId="{0BDB926B-BB4F-41B8-B81A-C0CB97BCBCB7}" dt="2023-06-04T17:40:26.832" v="1154" actId="1076"/>
          <ac:picMkLst>
            <pc:docMk/>
            <pc:sldMk cId="3129246913" sldId="277"/>
            <ac:picMk id="12" creationId="{E4A92F88-50BE-D624-3645-6DDBCE24AC42}"/>
          </ac:picMkLst>
        </pc:picChg>
        <pc:picChg chg="add mod">
          <ac:chgData name="Trym Fjeldstad Varland" userId="420dde44-f307-4b48-8259-5db29f9da038" providerId="ADAL" clId="{0BDB926B-BB4F-41B8-B81A-C0CB97BCBCB7}" dt="2023-06-04T17:41:02.809" v="1159" actId="1076"/>
          <ac:picMkLst>
            <pc:docMk/>
            <pc:sldMk cId="3129246913" sldId="277"/>
            <ac:picMk id="14" creationId="{C4CB062C-6E4F-2CF8-6FB5-E6C3A632625F}"/>
          </ac:picMkLst>
        </pc:picChg>
      </pc:sldChg>
      <pc:sldChg chg="addSp delSp modSp new mod modNotesTx">
        <pc:chgData name="Trym Fjeldstad Varland" userId="420dde44-f307-4b48-8259-5db29f9da038" providerId="ADAL" clId="{0BDB926B-BB4F-41B8-B81A-C0CB97BCBCB7}" dt="2023-06-05T11:06:37.061" v="1739" actId="20577"/>
        <pc:sldMkLst>
          <pc:docMk/>
          <pc:sldMk cId="2743335270" sldId="278"/>
        </pc:sldMkLst>
        <pc:spChg chg="mod">
          <ac:chgData name="Trym Fjeldstad Varland" userId="420dde44-f307-4b48-8259-5db29f9da038" providerId="ADAL" clId="{0BDB926B-BB4F-41B8-B81A-C0CB97BCBCB7}" dt="2023-06-04T18:10:41.707" v="1229" actId="20577"/>
          <ac:spMkLst>
            <pc:docMk/>
            <pc:sldMk cId="2743335270" sldId="278"/>
            <ac:spMk id="2" creationId="{32FD22B5-8523-C9A5-BBBA-BE1FA0D735AE}"/>
          </ac:spMkLst>
        </pc:spChg>
        <pc:spChg chg="del">
          <ac:chgData name="Trym Fjeldstad Varland" userId="420dde44-f307-4b48-8259-5db29f9da038" providerId="ADAL" clId="{0BDB926B-BB4F-41B8-B81A-C0CB97BCBCB7}" dt="2023-06-04T16:35:28.112" v="1020" actId="478"/>
          <ac:spMkLst>
            <pc:docMk/>
            <pc:sldMk cId="2743335270" sldId="278"/>
            <ac:spMk id="3" creationId="{7932E192-7041-98DD-879C-43D87FD0F86D}"/>
          </ac:spMkLst>
        </pc:spChg>
        <pc:spChg chg="add mod">
          <ac:chgData name="Trym Fjeldstad Varland" userId="420dde44-f307-4b48-8259-5db29f9da038" providerId="ADAL" clId="{0BDB926B-BB4F-41B8-B81A-C0CB97BCBCB7}" dt="2023-06-04T17:23:06.376" v="1103" actId="1076"/>
          <ac:spMkLst>
            <pc:docMk/>
            <pc:sldMk cId="2743335270" sldId="278"/>
            <ac:spMk id="12" creationId="{C08988FF-B217-AABF-04E5-4E11724A3EE6}"/>
          </ac:spMkLst>
        </pc:spChg>
        <pc:picChg chg="add mod">
          <ac:chgData name="Trym Fjeldstad Varland" userId="420dde44-f307-4b48-8259-5db29f9da038" providerId="ADAL" clId="{0BDB926B-BB4F-41B8-B81A-C0CB97BCBCB7}" dt="2023-06-04T16:54:23.771" v="1040" actId="1076"/>
          <ac:picMkLst>
            <pc:docMk/>
            <pc:sldMk cId="2743335270" sldId="278"/>
            <ac:picMk id="5" creationId="{CED07869-2435-D0AD-AB38-C1F385C72003}"/>
          </ac:picMkLst>
        </pc:picChg>
        <pc:picChg chg="add mod">
          <ac:chgData name="Trym Fjeldstad Varland" userId="420dde44-f307-4b48-8259-5db29f9da038" providerId="ADAL" clId="{0BDB926B-BB4F-41B8-B81A-C0CB97BCBCB7}" dt="2023-06-04T16:54:33.009" v="1041" actId="1076"/>
          <ac:picMkLst>
            <pc:docMk/>
            <pc:sldMk cId="2743335270" sldId="278"/>
            <ac:picMk id="7" creationId="{BA095D2E-4BA6-416F-C6DB-4CFB32041B8E}"/>
          </ac:picMkLst>
        </pc:picChg>
        <pc:picChg chg="add mod">
          <ac:chgData name="Trym Fjeldstad Varland" userId="420dde44-f307-4b48-8259-5db29f9da038" providerId="ADAL" clId="{0BDB926B-BB4F-41B8-B81A-C0CB97BCBCB7}" dt="2023-06-04T16:54:37.708" v="1042" actId="1076"/>
          <ac:picMkLst>
            <pc:docMk/>
            <pc:sldMk cId="2743335270" sldId="278"/>
            <ac:picMk id="9" creationId="{C956EABC-0706-6501-408C-BC4138276AB5}"/>
          </ac:picMkLst>
        </pc:picChg>
        <pc:picChg chg="add mod">
          <ac:chgData name="Trym Fjeldstad Varland" userId="420dde44-f307-4b48-8259-5db29f9da038" providerId="ADAL" clId="{0BDB926B-BB4F-41B8-B81A-C0CB97BCBCB7}" dt="2023-06-04T17:23:15.862" v="1104" actId="1076"/>
          <ac:picMkLst>
            <pc:docMk/>
            <pc:sldMk cId="2743335270" sldId="278"/>
            <ac:picMk id="11" creationId="{F0C370DC-72FE-63BA-A921-577B0BD1AEE3}"/>
          </ac:picMkLst>
        </pc:picChg>
      </pc:sldChg>
      <pc:sldChg chg="addSp delSp modSp new mod modNotesTx">
        <pc:chgData name="Trym Fjeldstad Varland" userId="420dde44-f307-4b48-8259-5db29f9da038" providerId="ADAL" clId="{0BDB926B-BB4F-41B8-B81A-C0CB97BCBCB7}" dt="2023-06-05T11:15:46.604" v="1941" actId="20577"/>
        <pc:sldMkLst>
          <pc:docMk/>
          <pc:sldMk cId="2333960154" sldId="279"/>
        </pc:sldMkLst>
        <pc:spChg chg="mod">
          <ac:chgData name="Trym Fjeldstad Varland" userId="420dde44-f307-4b48-8259-5db29f9da038" providerId="ADAL" clId="{0BDB926B-BB4F-41B8-B81A-C0CB97BCBCB7}" dt="2023-06-04T17:44:19.234" v="1191" actId="20577"/>
          <ac:spMkLst>
            <pc:docMk/>
            <pc:sldMk cId="2333960154" sldId="279"/>
            <ac:spMk id="2" creationId="{0CE9AE64-B8A0-FDB2-59F4-A6BBA448A863}"/>
          </ac:spMkLst>
        </pc:spChg>
        <pc:spChg chg="del">
          <ac:chgData name="Trym Fjeldstad Varland" userId="420dde44-f307-4b48-8259-5db29f9da038" providerId="ADAL" clId="{0BDB926B-BB4F-41B8-B81A-C0CB97BCBCB7}" dt="2023-06-04T17:43:27.044" v="1178" actId="478"/>
          <ac:spMkLst>
            <pc:docMk/>
            <pc:sldMk cId="2333960154" sldId="279"/>
            <ac:spMk id="3" creationId="{3A17D200-939A-6636-EA35-080BFA8610A5}"/>
          </ac:spMkLst>
        </pc:spChg>
        <pc:picChg chg="add mod">
          <ac:chgData name="Trym Fjeldstad Varland" userId="420dde44-f307-4b48-8259-5db29f9da038" providerId="ADAL" clId="{0BDB926B-BB4F-41B8-B81A-C0CB97BCBCB7}" dt="2023-06-04T17:44:57.213" v="1199" actId="1076"/>
          <ac:picMkLst>
            <pc:docMk/>
            <pc:sldMk cId="2333960154" sldId="279"/>
            <ac:picMk id="5" creationId="{DAD2FA7F-F781-9A70-C1B5-B7F77F41E7E3}"/>
          </ac:picMkLst>
        </pc:picChg>
        <pc:picChg chg="add mod">
          <ac:chgData name="Trym Fjeldstad Varland" userId="420dde44-f307-4b48-8259-5db29f9da038" providerId="ADAL" clId="{0BDB926B-BB4F-41B8-B81A-C0CB97BCBCB7}" dt="2023-06-04T18:07:58.213" v="1203" actId="1076"/>
          <ac:picMkLst>
            <pc:docMk/>
            <pc:sldMk cId="2333960154" sldId="279"/>
            <ac:picMk id="7" creationId="{A573F21B-2303-3A4B-2F7E-E08EA1FE83CE}"/>
          </ac:picMkLst>
        </pc:picChg>
        <pc:picChg chg="add mod">
          <ac:chgData name="Trym Fjeldstad Varland" userId="420dde44-f307-4b48-8259-5db29f9da038" providerId="ADAL" clId="{0BDB926B-BB4F-41B8-B81A-C0CB97BCBCB7}" dt="2023-06-04T17:45:14.830" v="1201" actId="1076"/>
          <ac:picMkLst>
            <pc:docMk/>
            <pc:sldMk cId="2333960154" sldId="279"/>
            <ac:picMk id="9" creationId="{391F927B-D602-D14D-C191-D22C51F045FE}"/>
          </ac:picMkLst>
        </pc:picChg>
      </pc:sldChg>
      <pc:sldChg chg="addSp delSp modSp new mod modNotesTx">
        <pc:chgData name="Trym Fjeldstad Varland" userId="420dde44-f307-4b48-8259-5db29f9da038" providerId="ADAL" clId="{0BDB926B-BB4F-41B8-B81A-C0CB97BCBCB7}" dt="2023-06-05T11:22:45.449" v="2074" actId="20577"/>
        <pc:sldMkLst>
          <pc:docMk/>
          <pc:sldMk cId="1157537035" sldId="280"/>
        </pc:sldMkLst>
        <pc:spChg chg="mod">
          <ac:chgData name="Trym Fjeldstad Varland" userId="420dde44-f307-4b48-8259-5db29f9da038" providerId="ADAL" clId="{0BDB926B-BB4F-41B8-B81A-C0CB97BCBCB7}" dt="2023-06-04T18:10:26.001" v="1223" actId="255"/>
          <ac:spMkLst>
            <pc:docMk/>
            <pc:sldMk cId="1157537035" sldId="280"/>
            <ac:spMk id="2" creationId="{4B1227B8-CDFF-CD65-ED71-E8A3CFDE5789}"/>
          </ac:spMkLst>
        </pc:spChg>
        <pc:spChg chg="del">
          <ac:chgData name="Trym Fjeldstad Varland" userId="420dde44-f307-4b48-8259-5db29f9da038" providerId="ADAL" clId="{0BDB926B-BB4F-41B8-B81A-C0CB97BCBCB7}" dt="2023-06-04T18:14:09.107" v="1263" actId="478"/>
          <ac:spMkLst>
            <pc:docMk/>
            <pc:sldMk cId="1157537035" sldId="280"/>
            <ac:spMk id="3" creationId="{4BA478A4-D19E-29B7-1106-6AB722F4F2D0}"/>
          </ac:spMkLst>
        </pc:spChg>
        <pc:spChg chg="add mod">
          <ac:chgData name="Trym Fjeldstad Varland" userId="420dde44-f307-4b48-8259-5db29f9da038" providerId="ADAL" clId="{0BDB926B-BB4F-41B8-B81A-C0CB97BCBCB7}" dt="2023-06-04T18:20:13.200" v="1304" actId="17032"/>
          <ac:spMkLst>
            <pc:docMk/>
            <pc:sldMk cId="1157537035" sldId="280"/>
            <ac:spMk id="12" creationId="{DFA85C2A-9C05-692D-DBA2-74489470A752}"/>
          </ac:spMkLst>
        </pc:spChg>
        <pc:spChg chg="add mod">
          <ac:chgData name="Trym Fjeldstad Varland" userId="420dde44-f307-4b48-8259-5db29f9da038" providerId="ADAL" clId="{0BDB926B-BB4F-41B8-B81A-C0CB97BCBCB7}" dt="2023-06-04T18:24:07.770" v="1345" actId="14100"/>
          <ac:spMkLst>
            <pc:docMk/>
            <pc:sldMk cId="1157537035" sldId="280"/>
            <ac:spMk id="13" creationId="{D7BA8DAC-4FF5-E0DA-6581-62BC75A69328}"/>
          </ac:spMkLst>
        </pc:spChg>
        <pc:spChg chg="add mod">
          <ac:chgData name="Trym Fjeldstad Varland" userId="420dde44-f307-4b48-8259-5db29f9da038" providerId="ADAL" clId="{0BDB926B-BB4F-41B8-B81A-C0CB97BCBCB7}" dt="2023-06-04T18:37:18.755" v="1409" actId="20577"/>
          <ac:spMkLst>
            <pc:docMk/>
            <pc:sldMk cId="1157537035" sldId="280"/>
            <ac:spMk id="14" creationId="{559EB74D-4C6A-047A-2BB0-3E8E82F6D8F0}"/>
          </ac:spMkLst>
        </pc:spChg>
        <pc:spChg chg="add mod">
          <ac:chgData name="Trym Fjeldstad Varland" userId="420dde44-f307-4b48-8259-5db29f9da038" providerId="ADAL" clId="{0BDB926B-BB4F-41B8-B81A-C0CB97BCBCB7}" dt="2023-06-04T18:38:13.779" v="1428" actId="20577"/>
          <ac:spMkLst>
            <pc:docMk/>
            <pc:sldMk cId="1157537035" sldId="280"/>
            <ac:spMk id="16" creationId="{B1E5C31E-B99A-85FB-405D-B0445DBD413C}"/>
          </ac:spMkLst>
        </pc:spChg>
        <pc:picChg chg="add mod">
          <ac:chgData name="Trym Fjeldstad Varland" userId="420dde44-f307-4b48-8259-5db29f9da038" providerId="ADAL" clId="{0BDB926B-BB4F-41B8-B81A-C0CB97BCBCB7}" dt="2023-06-04T18:20:45.353" v="1308" actId="1076"/>
          <ac:picMkLst>
            <pc:docMk/>
            <pc:sldMk cId="1157537035" sldId="280"/>
            <ac:picMk id="5" creationId="{6D101E45-59FE-7F04-02DF-123FE32E1B04}"/>
          </ac:picMkLst>
        </pc:picChg>
        <pc:picChg chg="add mod">
          <ac:chgData name="Trym Fjeldstad Varland" userId="420dde44-f307-4b48-8259-5db29f9da038" providerId="ADAL" clId="{0BDB926B-BB4F-41B8-B81A-C0CB97BCBCB7}" dt="2023-06-04T18:20:55.770" v="1309" actId="1076"/>
          <ac:picMkLst>
            <pc:docMk/>
            <pc:sldMk cId="1157537035" sldId="280"/>
            <ac:picMk id="7" creationId="{9F78B476-C9CA-C066-69EC-299BBB689677}"/>
          </ac:picMkLst>
        </pc:picChg>
        <pc:picChg chg="add mod">
          <ac:chgData name="Trym Fjeldstad Varland" userId="420dde44-f307-4b48-8259-5db29f9da038" providerId="ADAL" clId="{0BDB926B-BB4F-41B8-B81A-C0CB97BCBCB7}" dt="2023-06-04T18:21:19.858" v="1312" actId="1076"/>
          <ac:picMkLst>
            <pc:docMk/>
            <pc:sldMk cId="1157537035" sldId="280"/>
            <ac:picMk id="9" creationId="{EC706D54-0AD9-D851-0CF5-E1FD69C4AE83}"/>
          </ac:picMkLst>
        </pc:picChg>
        <pc:picChg chg="add mod">
          <ac:chgData name="Trym Fjeldstad Varland" userId="420dde44-f307-4b48-8259-5db29f9da038" providerId="ADAL" clId="{0BDB926B-BB4F-41B8-B81A-C0CB97BCBCB7}" dt="2023-06-04T18:21:12.223" v="1311" actId="1076"/>
          <ac:picMkLst>
            <pc:docMk/>
            <pc:sldMk cId="1157537035" sldId="280"/>
            <ac:picMk id="11" creationId="{AC12EAA1-368E-F7DA-53B0-236E690F787E}"/>
          </ac:picMkLst>
        </pc:picChg>
      </pc:sldChg>
      <pc:sldChg chg="addSp delSp modSp new mod">
        <pc:chgData name="Trym Fjeldstad Varland" userId="420dde44-f307-4b48-8259-5db29f9da038" providerId="ADAL" clId="{0BDB926B-BB4F-41B8-B81A-C0CB97BCBCB7}" dt="2023-06-04T18:27:42.873" v="1384" actId="1076"/>
        <pc:sldMkLst>
          <pc:docMk/>
          <pc:sldMk cId="4233072539" sldId="281"/>
        </pc:sldMkLst>
        <pc:spChg chg="del">
          <ac:chgData name="Trym Fjeldstad Varland" userId="420dde44-f307-4b48-8259-5db29f9da038" providerId="ADAL" clId="{0BDB926B-BB4F-41B8-B81A-C0CB97BCBCB7}" dt="2023-06-04T18:24:42.852" v="1350" actId="478"/>
          <ac:spMkLst>
            <pc:docMk/>
            <pc:sldMk cId="4233072539" sldId="281"/>
            <ac:spMk id="2" creationId="{5B6E062A-CAFC-E42F-B2D5-73273640A299}"/>
          </ac:spMkLst>
        </pc:spChg>
        <pc:spChg chg="del mod">
          <ac:chgData name="Trym Fjeldstad Varland" userId="420dde44-f307-4b48-8259-5db29f9da038" providerId="ADAL" clId="{0BDB926B-BB4F-41B8-B81A-C0CB97BCBCB7}" dt="2023-06-04T18:24:41.108" v="1349" actId="478"/>
          <ac:spMkLst>
            <pc:docMk/>
            <pc:sldMk cId="4233072539" sldId="281"/>
            <ac:spMk id="3" creationId="{BACB087E-968E-36B3-C6CD-B30079430634}"/>
          </ac:spMkLst>
        </pc:spChg>
        <pc:spChg chg="add mod">
          <ac:chgData name="Trym Fjeldstad Varland" userId="420dde44-f307-4b48-8259-5db29f9da038" providerId="ADAL" clId="{0BDB926B-BB4F-41B8-B81A-C0CB97BCBCB7}" dt="2023-06-04T18:24:49.362" v="1351"/>
          <ac:spMkLst>
            <pc:docMk/>
            <pc:sldMk cId="4233072539" sldId="281"/>
            <ac:spMk id="4" creationId="{F6BCB613-EE0C-2BDB-A7B9-2EBE0C9AEF4D}"/>
          </ac:spMkLst>
        </pc:spChg>
        <pc:picChg chg="add mod">
          <ac:chgData name="Trym Fjeldstad Varland" userId="420dde44-f307-4b48-8259-5db29f9da038" providerId="ADAL" clId="{0BDB926B-BB4F-41B8-B81A-C0CB97BCBCB7}" dt="2023-06-04T18:27:22.984" v="1368" actId="1076"/>
          <ac:picMkLst>
            <pc:docMk/>
            <pc:sldMk cId="4233072539" sldId="281"/>
            <ac:picMk id="6" creationId="{67A2637B-7487-48CC-AB4D-5E670D309439}"/>
          </ac:picMkLst>
        </pc:picChg>
        <pc:picChg chg="add mod">
          <ac:chgData name="Trym Fjeldstad Varland" userId="420dde44-f307-4b48-8259-5db29f9da038" providerId="ADAL" clId="{0BDB926B-BB4F-41B8-B81A-C0CB97BCBCB7}" dt="2023-06-04T18:27:26.711" v="1369" actId="1076"/>
          <ac:picMkLst>
            <pc:docMk/>
            <pc:sldMk cId="4233072539" sldId="281"/>
            <ac:picMk id="8" creationId="{7AD11F1A-435F-843C-3754-1431B4C8F4FD}"/>
          </ac:picMkLst>
        </pc:picChg>
        <pc:picChg chg="add mod">
          <ac:chgData name="Trym Fjeldstad Varland" userId="420dde44-f307-4b48-8259-5db29f9da038" providerId="ADAL" clId="{0BDB926B-BB4F-41B8-B81A-C0CB97BCBCB7}" dt="2023-06-04T18:27:42.873" v="1384" actId="1076"/>
          <ac:picMkLst>
            <pc:docMk/>
            <pc:sldMk cId="4233072539" sldId="281"/>
            <ac:picMk id="10" creationId="{0CDFD325-C1A9-79E3-6A67-844225E5B831}"/>
          </ac:picMkLst>
        </pc:picChg>
      </pc:sldChg>
      <pc:sldChg chg="addSp delSp modSp new mod setBg modNotesTx">
        <pc:chgData name="Trym Fjeldstad Varland" userId="420dde44-f307-4b48-8259-5db29f9da038" providerId="ADAL" clId="{0BDB926B-BB4F-41B8-B81A-C0CB97BCBCB7}" dt="2023-06-07T12:41:54.770" v="2610" actId="20577"/>
        <pc:sldMkLst>
          <pc:docMk/>
          <pc:sldMk cId="2112578866" sldId="282"/>
        </pc:sldMkLst>
        <pc:spChg chg="mod ord">
          <ac:chgData name="Trym Fjeldstad Varland" userId="420dde44-f307-4b48-8259-5db29f9da038" providerId="ADAL" clId="{0BDB926B-BB4F-41B8-B81A-C0CB97BCBCB7}" dt="2023-06-04T19:03:14.879" v="1509" actId="1076"/>
          <ac:spMkLst>
            <pc:docMk/>
            <pc:sldMk cId="2112578866" sldId="282"/>
            <ac:spMk id="2" creationId="{EC423DCA-DDE9-4C41-01AF-C3C244DE0FAF}"/>
          </ac:spMkLst>
        </pc:spChg>
        <pc:spChg chg="del">
          <ac:chgData name="Trym Fjeldstad Varland" userId="420dde44-f307-4b48-8259-5db29f9da038" providerId="ADAL" clId="{0BDB926B-BB4F-41B8-B81A-C0CB97BCBCB7}" dt="2023-06-04T18:57:31.894" v="1451" actId="478"/>
          <ac:spMkLst>
            <pc:docMk/>
            <pc:sldMk cId="2112578866" sldId="282"/>
            <ac:spMk id="3" creationId="{FD07620D-6186-6AC2-4B1C-989AEDC429B2}"/>
          </ac:spMkLst>
        </pc:spChg>
        <pc:spChg chg="add mod">
          <ac:chgData name="Trym Fjeldstad Varland" userId="420dde44-f307-4b48-8259-5db29f9da038" providerId="ADAL" clId="{0BDB926B-BB4F-41B8-B81A-C0CB97BCBCB7}" dt="2023-06-05T06:24:01.962" v="1521" actId="20577"/>
          <ac:spMkLst>
            <pc:docMk/>
            <pc:sldMk cId="2112578866" sldId="282"/>
            <ac:spMk id="15" creationId="{1E345E03-CB00-B8AF-F602-E764E78B06F2}"/>
          </ac:spMkLst>
        </pc:spChg>
        <pc:spChg chg="add del">
          <ac:chgData name="Trym Fjeldstad Varland" userId="420dde44-f307-4b48-8259-5db29f9da038" providerId="ADAL" clId="{0BDB926B-BB4F-41B8-B81A-C0CB97BCBCB7}" dt="2023-06-04T18:59:19.792" v="1462" actId="26606"/>
          <ac:spMkLst>
            <pc:docMk/>
            <pc:sldMk cId="2112578866" sldId="282"/>
            <ac:spMk id="16" creationId="{D12DDE76-C203-4047-9998-63900085B5E8}"/>
          </ac:spMkLst>
        </pc:spChg>
        <pc:spChg chg="add del">
          <ac:chgData name="Trym Fjeldstad Varland" userId="420dde44-f307-4b48-8259-5db29f9da038" providerId="ADAL" clId="{0BDB926B-BB4F-41B8-B81A-C0CB97BCBCB7}" dt="2023-06-04T18:59:22.112" v="1464" actId="26606"/>
          <ac:spMkLst>
            <pc:docMk/>
            <pc:sldMk cId="2112578866" sldId="282"/>
            <ac:spMk id="18" creationId="{114A821F-8663-46BA-8CC0-D4C44F639F3A}"/>
          </ac:spMkLst>
        </pc:spChg>
        <pc:spChg chg="add del">
          <ac:chgData name="Trym Fjeldstad Varland" userId="420dde44-f307-4b48-8259-5db29f9da038" providerId="ADAL" clId="{0BDB926B-BB4F-41B8-B81A-C0CB97BCBCB7}" dt="2023-06-04T18:59:22.112" v="1464" actId="26606"/>
          <ac:spMkLst>
            <pc:docMk/>
            <pc:sldMk cId="2112578866" sldId="282"/>
            <ac:spMk id="19" creationId="{18F923FF-DD0C-4FD3-A1B4-68DFA511C82D}"/>
          </ac:spMkLst>
        </pc:spChg>
        <pc:spChg chg="add del">
          <ac:chgData name="Trym Fjeldstad Varland" userId="420dde44-f307-4b48-8259-5db29f9da038" providerId="ADAL" clId="{0BDB926B-BB4F-41B8-B81A-C0CB97BCBCB7}" dt="2023-06-04T18:59:22.112" v="1464" actId="26606"/>
          <ac:spMkLst>
            <pc:docMk/>
            <pc:sldMk cId="2112578866" sldId="282"/>
            <ac:spMk id="20" creationId="{67EF550F-47CE-4FB2-9DAC-12AD835C833D}"/>
          </ac:spMkLst>
        </pc:spChg>
        <pc:picChg chg="add mod ord">
          <ac:chgData name="Trym Fjeldstad Varland" userId="420dde44-f307-4b48-8259-5db29f9da038" providerId="ADAL" clId="{0BDB926B-BB4F-41B8-B81A-C0CB97BCBCB7}" dt="2023-06-04T19:03:02.375" v="1508" actId="1076"/>
          <ac:picMkLst>
            <pc:docMk/>
            <pc:sldMk cId="2112578866" sldId="282"/>
            <ac:picMk id="5" creationId="{7A814255-CEF6-6987-3743-AD81C8EFF8C3}"/>
          </ac:picMkLst>
        </pc:picChg>
        <pc:picChg chg="add mod ord">
          <ac:chgData name="Trym Fjeldstad Varland" userId="420dde44-f307-4b48-8259-5db29f9da038" providerId="ADAL" clId="{0BDB926B-BB4F-41B8-B81A-C0CB97BCBCB7}" dt="2023-06-04T19:01:49.803" v="1494" actId="1076"/>
          <ac:picMkLst>
            <pc:docMk/>
            <pc:sldMk cId="2112578866" sldId="282"/>
            <ac:picMk id="7" creationId="{EC8B3C10-5DCE-2131-4D56-30CADBEF10F8}"/>
          </ac:picMkLst>
        </pc:picChg>
        <pc:picChg chg="add mod ord">
          <ac:chgData name="Trym Fjeldstad Varland" userId="420dde44-f307-4b48-8259-5db29f9da038" providerId="ADAL" clId="{0BDB926B-BB4F-41B8-B81A-C0CB97BCBCB7}" dt="2023-06-04T19:02:57.636" v="1507" actId="1076"/>
          <ac:picMkLst>
            <pc:docMk/>
            <pc:sldMk cId="2112578866" sldId="282"/>
            <ac:picMk id="9" creationId="{F238FA0D-8B56-2A01-CA1E-CE287380AB84}"/>
          </ac:picMkLst>
        </pc:picChg>
        <pc:picChg chg="add mod">
          <ac:chgData name="Trym Fjeldstad Varland" userId="420dde44-f307-4b48-8259-5db29f9da038" providerId="ADAL" clId="{0BDB926B-BB4F-41B8-B81A-C0CB97BCBCB7}" dt="2023-06-04T19:01:49.803" v="1494" actId="1076"/>
          <ac:picMkLst>
            <pc:docMk/>
            <pc:sldMk cId="2112578866" sldId="282"/>
            <ac:picMk id="11" creationId="{07BF9806-75EF-BD9F-2F85-66AEA60F7F70}"/>
          </ac:picMkLst>
        </pc:picChg>
        <pc:picChg chg="add mod">
          <ac:chgData name="Trym Fjeldstad Varland" userId="420dde44-f307-4b48-8259-5db29f9da038" providerId="ADAL" clId="{0BDB926B-BB4F-41B8-B81A-C0CB97BCBCB7}" dt="2023-06-05T06:23:23.162" v="1514" actId="1076"/>
          <ac:picMkLst>
            <pc:docMk/>
            <pc:sldMk cId="2112578866" sldId="282"/>
            <ac:picMk id="13" creationId="{99969382-0CAD-7143-3CD8-9F0C385A3221}"/>
          </ac:picMkLst>
        </pc:picChg>
      </pc:sldChg>
      <pc:sldChg chg="addSp delSp modSp new mod">
        <pc:chgData name="Trym Fjeldstad Varland" userId="420dde44-f307-4b48-8259-5db29f9da038" providerId="ADAL" clId="{0BDB926B-BB4F-41B8-B81A-C0CB97BCBCB7}" dt="2023-06-05T12:51:13.623" v="2206" actId="27636"/>
        <pc:sldMkLst>
          <pc:docMk/>
          <pc:sldMk cId="3239597789" sldId="283"/>
        </pc:sldMkLst>
        <pc:spChg chg="add del mod">
          <ac:chgData name="Trym Fjeldstad Varland" userId="420dde44-f307-4b48-8259-5db29f9da038" providerId="ADAL" clId="{0BDB926B-BB4F-41B8-B81A-C0CB97BCBCB7}" dt="2023-06-05T12:50:36.699" v="2183" actId="478"/>
          <ac:spMkLst>
            <pc:docMk/>
            <pc:sldMk cId="3239597789" sldId="283"/>
            <ac:spMk id="2" creationId="{FEEECE5C-AD21-CD82-981C-F6FD8F72E392}"/>
          </ac:spMkLst>
        </pc:spChg>
        <pc:spChg chg="del">
          <ac:chgData name="Trym Fjeldstad Varland" userId="420dde44-f307-4b48-8259-5db29f9da038" providerId="ADAL" clId="{0BDB926B-BB4F-41B8-B81A-C0CB97BCBCB7}" dt="2023-06-05T07:54:50.079" v="1523" actId="478"/>
          <ac:spMkLst>
            <pc:docMk/>
            <pc:sldMk cId="3239597789" sldId="283"/>
            <ac:spMk id="3" creationId="{5EFF9F72-7EB4-E45E-D92B-5BF4FCAA7E83}"/>
          </ac:spMkLst>
        </pc:spChg>
        <pc:spChg chg="add del mod">
          <ac:chgData name="Trym Fjeldstad Varland" userId="420dde44-f307-4b48-8259-5db29f9da038" providerId="ADAL" clId="{0BDB926B-BB4F-41B8-B81A-C0CB97BCBCB7}" dt="2023-06-05T12:50:39.054" v="2184" actId="478"/>
          <ac:spMkLst>
            <pc:docMk/>
            <pc:sldMk cId="3239597789" sldId="283"/>
            <ac:spMk id="5" creationId="{FF687584-A2D8-8AF2-EFB0-3242649E6F10}"/>
          </ac:spMkLst>
        </pc:spChg>
        <pc:spChg chg="add mod">
          <ac:chgData name="Trym Fjeldstad Varland" userId="420dde44-f307-4b48-8259-5db29f9da038" providerId="ADAL" clId="{0BDB926B-BB4F-41B8-B81A-C0CB97BCBCB7}" dt="2023-06-05T12:51:13.623" v="2206" actId="27636"/>
          <ac:spMkLst>
            <pc:docMk/>
            <pc:sldMk cId="3239597789" sldId="283"/>
            <ac:spMk id="6" creationId="{4E0FD209-3DF2-659A-665A-1FB7AD6886B4}"/>
          </ac:spMkLst>
        </pc:spChg>
      </pc:sldChg>
      <pc:sldChg chg="addSp delSp modSp new mod">
        <pc:chgData name="Trym Fjeldstad Varland" userId="420dde44-f307-4b48-8259-5db29f9da038" providerId="ADAL" clId="{0BDB926B-BB4F-41B8-B81A-C0CB97BCBCB7}" dt="2023-06-05T14:11:02.506" v="2410" actId="20577"/>
        <pc:sldMkLst>
          <pc:docMk/>
          <pc:sldMk cId="3788831007" sldId="284"/>
        </pc:sldMkLst>
        <pc:spChg chg="mod">
          <ac:chgData name="Trym Fjeldstad Varland" userId="420dde44-f307-4b48-8259-5db29f9da038" providerId="ADAL" clId="{0BDB926B-BB4F-41B8-B81A-C0CB97BCBCB7}" dt="2023-06-05T14:11:02.506" v="2410" actId="20577"/>
          <ac:spMkLst>
            <pc:docMk/>
            <pc:sldMk cId="3788831007" sldId="284"/>
            <ac:spMk id="2" creationId="{6142D179-29F0-F3FA-8062-9E7B70F614CD}"/>
          </ac:spMkLst>
        </pc:spChg>
        <pc:spChg chg="del">
          <ac:chgData name="Trym Fjeldstad Varland" userId="420dde44-f307-4b48-8259-5db29f9da038" providerId="ADAL" clId="{0BDB926B-BB4F-41B8-B81A-C0CB97BCBCB7}" dt="2023-06-05T12:51:20.855" v="2208" actId="478"/>
          <ac:spMkLst>
            <pc:docMk/>
            <pc:sldMk cId="3788831007" sldId="284"/>
            <ac:spMk id="3" creationId="{AE30C85E-8C8E-43E1-D97B-5896ADC00F7C}"/>
          </ac:spMkLst>
        </pc:spChg>
        <pc:picChg chg="add mod">
          <ac:chgData name="Trym Fjeldstad Varland" userId="420dde44-f307-4b48-8259-5db29f9da038" providerId="ADAL" clId="{0BDB926B-BB4F-41B8-B81A-C0CB97BCBCB7}" dt="2023-06-05T12:56:25.569" v="2373" actId="1076"/>
          <ac:picMkLst>
            <pc:docMk/>
            <pc:sldMk cId="3788831007" sldId="284"/>
            <ac:picMk id="5" creationId="{F0AC9988-A737-B4CB-0716-4F8D2D6CB56E}"/>
          </ac:picMkLst>
        </pc:picChg>
        <pc:picChg chg="add mod">
          <ac:chgData name="Trym Fjeldstad Varland" userId="420dde44-f307-4b48-8259-5db29f9da038" providerId="ADAL" clId="{0BDB926B-BB4F-41B8-B81A-C0CB97BCBCB7}" dt="2023-06-05T12:56:15.420" v="2370" actId="1076"/>
          <ac:picMkLst>
            <pc:docMk/>
            <pc:sldMk cId="3788831007" sldId="284"/>
            <ac:picMk id="7" creationId="{25FB2810-50F5-C507-9D05-FCB8501E8673}"/>
          </ac:picMkLst>
        </pc:picChg>
        <pc:picChg chg="add mod">
          <ac:chgData name="Trym Fjeldstad Varland" userId="420dde44-f307-4b48-8259-5db29f9da038" providerId="ADAL" clId="{0BDB926B-BB4F-41B8-B81A-C0CB97BCBCB7}" dt="2023-06-05T12:56:30.440" v="2374" actId="1076"/>
          <ac:picMkLst>
            <pc:docMk/>
            <pc:sldMk cId="3788831007" sldId="284"/>
            <ac:picMk id="9" creationId="{17471330-255E-1050-5E4C-8FC40B89C047}"/>
          </ac:picMkLst>
        </pc:picChg>
        <pc:picChg chg="add mod">
          <ac:chgData name="Trym Fjeldstad Varland" userId="420dde44-f307-4b48-8259-5db29f9da038" providerId="ADAL" clId="{0BDB926B-BB4F-41B8-B81A-C0CB97BCBCB7}" dt="2023-06-05T12:56:19.427" v="2371" actId="1076"/>
          <ac:picMkLst>
            <pc:docMk/>
            <pc:sldMk cId="3788831007" sldId="284"/>
            <ac:picMk id="11" creationId="{5942950B-21D4-3F32-9734-8CBDD6DA6F34}"/>
          </ac:picMkLst>
        </pc:picChg>
      </pc:sldChg>
      <pc:sldChg chg="addSp delSp modSp new mod">
        <pc:chgData name="Trym Fjeldstad Varland" userId="420dde44-f307-4b48-8259-5db29f9da038" providerId="ADAL" clId="{0BDB926B-BB4F-41B8-B81A-C0CB97BCBCB7}" dt="2023-06-05T14:12:35.023" v="2469" actId="20577"/>
        <pc:sldMkLst>
          <pc:docMk/>
          <pc:sldMk cId="2315969176" sldId="285"/>
        </pc:sldMkLst>
        <pc:spChg chg="mod">
          <ac:chgData name="Trym Fjeldstad Varland" userId="420dde44-f307-4b48-8259-5db29f9da038" providerId="ADAL" clId="{0BDB926B-BB4F-41B8-B81A-C0CB97BCBCB7}" dt="2023-06-05T14:12:35.023" v="2469" actId="20577"/>
          <ac:spMkLst>
            <pc:docMk/>
            <pc:sldMk cId="2315969176" sldId="285"/>
            <ac:spMk id="2" creationId="{01CDE991-48AA-0481-6899-8060C6F724FF}"/>
          </ac:spMkLst>
        </pc:spChg>
        <pc:spChg chg="del">
          <ac:chgData name="Trym Fjeldstad Varland" userId="420dde44-f307-4b48-8259-5db29f9da038" providerId="ADAL" clId="{0BDB926B-BB4F-41B8-B81A-C0CB97BCBCB7}" dt="2023-06-05T12:53:10.928" v="2304" actId="478"/>
          <ac:spMkLst>
            <pc:docMk/>
            <pc:sldMk cId="2315969176" sldId="285"/>
            <ac:spMk id="3" creationId="{EC062C19-6DA3-C9D7-D49E-74B021391D2C}"/>
          </ac:spMkLst>
        </pc:spChg>
        <pc:picChg chg="add del mod">
          <ac:chgData name="Trym Fjeldstad Varland" userId="420dde44-f307-4b48-8259-5db29f9da038" providerId="ADAL" clId="{0BDB926B-BB4F-41B8-B81A-C0CB97BCBCB7}" dt="2023-06-05T12:57:14.859" v="2385" actId="931"/>
          <ac:picMkLst>
            <pc:docMk/>
            <pc:sldMk cId="2315969176" sldId="285"/>
            <ac:picMk id="5" creationId="{6F552FC3-7695-B094-3535-A87568BF9380}"/>
          </ac:picMkLst>
        </pc:picChg>
        <pc:picChg chg="add del mod">
          <ac:chgData name="Trym Fjeldstad Varland" userId="420dde44-f307-4b48-8259-5db29f9da038" providerId="ADAL" clId="{0BDB926B-BB4F-41B8-B81A-C0CB97BCBCB7}" dt="2023-06-05T12:57:14.859" v="2385" actId="931"/>
          <ac:picMkLst>
            <pc:docMk/>
            <pc:sldMk cId="2315969176" sldId="285"/>
            <ac:picMk id="7" creationId="{9346062C-2A39-57E2-FE3D-D2FB4B1F6BF0}"/>
          </ac:picMkLst>
        </pc:picChg>
        <pc:picChg chg="add del mod">
          <ac:chgData name="Trym Fjeldstad Varland" userId="420dde44-f307-4b48-8259-5db29f9da038" providerId="ADAL" clId="{0BDB926B-BB4F-41B8-B81A-C0CB97BCBCB7}" dt="2023-06-05T12:57:14.859" v="2385" actId="931"/>
          <ac:picMkLst>
            <pc:docMk/>
            <pc:sldMk cId="2315969176" sldId="285"/>
            <ac:picMk id="9" creationId="{076AE621-7B20-897D-ECB8-37753C75CEDE}"/>
          </ac:picMkLst>
        </pc:picChg>
        <pc:picChg chg="add del mod">
          <ac:chgData name="Trym Fjeldstad Varland" userId="420dde44-f307-4b48-8259-5db29f9da038" providerId="ADAL" clId="{0BDB926B-BB4F-41B8-B81A-C0CB97BCBCB7}" dt="2023-06-05T12:57:14.859" v="2385" actId="931"/>
          <ac:picMkLst>
            <pc:docMk/>
            <pc:sldMk cId="2315969176" sldId="285"/>
            <ac:picMk id="11" creationId="{A7D0B511-B2D0-399A-8B86-DF59AF937DB2}"/>
          </ac:picMkLst>
        </pc:picChg>
        <pc:picChg chg="add mod">
          <ac:chgData name="Trym Fjeldstad Varland" userId="420dde44-f307-4b48-8259-5db29f9da038" providerId="ADAL" clId="{0BDB926B-BB4F-41B8-B81A-C0CB97BCBCB7}" dt="2023-06-05T12:58:05.402" v="2403" actId="1076"/>
          <ac:picMkLst>
            <pc:docMk/>
            <pc:sldMk cId="2315969176" sldId="285"/>
            <ac:picMk id="13" creationId="{FE1F2127-D08F-6B7B-B755-36E728AF6492}"/>
          </ac:picMkLst>
        </pc:picChg>
        <pc:picChg chg="add mod">
          <ac:chgData name="Trym Fjeldstad Varland" userId="420dde44-f307-4b48-8259-5db29f9da038" providerId="ADAL" clId="{0BDB926B-BB4F-41B8-B81A-C0CB97BCBCB7}" dt="2023-06-05T12:57:56.941" v="2401" actId="1076"/>
          <ac:picMkLst>
            <pc:docMk/>
            <pc:sldMk cId="2315969176" sldId="285"/>
            <ac:picMk id="15" creationId="{299AF37E-36EB-EAF8-09F3-4A09AF9AD604}"/>
          </ac:picMkLst>
        </pc:picChg>
        <pc:picChg chg="add mod">
          <ac:chgData name="Trym Fjeldstad Varland" userId="420dde44-f307-4b48-8259-5db29f9da038" providerId="ADAL" clId="{0BDB926B-BB4F-41B8-B81A-C0CB97BCBCB7}" dt="2023-06-05T12:58:22.014" v="2404" actId="1076"/>
          <ac:picMkLst>
            <pc:docMk/>
            <pc:sldMk cId="2315969176" sldId="285"/>
            <ac:picMk id="17" creationId="{F18CDA8D-4BD6-50DD-B9DD-D25C35828EF4}"/>
          </ac:picMkLst>
        </pc:picChg>
        <pc:picChg chg="add mod">
          <ac:chgData name="Trym Fjeldstad Varland" userId="420dde44-f307-4b48-8259-5db29f9da038" providerId="ADAL" clId="{0BDB926B-BB4F-41B8-B81A-C0CB97BCBCB7}" dt="2023-06-05T12:58:02.891" v="2402" actId="1076"/>
          <ac:picMkLst>
            <pc:docMk/>
            <pc:sldMk cId="2315969176" sldId="285"/>
            <ac:picMk id="19" creationId="{620B0605-A14F-1F44-0734-73855771AF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69FE-4F44-4B06-A51B-885BD386BE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3EC80-16C9-4DC0-9403-819C598C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had</a:t>
            </a:r>
            <a:r>
              <a:rPr lang="nb-NO" dirty="0"/>
              <a:t> </a:t>
            </a:r>
            <a:r>
              <a:rPr lang="nb-NO" dirty="0" err="1"/>
              <a:t>plotted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solar </a:t>
            </a:r>
            <a:r>
              <a:rPr lang="nb-NO" dirty="0" err="1"/>
              <a:t>irriadiance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se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peaks</a:t>
            </a:r>
            <a:r>
              <a:rPr lang="nb-NO" dirty="0"/>
              <a:t> in </a:t>
            </a:r>
            <a:r>
              <a:rPr lang="nb-NO" dirty="0" err="1"/>
              <a:t>that</a:t>
            </a:r>
            <a:r>
              <a:rPr lang="nb-NO" dirty="0"/>
              <a:t> plot, at where </a:t>
            </a:r>
            <a:r>
              <a:rPr lang="nb-NO" dirty="0" err="1"/>
              <a:t>photo-flux</a:t>
            </a:r>
            <a:r>
              <a:rPr lang="nb-NO" dirty="0"/>
              <a:t> is at it </a:t>
            </a:r>
            <a:r>
              <a:rPr lang="nb-NO" dirty="0" err="1"/>
              <a:t>heighest</a:t>
            </a:r>
            <a:r>
              <a:rPr lang="nb-NO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6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rearrangement temperature </a:t>
            </a:r>
            <a:r>
              <a:rPr lang="en-US" sz="1800" b="0" i="0" u="none" strike="noStrike" baseline="0" dirty="0">
                <a:latin typeface="CMMI12"/>
              </a:rPr>
              <a:t>T</a:t>
            </a:r>
            <a:r>
              <a:rPr lang="en-US" sz="1800" b="0" i="0" u="none" strike="noStrike" baseline="0" dirty="0">
                <a:latin typeface="CMMI8"/>
              </a:rPr>
              <a:t>r </a:t>
            </a:r>
            <a:r>
              <a:rPr lang="en-US" sz="1800" b="0" i="0" u="none" strike="noStrike" baseline="0" dirty="0">
                <a:latin typeface="CMR12"/>
              </a:rPr>
              <a:t>and we see that the rearrangement processes basically takes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place due to reaction between an ion and a neutral species, so we can roughly estimate </a:t>
            </a:r>
            <a:r>
              <a:rPr lang="en-US" sz="1800" b="0" i="0" u="none" strike="noStrike" baseline="0" dirty="0">
                <a:latin typeface="CMMI12"/>
              </a:rPr>
              <a:t>T</a:t>
            </a:r>
            <a:r>
              <a:rPr lang="en-US" sz="1800" b="0" i="0" u="none" strike="noStrike" baseline="0" dirty="0">
                <a:latin typeface="CMMI8"/>
              </a:rPr>
              <a:t>r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by taking the mean of the ion and neutral temperature.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first task we have a continuity equation defined for a 3600s with a constant ionization rate to obtain a stable background to use for initial condition of the different densities.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7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Here </a:t>
            </a:r>
            <a:r>
              <a:rPr lang="nb-NO" dirty="0" err="1"/>
              <a:t>we</a:t>
            </a:r>
            <a:r>
              <a:rPr lang="nb-NO" dirty="0"/>
              <a:t> have done </a:t>
            </a:r>
            <a:r>
              <a:rPr lang="nb-NO" dirty="0" err="1"/>
              <a:t>the</a:t>
            </a:r>
            <a:r>
              <a:rPr lang="nb-NO" dirty="0"/>
              <a:t> same as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an ion pulse </a:t>
            </a:r>
            <a:r>
              <a:rPr lang="nb-NO" dirty="0" err="1"/>
              <a:t>with</a:t>
            </a:r>
            <a:r>
              <a:rPr lang="nb-NO" dirty="0"/>
              <a:t> a 100s </a:t>
            </a:r>
            <a:r>
              <a:rPr lang="nb-NO" dirty="0" err="1"/>
              <a:t>duration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first 100s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600s time span.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gone</a:t>
            </a:r>
            <a:r>
              <a:rPr lang="nb-NO" dirty="0"/>
              <a:t> </a:t>
            </a:r>
            <a:r>
              <a:rPr lang="nb-NO" dirty="0" err="1"/>
              <a:t>reapet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en-US" noProof="0" dirty="0"/>
              <a:t> previous </a:t>
            </a:r>
            <a:r>
              <a:rPr lang="nb-NO" dirty="0" err="1"/>
              <a:t>task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a </a:t>
            </a:r>
            <a:r>
              <a:rPr lang="nb-NO" dirty="0" err="1"/>
              <a:t>increase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electron</a:t>
            </a:r>
            <a:r>
              <a:rPr lang="nb-NO" dirty="0"/>
              <a:t> and ion </a:t>
            </a:r>
            <a:r>
              <a:rPr lang="nb-NO" dirty="0" err="1"/>
              <a:t>temperature</a:t>
            </a:r>
            <a:r>
              <a:rPr lang="nb-NO" dirty="0"/>
              <a:t> by 1000k </a:t>
            </a:r>
            <a:r>
              <a:rPr lang="nb-NO" dirty="0" err="1"/>
              <a:t>below</a:t>
            </a:r>
            <a:r>
              <a:rPr lang="nb-NO" dirty="0"/>
              <a:t> 150km and by 2000k at </a:t>
            </a:r>
            <a:r>
              <a:rPr lang="nb-NO" dirty="0" err="1"/>
              <a:t>altitueds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gone</a:t>
            </a:r>
            <a:r>
              <a:rPr lang="nb-NO" dirty="0"/>
              <a:t> </a:t>
            </a:r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electron-</a:t>
            </a:r>
            <a:r>
              <a:rPr lang="nb-NO" dirty="0" err="1"/>
              <a:t>density</a:t>
            </a:r>
            <a:r>
              <a:rPr lang="nb-NO" dirty="0"/>
              <a:t> </a:t>
            </a:r>
            <a:r>
              <a:rPr lang="nb-NO" dirty="0" err="1"/>
              <a:t>decay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expected</a:t>
            </a:r>
            <a:r>
              <a:rPr lang="nb-NO" dirty="0"/>
              <a:t> </a:t>
            </a:r>
            <a:r>
              <a:rPr lang="nb-NO" dirty="0" err="1"/>
              <a:t>decrease</a:t>
            </a:r>
            <a:r>
              <a:rPr lang="nb-NO" dirty="0"/>
              <a:t> </a:t>
            </a:r>
            <a:r>
              <a:rPr lang="nb-NO" dirty="0" err="1"/>
              <a:t>characteric</a:t>
            </a:r>
            <a:r>
              <a:rPr lang="nb-NO" dirty="0"/>
              <a:t> </a:t>
            </a:r>
            <a:r>
              <a:rPr lang="nb-NO" dirty="0" err="1"/>
              <a:t>alpha</a:t>
            </a:r>
            <a:r>
              <a:rPr lang="nb-NO" dirty="0"/>
              <a:t> and beta </a:t>
            </a:r>
            <a:r>
              <a:rPr lang="nb-NO" dirty="0" err="1"/>
              <a:t>decay</a:t>
            </a:r>
            <a:r>
              <a:rPr lang="nb-NO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79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respons to </a:t>
            </a:r>
            <a:r>
              <a:rPr lang="nb-NO" dirty="0" err="1"/>
              <a:t>ionization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varies</a:t>
            </a:r>
            <a:r>
              <a:rPr lang="nb-NO" dirty="0"/>
              <a:t> is </a:t>
            </a:r>
            <a:r>
              <a:rPr lang="nb-NO" dirty="0" err="1"/>
              <a:t>defined</a:t>
            </a:r>
            <a:r>
              <a:rPr lang="nb-NO" dirty="0"/>
              <a:t> as. For </a:t>
            </a:r>
            <a:r>
              <a:rPr lang="nb-NO" dirty="0" err="1"/>
              <a:t>the</a:t>
            </a:r>
            <a:r>
              <a:rPr lang="nb-NO" dirty="0"/>
              <a:t> first 100s. </a:t>
            </a:r>
          </a:p>
          <a:p>
            <a:endParaRPr lang="nb-NO" dirty="0"/>
          </a:p>
          <a:p>
            <a:r>
              <a:rPr lang="nb-NO" dirty="0"/>
              <a:t>This is </a:t>
            </a:r>
            <a:r>
              <a:rPr lang="nb-NO" dirty="0" err="1"/>
              <a:t>interesting</a:t>
            </a:r>
            <a:r>
              <a:rPr lang="nb-NO" dirty="0"/>
              <a:t> </a:t>
            </a:r>
            <a:r>
              <a:rPr lang="nb-NO" dirty="0" err="1"/>
              <a:t>since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periodic</a:t>
            </a:r>
            <a:r>
              <a:rPr lang="nb-NO" dirty="0"/>
              <a:t> </a:t>
            </a:r>
            <a:r>
              <a:rPr lang="nb-NO" dirty="0" err="1"/>
              <a:t>variation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ion and </a:t>
            </a:r>
            <a:r>
              <a:rPr lang="nb-NO" dirty="0" err="1"/>
              <a:t>electrons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effect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behavior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plasma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ionosphere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EC80-16C9-4DC0-9403-819C598C83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03D5-B60F-EEC8-65F7-47C240172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D6687-7C09-0C54-0FF3-5414A528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8AAA-E560-B949-0C33-268AD5A5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6A74-A77E-4F69-512E-438295EF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028C-16B4-24CE-4F3A-BF05186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D4A-144A-2A38-0930-B8C2C639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577B0-C5F6-D2B5-1118-827318CA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5EF1-21C9-654A-7172-9BD02D9D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2304-D4EF-138C-9D3A-C087446E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D569-4AAB-1918-357A-9A4D5EE4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9806B-49F7-ABE2-5CFF-4240EAE0A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A00F-911D-B405-2C3E-64065DD1D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0CD38-9466-01A6-E607-1F4E6CA3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1BDD-FD39-2D09-FE47-514A090C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4A47-E5B1-7CFB-0379-4ED49C82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225C-13C1-0219-DE4C-653C7DD7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360D-7E1C-11B3-7C8B-D54F9586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BA60-BC43-5206-B195-998DC596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8414-C28F-B3F2-BD43-AC135EC2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F655-8149-64CB-D82C-87A020C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753F-D6F5-3310-4516-EA7821EF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10115-A59E-97FD-391F-64D91979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1282-7BF5-7F20-168D-5D685FAA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475D-E3BC-7CB4-36C0-05A7115E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573E-6205-6D9C-8B19-DEEC1A7F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003C-3CEB-E4AC-FF51-389FAABA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BD0E-BE48-7EFB-9E59-53D495B1D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BCFD-1522-F815-5EED-A0D82E69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320E-F003-1085-C527-C812C3B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F392A-F724-0AD1-6B53-EC5AFE9D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E705B-BFA0-2A32-14AA-57117E23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B533-0D9E-9182-B914-5633E848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019B-8CC3-E289-B02E-7DEA1DB9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4BB78-13C2-23F4-50EF-20A91113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9B6EE-31BF-37E0-4761-5FD33446B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C52CD-3840-2BD0-AC59-E5397D0AF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42774-62AD-BA3B-D7A0-964DF2C2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F52B7-46E3-7037-BE67-204144AB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326A1-DFAC-04E9-61CD-535F03BF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8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1558-738F-063D-2098-7934607D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0E3F2-1911-E134-C0EE-2C11F909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84DA0-74BA-F938-2467-89939397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8C15-DC59-BE08-20B0-7FEB6CF0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07FD5-97A5-E629-7C9B-FFEF1D18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C55A0-CBBC-5C61-A583-DF090E97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AD78-E067-98E3-6487-28044157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7F4D-B08C-A1A1-BF5D-D99590E8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7B7E-622A-49F6-A5F7-AD0479F1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6D0EF-D638-999E-8349-832D61F00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3C676-9686-7F66-A29B-358E7E56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BF1DC-1169-1428-4FF9-F728DFF1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A4EF6-21EB-1481-2C50-C1D5FC3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0AAB-576F-22D7-2ED4-AB359381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14026-991D-1AA4-3072-6B0F766C6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FDDE-09F5-0835-A03F-222F0329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C004-E4DD-4C39-F625-72D831F1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D51B-3346-D966-F3DB-976B1D4A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27D2-AC12-2F00-C77E-B223AFB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089B9-D2DE-DEEE-0200-C7A4BC62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B924-AD97-91A2-18E2-F574A004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65E6-8810-ECD4-FD2A-CCCAA052C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A505-DB19-400D-8033-E8D3662981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E0C6-9551-EBDB-D3A4-F0477E9DE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02CB-5F0D-0A36-2EE7-E6636CAC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8744-4CE3-42E4-83C7-E4DED2CF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E32B-3720-EE26-BB62-A252BB77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Assignment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16465-F220-D043-A8DE-3539C8CFEB76}"/>
              </a:ext>
            </a:extLst>
          </p:cNvPr>
          <p:cNvSpPr txBox="1"/>
          <p:nvPr/>
        </p:nvSpPr>
        <p:spPr>
          <a:xfrm>
            <a:off x="1423416" y="3105834"/>
            <a:ext cx="934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Atmospheric pressure and temperature variation</a:t>
            </a:r>
          </a:p>
        </p:txBody>
      </p:sp>
    </p:spTree>
    <p:extLst>
      <p:ext uri="{BB962C8B-B14F-4D97-AF65-F5344CB8AC3E}">
        <p14:creationId xmlns:p14="http://schemas.microsoft.com/office/powerpoint/2010/main" val="6387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0FFF-F43B-E0EB-4CAE-C94780B3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b="0" i="0" dirty="0" err="1">
                <a:effectLst/>
                <a:latin typeface="Arial" panose="020B0604020202020204" pitchFamily="34" charset="0"/>
              </a:rPr>
              <a:t>Task</a:t>
            </a:r>
            <a:r>
              <a:rPr lang="nb-NO" sz="4000" b="0" i="0" dirty="0">
                <a:effectLst/>
                <a:latin typeface="Arial" panose="020B0604020202020204" pitchFamily="34" charset="0"/>
              </a:rPr>
              <a:t> 2: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Calculate the EUV-photon flux as a function of wavelength and height.</a:t>
            </a:r>
            <a:endParaRPr lang="en-US" sz="2800" dirty="0"/>
          </a:p>
        </p:txBody>
      </p:sp>
      <p:pic>
        <p:nvPicPr>
          <p:cNvPr id="5" name="Picture 4" descr="A picture containing text, screenshot, colorfulness, purple&#10;&#10;Description automatically generated">
            <a:extLst>
              <a:ext uri="{FF2B5EF4-FFF2-40B4-BE49-F238E27FC236}">
                <a16:creationId xmlns:a16="http://schemas.microsoft.com/office/drawing/2014/main" id="{776AAD25-41FF-6AB5-59AA-EEE90E9A1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4250"/>
            <a:ext cx="4679333" cy="3509500"/>
          </a:xfrm>
          <a:prstGeom prst="rect">
            <a:avLst/>
          </a:prstGeom>
        </p:spPr>
      </p:pic>
      <p:pic>
        <p:nvPicPr>
          <p:cNvPr id="7" name="Picture 6" descr="A picture containing text, screenshot, colorfulness, purple&#10;&#10;Description automatically generated">
            <a:extLst>
              <a:ext uri="{FF2B5EF4-FFF2-40B4-BE49-F238E27FC236}">
                <a16:creationId xmlns:a16="http://schemas.microsoft.com/office/drawing/2014/main" id="{FF168F85-B598-2236-027C-5BAB2D25C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9" y="1674250"/>
            <a:ext cx="4679333" cy="350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C9B26-C1DA-4681-2075-7C4216311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722" y="5641711"/>
            <a:ext cx="4217494" cy="437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FE09EE-F5CC-0FD2-4B13-EE4D03AB2774}"/>
              </a:ext>
            </a:extLst>
          </p:cNvPr>
          <p:cNvSpPr txBox="1"/>
          <p:nvPr/>
        </p:nvSpPr>
        <p:spPr>
          <a:xfrm>
            <a:off x="2231136" y="5599018"/>
            <a:ext cx="293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/>
              <a:t>Photon-flux</a:t>
            </a:r>
            <a:r>
              <a:rPr lang="nb-NO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24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3D0799-0A1B-EBD2-04A1-152CA253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7200" b="1" dirty="0" err="1">
                <a:latin typeface="+mn-lt"/>
              </a:rPr>
              <a:t>Assignment</a:t>
            </a:r>
            <a:r>
              <a:rPr lang="nb-NO" sz="7200" b="1" dirty="0"/>
              <a:t> 3</a:t>
            </a:r>
            <a:endParaRPr lang="en-US" sz="7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7A374-A1F5-236D-8188-D29EFF5211A2}"/>
              </a:ext>
            </a:extLst>
          </p:cNvPr>
          <p:cNvSpPr txBox="1"/>
          <p:nvPr/>
        </p:nvSpPr>
        <p:spPr>
          <a:xfrm>
            <a:off x="2598420" y="3172968"/>
            <a:ext cx="699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Photo-ionization</a:t>
            </a:r>
          </a:p>
        </p:txBody>
      </p:sp>
    </p:spTree>
    <p:extLst>
      <p:ext uri="{BB962C8B-B14F-4D97-AF65-F5344CB8AC3E}">
        <p14:creationId xmlns:p14="http://schemas.microsoft.com/office/powerpoint/2010/main" val="319155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6311-19AC-EE8D-23FA-3EE85A11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Photo-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ionization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E0233-E79D-7E8F-1425-B3216D63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78" y="1819138"/>
            <a:ext cx="2952902" cy="603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3AF5B-9721-2482-AAEC-0B287EE4A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209" y="2489786"/>
            <a:ext cx="2730640" cy="254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7DDD96-0433-4247-D3B4-B0EFD637DBDA}"/>
              </a:ext>
            </a:extLst>
          </p:cNvPr>
          <p:cNvSpPr txBox="1"/>
          <p:nvPr/>
        </p:nvSpPr>
        <p:spPr>
          <a:xfrm>
            <a:off x="7342078" y="1490831"/>
            <a:ext cx="321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ionization</a:t>
            </a:r>
            <a:r>
              <a:rPr lang="nb-NO" dirty="0"/>
              <a:t> </a:t>
            </a:r>
            <a:r>
              <a:rPr lang="nb-NO" dirty="0" err="1"/>
              <a:t>reactions</a:t>
            </a:r>
            <a:r>
              <a:rPr lang="nb-NO" dirty="0"/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F2BC8-CBBC-5573-DD0E-A402C29B42FC}"/>
              </a:ext>
            </a:extLst>
          </p:cNvPr>
          <p:cNvSpPr txBox="1"/>
          <p:nvPr/>
        </p:nvSpPr>
        <p:spPr>
          <a:xfrm>
            <a:off x="838200" y="859059"/>
            <a:ext cx="247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Little bit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theory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FCE1B7-3410-F647-9F3C-C57F7B75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34" y="3631032"/>
            <a:ext cx="5124713" cy="5715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BE5350-D80B-3B58-E43F-7BBDA0F5639D}"/>
              </a:ext>
            </a:extLst>
          </p:cNvPr>
          <p:cNvSpPr txBox="1"/>
          <p:nvPr/>
        </p:nvSpPr>
        <p:spPr>
          <a:xfrm>
            <a:off x="366443" y="3405008"/>
            <a:ext cx="472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electron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: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BF1470-9236-11B1-801A-637F4F9F3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89" y="4861713"/>
            <a:ext cx="3507084" cy="573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4C3D0B-0BD6-FB5E-C8F3-44E5BDDF06DD}"/>
              </a:ext>
            </a:extLst>
          </p:cNvPr>
          <p:cNvSpPr txBox="1"/>
          <p:nvPr/>
        </p:nvSpPr>
        <p:spPr>
          <a:xfrm>
            <a:off x="362657" y="4492380"/>
            <a:ext cx="453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electron</a:t>
            </a:r>
            <a:r>
              <a:rPr lang="nb-NO" dirty="0"/>
              <a:t> </a:t>
            </a:r>
            <a:r>
              <a:rPr lang="nb-NO" dirty="0" err="1"/>
              <a:t>production</a:t>
            </a:r>
            <a:r>
              <a:rPr lang="nb-NO" dirty="0"/>
              <a:t> rate: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85460-7C46-B190-99F5-D249FC3AD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822" y="4755733"/>
            <a:ext cx="5626389" cy="577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0D271-AC00-C3A9-96E7-3F0653BAD671}"/>
              </a:ext>
            </a:extLst>
          </p:cNvPr>
          <p:cNvSpPr txBox="1"/>
          <p:nvPr/>
        </p:nvSpPr>
        <p:spPr>
          <a:xfrm>
            <a:off x="6091822" y="4439800"/>
            <a:ext cx="361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Total </a:t>
            </a:r>
            <a:r>
              <a:rPr lang="nb-NO" dirty="0" err="1"/>
              <a:t>photo-ionization</a:t>
            </a:r>
            <a:r>
              <a:rPr lang="nb-NO" dirty="0"/>
              <a:t> rate: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48DF9-CAD3-00D0-95DD-13CB90A3FA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1822" y="3733150"/>
            <a:ext cx="5258070" cy="323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ED4B84-5F59-A276-1DFB-2B11320016B5}"/>
              </a:ext>
            </a:extLst>
          </p:cNvPr>
          <p:cNvSpPr txBox="1"/>
          <p:nvPr/>
        </p:nvSpPr>
        <p:spPr>
          <a:xfrm>
            <a:off x="6091822" y="3405008"/>
            <a:ext cx="344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photo-ionization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: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361000-5985-24B7-53CC-352D20F62FC9}"/>
              </a:ext>
            </a:extLst>
          </p:cNvPr>
          <p:cNvCxnSpPr>
            <a:cxnSpLocks/>
          </p:cNvCxnSpPr>
          <p:nvPr/>
        </p:nvCxnSpPr>
        <p:spPr>
          <a:xfrm>
            <a:off x="8561852" y="4084431"/>
            <a:ext cx="0" cy="384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50C571-9729-2ABD-2DF1-B8386E36F5CF}"/>
              </a:ext>
            </a:extLst>
          </p:cNvPr>
          <p:cNvCxnSpPr>
            <a:cxnSpLocks/>
          </p:cNvCxnSpPr>
          <p:nvPr/>
        </p:nvCxnSpPr>
        <p:spPr>
          <a:xfrm>
            <a:off x="8541724" y="5221557"/>
            <a:ext cx="0" cy="384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9E14EB2-31D7-7D49-E993-46FB77B6D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822" y="5623955"/>
            <a:ext cx="4940554" cy="5969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C48002-10DF-C9E1-B03A-0D67A03D0200}"/>
              </a:ext>
            </a:extLst>
          </p:cNvPr>
          <p:cNvCxnSpPr/>
          <p:nvPr/>
        </p:nvCxnSpPr>
        <p:spPr>
          <a:xfrm flipV="1">
            <a:off x="9286471" y="4809132"/>
            <a:ext cx="526211" cy="44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92BC62-1B3E-06F4-A387-37FC2FE26583}"/>
              </a:ext>
            </a:extLst>
          </p:cNvPr>
          <p:cNvCxnSpPr/>
          <p:nvPr/>
        </p:nvCxnSpPr>
        <p:spPr>
          <a:xfrm>
            <a:off x="9812682" y="4809132"/>
            <a:ext cx="234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66BBC0-763C-DC55-9EE7-C23D6B1EFED9}"/>
              </a:ext>
            </a:extLst>
          </p:cNvPr>
          <p:cNvSpPr txBox="1"/>
          <p:nvPr/>
        </p:nvSpPr>
        <p:spPr>
          <a:xfrm>
            <a:off x="9972651" y="4670632"/>
            <a:ext cx="4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=1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A9A3C9-8250-A173-540C-7456F1FBB26A}"/>
              </a:ext>
            </a:extLst>
          </p:cNvPr>
          <p:cNvSpPr/>
          <p:nvPr/>
        </p:nvSpPr>
        <p:spPr>
          <a:xfrm>
            <a:off x="-120769" y="3126612"/>
            <a:ext cx="6054304" cy="39470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A7952-B404-3140-C78F-E48339E2B688}"/>
              </a:ext>
            </a:extLst>
          </p:cNvPr>
          <p:cNvSpPr/>
          <p:nvPr/>
        </p:nvSpPr>
        <p:spPr>
          <a:xfrm>
            <a:off x="5933535" y="3126611"/>
            <a:ext cx="6359530" cy="39470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CA9C055-4964-F831-6B8C-F6802A20F8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19085"/>
            <a:ext cx="4524948" cy="15918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FE8DF0A-D8D3-38BF-4F61-6C9FD8695797}"/>
              </a:ext>
            </a:extLst>
          </p:cNvPr>
          <p:cNvSpPr/>
          <p:nvPr/>
        </p:nvSpPr>
        <p:spPr>
          <a:xfrm>
            <a:off x="3743864" y="4057017"/>
            <a:ext cx="172528" cy="145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9552-A4CF-6DEB-2909-1A4969D5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0" i="0" dirty="0" err="1">
                <a:effectLst/>
                <a:latin typeface="Arial" panose="020B0604020202020204" pitchFamily="34" charset="0"/>
              </a:rPr>
              <a:t>Task</a:t>
            </a:r>
            <a:r>
              <a:rPr lang="nb-NO" b="0" i="0" dirty="0">
                <a:effectLst/>
                <a:latin typeface="Arial" panose="020B0604020202020204" pitchFamily="34" charset="0"/>
              </a:rPr>
              <a:t> 1: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Make functions that calculate the production rate of photo-electrons as a function of altitude and energy.</a:t>
            </a:r>
            <a:r>
              <a:rPr lang="nb-NO" sz="2800" b="0" i="0" dirty="0">
                <a:effectLst/>
                <a:latin typeface="Arial" panose="020B0604020202020204" pitchFamily="34" charset="0"/>
              </a:rPr>
              <a:t> </a:t>
            </a:r>
            <a:endParaRPr lang="en-US" sz="2800" dirty="0"/>
          </a:p>
        </p:txBody>
      </p:sp>
      <p:pic>
        <p:nvPicPr>
          <p:cNvPr id="4" name="Picture 3" descr="A picture containing text, plot, screenshot, diagram&#10;&#10;Description automatically generated">
            <a:extLst>
              <a:ext uri="{FF2B5EF4-FFF2-40B4-BE49-F238E27FC236}">
                <a16:creationId xmlns:a16="http://schemas.microsoft.com/office/drawing/2014/main" id="{090576B7-99B0-4A7D-4E8B-1883CF3F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93402"/>
            <a:ext cx="4250726" cy="3188044"/>
          </a:xfrm>
          <a:prstGeom prst="rect">
            <a:avLst/>
          </a:prstGeom>
        </p:spPr>
      </p:pic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9AA1BDE-C723-D263-426A-392F9A46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42" y="2093402"/>
            <a:ext cx="4250726" cy="3188045"/>
          </a:xfrm>
          <a:prstGeom prst="rect">
            <a:avLst/>
          </a:prstGeom>
        </p:spPr>
      </p:pic>
      <p:pic>
        <p:nvPicPr>
          <p:cNvPr id="8" name="Picture 7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C4EC8657-60B9-7763-9BE9-0E08F16F1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59" y="2093401"/>
            <a:ext cx="4250726" cy="3188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3D178F-A871-0F0F-94CA-E20BCD0BD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166" y="5918989"/>
            <a:ext cx="3507084" cy="573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3C4AA8-9C76-0A8F-1A7C-72541571CB2C}"/>
              </a:ext>
            </a:extLst>
          </p:cNvPr>
          <p:cNvSpPr txBox="1"/>
          <p:nvPr/>
        </p:nvSpPr>
        <p:spPr>
          <a:xfrm>
            <a:off x="7460227" y="5499493"/>
            <a:ext cx="315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electron</a:t>
            </a:r>
            <a:r>
              <a:rPr lang="nb-NO" dirty="0"/>
              <a:t> </a:t>
            </a:r>
            <a:r>
              <a:rPr lang="nb-NO" dirty="0" err="1"/>
              <a:t>production</a:t>
            </a:r>
            <a:r>
              <a:rPr lang="nb-NO" dirty="0"/>
              <a:t> rate: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73B89C-52BF-3E5D-3380-3914EC7E6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34" y="5772113"/>
            <a:ext cx="3207102" cy="729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B8401D-3CB7-20AA-7915-B8537261D159}"/>
              </a:ext>
            </a:extLst>
          </p:cNvPr>
          <p:cNvSpPr txBox="1"/>
          <p:nvPr/>
        </p:nvSpPr>
        <p:spPr>
          <a:xfrm>
            <a:off x="461334" y="5499493"/>
            <a:ext cx="472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electron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2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6F7093-F97F-8D44-05A0-CCB3B1DA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sz="4000" b="0" i="0" dirty="0" err="1">
                <a:effectLst/>
                <a:latin typeface="Arial" panose="020B0604020202020204" pitchFamily="34" charset="0"/>
              </a:rPr>
              <a:t>Task</a:t>
            </a:r>
            <a:r>
              <a:rPr lang="nb-NO" sz="4000" b="0" i="0" dirty="0">
                <a:effectLst/>
                <a:latin typeface="Arial" panose="020B0604020202020204" pitchFamily="34" charset="0"/>
              </a:rPr>
              <a:t> 1: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Make functions that calculate the production rate of photo-electrons as a function of altitude and energy.</a:t>
            </a:r>
            <a:r>
              <a:rPr lang="nb-NO" sz="2800" b="0" i="0" dirty="0">
                <a:effectLst/>
                <a:latin typeface="Arial" panose="020B0604020202020204" pitchFamily="34" charset="0"/>
              </a:rPr>
              <a:t> </a:t>
            </a:r>
            <a:endParaRPr lang="en-US" sz="2800" dirty="0"/>
          </a:p>
        </p:txBody>
      </p:sp>
      <p:pic>
        <p:nvPicPr>
          <p:cNvPr id="6" name="Picture 5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D6C81FDF-81CC-56DF-0E95-9E89AA8D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200"/>
            <a:ext cx="4252800" cy="3189600"/>
          </a:xfrm>
          <a:prstGeom prst="rect">
            <a:avLst/>
          </a:prstGeom>
        </p:spPr>
      </p:pic>
      <p:pic>
        <p:nvPicPr>
          <p:cNvPr id="8" name="Picture 7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2F3EB932-34D9-B196-3966-0289FA1E7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00" y="1834200"/>
            <a:ext cx="4252799" cy="3189600"/>
          </a:xfrm>
          <a:prstGeom prst="rect">
            <a:avLst/>
          </a:prstGeom>
        </p:spPr>
      </p:pic>
      <p:pic>
        <p:nvPicPr>
          <p:cNvPr id="10" name="Picture 9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E00942E1-0744-9047-C302-B416D2DA6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45" y="1834200"/>
            <a:ext cx="4252800" cy="318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54D84E-2F04-9F5A-4783-20BB290B3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166" y="5918989"/>
            <a:ext cx="3507084" cy="573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C0F821-45DD-FBFD-07B8-92794993DC06}"/>
              </a:ext>
            </a:extLst>
          </p:cNvPr>
          <p:cNvSpPr txBox="1"/>
          <p:nvPr/>
        </p:nvSpPr>
        <p:spPr>
          <a:xfrm>
            <a:off x="7460227" y="5499493"/>
            <a:ext cx="315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electron</a:t>
            </a:r>
            <a:r>
              <a:rPr lang="nb-NO" dirty="0"/>
              <a:t> </a:t>
            </a:r>
            <a:r>
              <a:rPr lang="nb-NO" dirty="0" err="1"/>
              <a:t>production</a:t>
            </a:r>
            <a:r>
              <a:rPr lang="nb-NO" dirty="0"/>
              <a:t> rate: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9BCFE8-743B-D764-653F-A78F32262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34" y="5772113"/>
            <a:ext cx="3207102" cy="729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864202-8E0F-D513-450A-3E9A34E78308}"/>
              </a:ext>
            </a:extLst>
          </p:cNvPr>
          <p:cNvSpPr txBox="1"/>
          <p:nvPr/>
        </p:nvSpPr>
        <p:spPr>
          <a:xfrm>
            <a:off x="461334" y="5499493"/>
            <a:ext cx="472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Photo-</a:t>
            </a:r>
            <a:r>
              <a:rPr lang="nb-NO" dirty="0" err="1"/>
              <a:t>electron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2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1A70-E067-216D-5EC0-6F0773DE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b-NO" sz="4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Make functions that calculate the photo-ionization</a:t>
            </a:r>
            <a:b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profiles as a function of altitude.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8E94293C-6AFE-D6DA-49F5-730D68627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34200"/>
            <a:ext cx="4252800" cy="3189600"/>
          </a:xfrm>
          <a:prstGeom prst="rect">
            <a:avLst/>
          </a:prstGeom>
        </p:spPr>
      </p:pic>
      <p:pic>
        <p:nvPicPr>
          <p:cNvPr id="7" name="Picture 6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1D286FD6-B0DE-C76F-A4B1-4BE88641A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20" y="1834200"/>
            <a:ext cx="4252800" cy="3189600"/>
          </a:xfrm>
          <a:prstGeom prst="rect">
            <a:avLst/>
          </a:prstGeom>
        </p:spPr>
      </p:pic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02A02879-40A8-0616-5040-5C96B834F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81" y="1834200"/>
            <a:ext cx="4252800" cy="318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D43BD5-1D98-BD2D-6111-349539C98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849610"/>
            <a:ext cx="4940554" cy="596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C8E3FC-BFE6-4B13-770A-E493AA912305}"/>
              </a:ext>
            </a:extLst>
          </p:cNvPr>
          <p:cNvSpPr txBox="1"/>
          <p:nvPr/>
        </p:nvSpPr>
        <p:spPr>
          <a:xfrm>
            <a:off x="445677" y="5401272"/>
            <a:ext cx="361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Total </a:t>
            </a:r>
            <a:r>
              <a:rPr lang="nb-NO" dirty="0" err="1"/>
              <a:t>photo-ionization</a:t>
            </a:r>
            <a:r>
              <a:rPr lang="nb-NO" dirty="0"/>
              <a:t> rate: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EBA592-85D8-47FB-A65D-87A22FDC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nb-NO" sz="4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Make functions that calculate the photo-ionization</a:t>
            </a:r>
            <a:b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profiles as a function of altitude.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C36DBCF-89F0-0A10-4036-A36AA2886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5400"/>
            <a:ext cx="5049600" cy="378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CF546E-5226-2976-663A-8E0BEC4D8558}"/>
              </a:ext>
            </a:extLst>
          </p:cNvPr>
          <p:cNvSpPr txBox="1"/>
          <p:nvPr/>
        </p:nvSpPr>
        <p:spPr>
          <a:xfrm>
            <a:off x="1173491" y="5621908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Chapman </a:t>
            </a:r>
            <a:r>
              <a:rPr lang="nb-NO" dirty="0" err="1"/>
              <a:t>profile</a:t>
            </a:r>
            <a:r>
              <a:rPr lang="nb-NO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D3110-B1F8-E969-B33E-E5CC4981D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55" y="6039014"/>
            <a:ext cx="4730993" cy="342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82896-CC9F-26CA-8183-A52FF1876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238" y="6050849"/>
            <a:ext cx="1416123" cy="361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859A7A-C941-D020-0A7D-6D35C1238F9E}"/>
              </a:ext>
            </a:extLst>
          </p:cNvPr>
          <p:cNvSpPr txBox="1"/>
          <p:nvPr/>
        </p:nvSpPr>
        <p:spPr>
          <a:xfrm>
            <a:off x="7279678" y="6012600"/>
            <a:ext cx="18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, where </a:t>
            </a:r>
            <a:endParaRPr lang="en-US" dirty="0"/>
          </a:p>
        </p:txBody>
      </p:sp>
      <p:pic>
        <p:nvPicPr>
          <p:cNvPr id="14" name="Picture 13" descr="A graph of a photo ionization rate&#10;&#10;Description automatically generated with low confidence">
            <a:extLst>
              <a:ext uri="{FF2B5EF4-FFF2-40B4-BE49-F238E27FC236}">
                <a16:creationId xmlns:a16="http://schemas.microsoft.com/office/drawing/2014/main" id="{E594F174-5CB7-4961-F3BD-46435361A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5" y="1534462"/>
            <a:ext cx="5050850" cy="37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6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ACA865-3118-094F-12C4-915834A5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7200" b="1" dirty="0" err="1">
                <a:latin typeface="+mn-lt"/>
              </a:rPr>
              <a:t>Assignment</a:t>
            </a:r>
            <a:r>
              <a:rPr lang="nb-NO" sz="7200" b="1" dirty="0"/>
              <a:t> 4</a:t>
            </a:r>
            <a:endParaRPr lang="en-US" sz="7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42BBB-6C44-190C-AD85-442DECACADB7}"/>
              </a:ext>
            </a:extLst>
          </p:cNvPr>
          <p:cNvSpPr txBox="1"/>
          <p:nvPr/>
        </p:nvSpPr>
        <p:spPr>
          <a:xfrm>
            <a:off x="2598420" y="3172968"/>
            <a:ext cx="699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dirty="0"/>
              <a:t>I</a:t>
            </a:r>
            <a:r>
              <a:rPr lang="en-US" sz="3600" dirty="0"/>
              <a:t>on Chemistry</a:t>
            </a:r>
          </a:p>
        </p:txBody>
      </p:sp>
    </p:spTree>
    <p:extLst>
      <p:ext uri="{BB962C8B-B14F-4D97-AF65-F5344CB8AC3E}">
        <p14:creationId xmlns:p14="http://schemas.microsoft.com/office/powerpoint/2010/main" val="52293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1916B59-EEAC-E799-C929-5565114FB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5" y="643467"/>
            <a:ext cx="10611550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0DD25-54A7-A216-3DE1-EB6D1662E5D5}"/>
              </a:ext>
            </a:extLst>
          </p:cNvPr>
          <p:cNvSpPr txBox="1"/>
          <p:nvPr/>
        </p:nvSpPr>
        <p:spPr>
          <a:xfrm>
            <a:off x="2862005" y="6214532"/>
            <a:ext cx="646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Table source: Physics of the upper polar atmosphere, </a:t>
            </a:r>
            <a:r>
              <a:rPr lang="en-US" sz="1800" b="0" i="0" u="none" strike="noStrike" baseline="0" dirty="0" err="1">
                <a:latin typeface="CMR12"/>
              </a:rPr>
              <a:t>Asgeir</a:t>
            </a:r>
            <a:r>
              <a:rPr lang="en-US" sz="1800" b="0" i="0" u="none" strike="noStrike" baseline="0" dirty="0">
                <a:latin typeface="CMR12"/>
              </a:rPr>
              <a:t> Brekke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12D1E-467A-F4F7-695D-C1DD155FDF25}"/>
              </a:ext>
            </a:extLst>
          </p:cNvPr>
          <p:cNvSpPr txBox="1"/>
          <p:nvPr/>
        </p:nvSpPr>
        <p:spPr>
          <a:xfrm>
            <a:off x="3326624" y="1696625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B1B35-58F9-E4DF-B8A4-9776CFA049A8}"/>
              </a:ext>
            </a:extLst>
          </p:cNvPr>
          <p:cNvSpPr txBox="1"/>
          <p:nvPr/>
        </p:nvSpPr>
        <p:spPr>
          <a:xfrm>
            <a:off x="3326624" y="2018359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02F26-06EF-54C1-16EF-921056EF7F19}"/>
              </a:ext>
            </a:extLst>
          </p:cNvPr>
          <p:cNvSpPr txBox="1"/>
          <p:nvPr/>
        </p:nvSpPr>
        <p:spPr>
          <a:xfrm>
            <a:off x="3326624" y="2340092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B48CF-348E-7B5A-012C-2FDB0482807B}"/>
              </a:ext>
            </a:extLst>
          </p:cNvPr>
          <p:cNvSpPr txBox="1"/>
          <p:nvPr/>
        </p:nvSpPr>
        <p:spPr>
          <a:xfrm>
            <a:off x="3798201" y="3244334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513A9-8108-8CE8-D6B9-3260A11789E8}"/>
              </a:ext>
            </a:extLst>
          </p:cNvPr>
          <p:cNvSpPr txBox="1"/>
          <p:nvPr/>
        </p:nvSpPr>
        <p:spPr>
          <a:xfrm>
            <a:off x="3808056" y="3531408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04A76-ACE8-AC1D-55E4-1A227D552151}"/>
              </a:ext>
            </a:extLst>
          </p:cNvPr>
          <p:cNvSpPr txBox="1"/>
          <p:nvPr/>
        </p:nvSpPr>
        <p:spPr>
          <a:xfrm>
            <a:off x="3796553" y="3899329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(6)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4AB213-A38F-D285-AEFE-95D598F707A6}"/>
              </a:ext>
            </a:extLst>
          </p:cNvPr>
          <p:cNvSpPr txBox="1"/>
          <p:nvPr/>
        </p:nvSpPr>
        <p:spPr>
          <a:xfrm>
            <a:off x="3796553" y="4174875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C98DBB-E4A4-68BF-3B51-F6976ECD1666}"/>
              </a:ext>
            </a:extLst>
          </p:cNvPr>
          <p:cNvSpPr txBox="1"/>
          <p:nvPr/>
        </p:nvSpPr>
        <p:spPr>
          <a:xfrm>
            <a:off x="3808056" y="4516817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(8)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CBBFB-743C-A15E-585E-F5D2E1DD8365}"/>
              </a:ext>
            </a:extLst>
          </p:cNvPr>
          <p:cNvSpPr txBox="1"/>
          <p:nvPr/>
        </p:nvSpPr>
        <p:spPr>
          <a:xfrm>
            <a:off x="3796553" y="4850078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(9)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C339E-7E99-1968-D313-390D295AEB92}"/>
              </a:ext>
            </a:extLst>
          </p:cNvPr>
          <p:cNvSpPr txBox="1"/>
          <p:nvPr/>
        </p:nvSpPr>
        <p:spPr>
          <a:xfrm>
            <a:off x="3326624" y="5754320"/>
            <a:ext cx="5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44837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8672-8632-88A9-8B9B-0E6E9D5A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Integrate the continuity equations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0CDB8-4583-18A8-877B-528676D4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01" y="2229734"/>
            <a:ext cx="2381372" cy="552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BFE6F-C0CC-EB0F-821B-EC21758F9377}"/>
              </a:ext>
            </a:extLst>
          </p:cNvPr>
          <p:cNvSpPr txBox="1"/>
          <p:nvPr/>
        </p:nvSpPr>
        <p:spPr>
          <a:xfrm>
            <a:off x="86264" y="1673436"/>
            <a:ext cx="351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131413"/>
                </a:solidFill>
              </a:rPr>
              <a:t>Continuity equation for ion species formed: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5EF9BC-52B8-2D05-F663-6B0325585CB5}"/>
              </a:ext>
            </a:extLst>
          </p:cNvPr>
          <p:cNvCxnSpPr>
            <a:cxnSpLocks/>
          </p:cNvCxnSpPr>
          <p:nvPr/>
        </p:nvCxnSpPr>
        <p:spPr>
          <a:xfrm>
            <a:off x="2205486" y="2782212"/>
            <a:ext cx="0" cy="30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6A016-48E3-5CDD-2956-70F1C3F5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81" y="3126402"/>
            <a:ext cx="1149409" cy="501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B62AF5-F9EE-A0E1-E5E8-9C406BA55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80219"/>
            <a:ext cx="3321221" cy="15558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5264C5-8B04-35D3-5FAD-08D6A3778530}"/>
              </a:ext>
            </a:extLst>
          </p:cNvPr>
          <p:cNvSpPr txBox="1"/>
          <p:nvPr/>
        </p:nvSpPr>
        <p:spPr>
          <a:xfrm>
            <a:off x="86264" y="3835507"/>
            <a:ext cx="29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Production </a:t>
            </a:r>
            <a:r>
              <a:rPr lang="nb-NO" dirty="0" err="1"/>
              <a:t>of</a:t>
            </a:r>
            <a:r>
              <a:rPr lang="nb-NO" dirty="0"/>
              <a:t>                       :                       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F340D7-8E45-F0A1-F005-B0CEC1BD8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294" y="3914576"/>
            <a:ext cx="1067476" cy="2706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574A8B-5EC6-13AC-83DE-2CFABE81C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446" y="2048749"/>
            <a:ext cx="4699242" cy="361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A701AC-5279-B3EC-8AC0-C5F8227B904C}"/>
              </a:ext>
            </a:extLst>
          </p:cNvPr>
          <p:cNvSpPr txBox="1"/>
          <p:nvPr/>
        </p:nvSpPr>
        <p:spPr>
          <a:xfrm>
            <a:off x="5113881" y="1673436"/>
            <a:ext cx="20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loss </a:t>
            </a:r>
            <a:r>
              <a:rPr lang="nb-NO" dirty="0" err="1"/>
              <a:t>of</a:t>
            </a:r>
            <a:r>
              <a:rPr lang="nb-NO" dirty="0"/>
              <a:t> a ion: 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0C7372-4313-CC0F-CC8A-76940D6D5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752" y="3506922"/>
            <a:ext cx="6724146" cy="25291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854A4E-4BB9-A7D8-18DC-E0D24B406C95}"/>
              </a:ext>
            </a:extLst>
          </p:cNvPr>
          <p:cNvSpPr txBox="1"/>
          <p:nvPr/>
        </p:nvSpPr>
        <p:spPr>
          <a:xfrm>
            <a:off x="5113881" y="2981747"/>
            <a:ext cx="217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Couple</a:t>
            </a:r>
            <a:r>
              <a:rPr lang="nb-NO" dirty="0"/>
              <a:t> ODEs: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6D87-9D80-064A-0A4F-8FD21E5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Task 1: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Make functions that calculate the altitude </a:t>
            </a:r>
            <a:r>
              <a:rPr lang="en-US" sz="3600" b="0" i="0" dirty="0" err="1">
                <a:effectLst/>
                <a:latin typeface="Arial" panose="020B0604020202020204" pitchFamily="34" charset="0"/>
              </a:rPr>
              <a:t>vari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-</a:t>
            </a:r>
            <a:br>
              <a:rPr lang="en-US" sz="3600" dirty="0"/>
            </a:br>
            <a:r>
              <a:rPr lang="en-US" sz="3600" b="0" i="0" dirty="0" err="1">
                <a:effectLst/>
                <a:latin typeface="Arial" panose="020B0604020202020204" pitchFamily="34" charset="0"/>
              </a:rPr>
              <a:t>ation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 of the atmospheric scale-height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0A04A-240A-DDE7-8834-33D1D9C3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51" y="2524717"/>
            <a:ext cx="1467391" cy="944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132867-8E4E-6F6A-5444-7BA2760B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56" y="5110040"/>
            <a:ext cx="2895749" cy="863644"/>
          </a:xfrm>
          <a:prstGeom prst="rect">
            <a:avLst/>
          </a:prstGeom>
        </p:spPr>
      </p:pic>
      <p:pic>
        <p:nvPicPr>
          <p:cNvPr id="13" name="Picture 12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5C4EF7BC-4B8B-E58A-0825-6B4E31277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0" y="1609972"/>
            <a:ext cx="6851910" cy="51389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C0B7D-C871-BB1E-55CE-CA8EF46E6778}"/>
              </a:ext>
            </a:extLst>
          </p:cNvPr>
          <p:cNvSpPr txBox="1"/>
          <p:nvPr/>
        </p:nvSpPr>
        <p:spPr>
          <a:xfrm>
            <a:off x="838200" y="1981235"/>
            <a:ext cx="3322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height</a:t>
            </a:r>
            <a:r>
              <a:rPr lang="nb-NO" dirty="0"/>
              <a:t>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Gravitational  acceleration: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EE1D1A-003D-FE5C-01A4-299D9F7A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93"/>
            <a:ext cx="10515600" cy="1325563"/>
          </a:xfrm>
        </p:spPr>
        <p:txBody>
          <a:bodyPr>
            <a:normAutofit/>
          </a:bodyPr>
          <a:lstStyle/>
          <a:p>
            <a:r>
              <a:rPr lang="nb-NO" sz="4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Integrate the continuity equations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2380EE91-AF70-E55D-4B04-1054ECDC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8" y="1690688"/>
            <a:ext cx="4320000" cy="3240000"/>
          </a:xfrm>
          <a:prstGeom prst="rect">
            <a:avLst/>
          </a:prstGeom>
        </p:spPr>
      </p:pic>
      <p:pic>
        <p:nvPicPr>
          <p:cNvPr id="8" name="Picture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33015A9-D38B-D10A-3853-744291CDB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98" y="1689712"/>
            <a:ext cx="4320000" cy="3240000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272AA8DA-E1A5-8132-0149-730B8806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64" y="1689712"/>
            <a:ext cx="4320000" cy="32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EE0B0-DA5D-A69F-F31B-6E2F8FC9A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51" y="6085069"/>
            <a:ext cx="6531898" cy="2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different colored lines&#10;&#10;Description automatically generated with low confidence">
            <a:extLst>
              <a:ext uri="{FF2B5EF4-FFF2-40B4-BE49-F238E27FC236}">
                <a16:creationId xmlns:a16="http://schemas.microsoft.com/office/drawing/2014/main" id="{B984EF78-BC7F-FCE0-ACBF-9A1319A9D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71" y="-17134"/>
            <a:ext cx="4864040" cy="25526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88F396-00D0-B84E-E97F-FF08574E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sz="4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extras</a:t>
            </a:r>
          </a:p>
        </p:txBody>
      </p:sp>
      <p:pic>
        <p:nvPicPr>
          <p:cNvPr id="10" name="Picture 9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E429255E-7962-4E2B-0358-6F1FF3B09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8" y="1840416"/>
            <a:ext cx="5557030" cy="4167773"/>
          </a:xfrm>
          <a:prstGeom prst="rect">
            <a:avLst/>
          </a:prstGeom>
        </p:spPr>
      </p:pic>
      <p:pic>
        <p:nvPicPr>
          <p:cNvPr id="12" name="Picture 11" descr="A graph of different colored lines&#10;&#10;Description automatically generated with low confidence">
            <a:extLst>
              <a:ext uri="{FF2B5EF4-FFF2-40B4-BE49-F238E27FC236}">
                <a16:creationId xmlns:a16="http://schemas.microsoft.com/office/drawing/2014/main" id="{E4A92F88-50BE-D624-3645-6DDBCE24AC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t="1941" r="9088" b="2381"/>
          <a:stretch/>
        </p:blipFill>
        <p:spPr>
          <a:xfrm>
            <a:off x="6842029" y="2364843"/>
            <a:ext cx="4217035" cy="2156912"/>
          </a:xfrm>
          <a:prstGeom prst="rect">
            <a:avLst/>
          </a:prstGeom>
        </p:spPr>
      </p:pic>
      <p:pic>
        <p:nvPicPr>
          <p:cNvPr id="14" name="Picture 13" descr="A graph of different colored lines&#10;&#10;Description automatically generated with low confidence">
            <a:extLst>
              <a:ext uri="{FF2B5EF4-FFF2-40B4-BE49-F238E27FC236}">
                <a16:creationId xmlns:a16="http://schemas.microsoft.com/office/drawing/2014/main" id="{C4CB062C-6E4F-2CF8-6FB5-E6C3A6326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71" y="4441619"/>
            <a:ext cx="4889976" cy="24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46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FD22B5-8523-C9A5-BBBA-BE1FA0D735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nb-NO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Task 2: </a:t>
                </a:r>
                <a:r>
                  <a:rPr lang="en-US" sz="3100" b="0" i="0" u="none" strike="noStrike" baseline="0" dirty="0">
                    <a:latin typeface="CMBX12"/>
                  </a:rPr>
                  <a:t>Ionization pulse with 100s duration over 600s, with ion-electron production rate set to </a:t>
                </a:r>
                <a14:m>
                  <m:oMath xmlns:m="http://schemas.openxmlformats.org/officeDocument/2006/math">
                    <m:r>
                      <a:rPr lang="nb-NO" sz="3100" b="0" i="1" u="none" strike="noStrike" baseline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nb-NO" sz="31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b-NO" sz="31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31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b-NO" sz="31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nb-NO" sz="31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sz="31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31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nb-NO" sz="31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nb-NO" sz="31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31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nb-NO" sz="31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nb-NO" sz="31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100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FD22B5-8523-C9A5-BBBA-BE1FA0D73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3226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CED07869-2435-D0AD-AB38-C1F385C72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312"/>
            <a:ext cx="4320000" cy="3240000"/>
          </a:xfrm>
          <a:prstGeom prst="rect">
            <a:avLst/>
          </a:prstGeom>
        </p:spPr>
      </p:pic>
      <p:pic>
        <p:nvPicPr>
          <p:cNvPr id="7" name="Picture 6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BA095D2E-4BA6-416F-C6DB-4CFB32041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72" y="1927312"/>
            <a:ext cx="4320000" cy="3240000"/>
          </a:xfrm>
          <a:prstGeom prst="rect">
            <a:avLst/>
          </a:prstGeom>
        </p:spPr>
      </p:pic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C956EABC-0706-6501-408C-BC4138276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944" y="1927312"/>
            <a:ext cx="4320000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370DC-72FE-63BA-A921-577B0BD1A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59" y="5773268"/>
            <a:ext cx="1803493" cy="425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8988FF-B217-AABF-04E5-4E11724A3EE6}"/>
              </a:ext>
            </a:extLst>
          </p:cNvPr>
          <p:cNvSpPr txBox="1"/>
          <p:nvPr/>
        </p:nvSpPr>
        <p:spPr>
          <a:xfrm>
            <a:off x="0" y="5403936"/>
            <a:ext cx="2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Reaction</a:t>
            </a:r>
            <a:r>
              <a:rPr lang="nb-NO" dirty="0"/>
              <a:t> (9)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3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AE64-B8A0-FDB2-59F4-A6BBA448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Same as task 2, with a change.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DAD2FA7F-F781-9A70-C1B5-B7F77F41E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" y="1690688"/>
            <a:ext cx="4320000" cy="3240000"/>
          </a:xfrm>
          <a:prstGeom prst="rect">
            <a:avLst/>
          </a:prstGeom>
        </p:spPr>
      </p:pic>
      <p:pic>
        <p:nvPicPr>
          <p:cNvPr id="7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A573F21B-2303-3A4B-2F7E-E08EA1FE8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88" y="1690688"/>
            <a:ext cx="4320000" cy="3240000"/>
          </a:xfrm>
          <a:prstGeom prst="rect">
            <a:avLst/>
          </a:prstGeom>
        </p:spPr>
      </p:pic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391F927B-D602-D14D-C191-D22C51F04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00" y="1690688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6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27B8-CDFF-CD65-ED71-E8A3CFDE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b-NO" sz="4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Compare the electron-density decay with the expected decrease characteristic </a:t>
            </a:r>
            <a:r>
              <a:rPr lang="el-GR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l-GR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β.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01E45-59FE-7F04-02DF-123FE32E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5" y="3074163"/>
            <a:ext cx="3659123" cy="382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8B476-C9CA-C066-69EC-299BBB689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35" y="4219379"/>
            <a:ext cx="3358800" cy="918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06D54-0AD9-D851-0CF5-E1FD69C4A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17" y="2855378"/>
            <a:ext cx="2751174" cy="877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2EAA1-368E-F7DA-53B0-236E690F7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822" y="4266266"/>
            <a:ext cx="4736687" cy="8530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A85C2A-9C05-692D-DBA2-74489470A752}"/>
              </a:ext>
            </a:extLst>
          </p:cNvPr>
          <p:cNvSpPr/>
          <p:nvPr/>
        </p:nvSpPr>
        <p:spPr>
          <a:xfrm>
            <a:off x="-198408" y="2311879"/>
            <a:ext cx="6294408" cy="47617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A8DAC-4FF5-E0DA-6581-62BC75A69328}"/>
              </a:ext>
            </a:extLst>
          </p:cNvPr>
          <p:cNvSpPr/>
          <p:nvPr/>
        </p:nvSpPr>
        <p:spPr>
          <a:xfrm>
            <a:off x="6096000" y="2311880"/>
            <a:ext cx="6294408" cy="47715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9EB74D-4C6A-047A-2BB0-3E8E82F6D8F0}"/>
                  </a:ext>
                </a:extLst>
              </p:cNvPr>
              <p:cNvSpPr txBox="1"/>
              <p:nvPr/>
            </p:nvSpPr>
            <p:spPr>
              <a:xfrm>
                <a:off x="792192" y="2311879"/>
                <a:ext cx="43132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800" b="0" i="0" strike="noStrike" baseline="0" dirty="0">
                    <a:latin typeface="CMMI12"/>
                  </a:rPr>
                  <a:t>β</a:t>
                </a:r>
                <a:r>
                  <a:rPr lang="el-GR" sz="1800" b="0" i="0" strike="noStrike" baseline="0" dirty="0">
                    <a:latin typeface="CMR12"/>
                  </a:rPr>
                  <a:t>-</a:t>
                </a:r>
                <a:r>
                  <a:rPr lang="en-US" sz="1800" b="0" i="0" strike="noStrike" baseline="0" dirty="0">
                    <a:latin typeface="CMR12"/>
                  </a:rPr>
                  <a:t>decay (exponential decay),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trike="noStrike" baseline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b-NO" sz="1800" b="0" i="1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1800" b="0" i="1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1800" b="0" i="1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9EB74D-4C6A-047A-2BB0-3E8E82F6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2" y="2311879"/>
                <a:ext cx="4313207" cy="369332"/>
              </a:xfrm>
              <a:prstGeom prst="rect">
                <a:avLst/>
              </a:prstGeom>
              <a:blipFill>
                <a:blip r:embed="rId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E5C31E-B99A-85FB-405D-B0445DBD413C}"/>
                  </a:ext>
                </a:extLst>
              </p:cNvPr>
              <p:cNvSpPr txBox="1"/>
              <p:nvPr/>
            </p:nvSpPr>
            <p:spPr>
              <a:xfrm>
                <a:off x="8329142" y="2311879"/>
                <a:ext cx="182812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l-GR" sz="1800" b="0" i="0" strike="noStrike" baseline="0" dirty="0">
                    <a:latin typeface="CMMI12"/>
                  </a:rPr>
                  <a:t>α</a:t>
                </a:r>
                <a:r>
                  <a:rPr lang="el-GR" sz="1800" b="0" i="0" strike="noStrike" baseline="0" dirty="0">
                    <a:latin typeface="CMR12"/>
                  </a:rPr>
                  <a:t>-</a:t>
                </a:r>
                <a:r>
                  <a:rPr lang="en-US" sz="1800" b="0" i="0" strike="noStrike" baseline="0" dirty="0">
                    <a:latin typeface="CMR12"/>
                  </a:rPr>
                  <a:t>decay,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trike="noStrike" baseline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b-NO" sz="1800" b="0" i="1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sz="1800" b="0" i="1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800" b="0" i="1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1800" b="0" i="1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nb-NO" sz="1800" b="0" i="1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E5C31E-B99A-85FB-405D-B0445DBD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42" y="2311879"/>
                <a:ext cx="1828124" cy="369332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537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BCB613-EE0C-2BDB-A7B9-2EBE0C9A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nb-NO" sz="4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Compare the electron-density decay with the expected decrease characteristic </a:t>
            </a:r>
            <a:r>
              <a:rPr lang="el-GR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l-GR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β.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n electron density&#10;&#10;Description automatically generated with low confidence">
            <a:extLst>
              <a:ext uri="{FF2B5EF4-FFF2-40B4-BE49-F238E27FC236}">
                <a16:creationId xmlns:a16="http://schemas.microsoft.com/office/drawing/2014/main" id="{67A2637B-7487-48CC-AB4D-5E670D309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000"/>
            <a:ext cx="4320000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D11F1A-435F-843C-3754-1431B4C8F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26" y="1809000"/>
            <a:ext cx="4320000" cy="3240000"/>
          </a:xfrm>
          <a:prstGeom prst="rect">
            <a:avLst/>
          </a:prstGeom>
        </p:spPr>
      </p:pic>
      <p:pic>
        <p:nvPicPr>
          <p:cNvPr id="10" name="Picture 9" descr="A graph of an electron density&#10;&#10;Description automatically generated with low confidence">
            <a:extLst>
              <a:ext uri="{FF2B5EF4-FFF2-40B4-BE49-F238E27FC236}">
                <a16:creationId xmlns:a16="http://schemas.microsoft.com/office/drawing/2014/main" id="{0CDFD325-C1A9-79E3-6A67-844225E5B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52" y="180900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7A814255-CEF6-6987-3743-AD81C8EFF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74" y="736299"/>
            <a:ext cx="4080000" cy="30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23DCA-DDE9-4C41-01AF-C3C244D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667"/>
            <a:ext cx="10515600" cy="1325563"/>
          </a:xfrm>
        </p:spPr>
        <p:txBody>
          <a:bodyPr>
            <a:normAutofit/>
          </a:bodyPr>
          <a:lstStyle/>
          <a:p>
            <a:r>
              <a:rPr lang="nb-NO" sz="4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onization that varies.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EC8B3C10-5DCE-2131-4D56-30CADBEF1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09" y="736299"/>
            <a:ext cx="4080000" cy="3060000"/>
          </a:xfrm>
          <a:prstGeom prst="rect">
            <a:avLst/>
          </a:prstGeom>
        </p:spPr>
      </p:pic>
      <p:pic>
        <p:nvPicPr>
          <p:cNvPr id="9" name="Picture 8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F238FA0D-8B56-2A01-CA1E-CE287380A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74" y="3785434"/>
            <a:ext cx="4080000" cy="3060000"/>
          </a:xfrm>
          <a:prstGeom prst="rect">
            <a:avLst/>
          </a:prstGeom>
        </p:spPr>
      </p:pic>
      <p:pic>
        <p:nvPicPr>
          <p:cNvPr id="11" name="Picture 10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7BF9806-75EF-BD9F-2F85-66AEA60F7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09" y="3798000"/>
            <a:ext cx="4080000" cy="30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69382-0CAD-7143-3CD8-9F0C385A3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748" y="3429000"/>
            <a:ext cx="2089288" cy="62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345E03-CB00-B8AF-F602-E764E78B06F2}"/>
              </a:ext>
            </a:extLst>
          </p:cNvPr>
          <p:cNvSpPr txBox="1"/>
          <p:nvPr/>
        </p:nvSpPr>
        <p:spPr>
          <a:xfrm>
            <a:off x="838200" y="3084286"/>
            <a:ext cx="622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onization that varies as: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7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0FD209-3DF2-659A-665A-1FB7AD68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7200" b="1" dirty="0">
                <a:latin typeface="+mn-lt"/>
              </a:rPr>
              <a:t>EISCAT Experiment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239597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D179-29F0-F3FA-8062-9E7B70F6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dirty="0">
                <a:latin typeface="+mn-lt"/>
              </a:rPr>
              <a:t>UHF</a:t>
            </a:r>
            <a:r>
              <a:rPr lang="nb-NO" dirty="0"/>
              <a:t> </a:t>
            </a:r>
            <a:r>
              <a:rPr lang="nb-NO" sz="2800" dirty="0"/>
              <a:t>(</a:t>
            </a:r>
            <a:r>
              <a:rPr lang="nb-NO" sz="2800" dirty="0" err="1"/>
              <a:t>Pointing</a:t>
            </a:r>
            <a:r>
              <a:rPr lang="nb-NO" sz="2800" dirty="0"/>
              <a:t> in </a:t>
            </a:r>
            <a:r>
              <a:rPr lang="nb-NO" sz="2800" dirty="0" err="1"/>
              <a:t>approx</a:t>
            </a:r>
            <a:r>
              <a:rPr lang="nb-NO" sz="2800" dirty="0"/>
              <a:t> South 189 </a:t>
            </a:r>
            <a:r>
              <a:rPr lang="nb-NO" sz="2800" dirty="0" err="1"/>
              <a:t>degrees</a:t>
            </a:r>
            <a:r>
              <a:rPr lang="nb-NO" sz="2800" dirty="0"/>
              <a:t> </a:t>
            </a:r>
            <a:r>
              <a:rPr lang="nb-NO" sz="2800" dirty="0" err="1"/>
              <a:t>with</a:t>
            </a:r>
            <a:r>
              <a:rPr lang="nb-NO" sz="2800" dirty="0"/>
              <a:t> 78 </a:t>
            </a:r>
            <a:r>
              <a:rPr lang="nb-NO" sz="2800" dirty="0" err="1"/>
              <a:t>degrees</a:t>
            </a:r>
            <a:r>
              <a:rPr lang="nb-NO" sz="2800" dirty="0"/>
              <a:t> </a:t>
            </a:r>
            <a:r>
              <a:rPr lang="nb-NO" sz="2800" dirty="0" err="1"/>
              <a:t>elevation</a:t>
            </a:r>
            <a:r>
              <a:rPr lang="nb-NO" sz="2800" dirty="0"/>
              <a:t>)</a:t>
            </a:r>
            <a:endParaRPr lang="en-US" sz="2800" dirty="0"/>
          </a:p>
        </p:txBody>
      </p:sp>
      <p:pic>
        <p:nvPicPr>
          <p:cNvPr id="5" name="Picture 4" descr="A picture containing screenshot, colorfulness, text, line&#10;&#10;Description automatically generated">
            <a:extLst>
              <a:ext uri="{FF2B5EF4-FFF2-40B4-BE49-F238E27FC236}">
                <a16:creationId xmlns:a16="http://schemas.microsoft.com/office/drawing/2014/main" id="{F0AC9988-A737-B4CB-0716-4F8D2D6CB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059"/>
            <a:ext cx="5680770" cy="2716118"/>
          </a:xfrm>
          <a:prstGeom prst="rect">
            <a:avLst/>
          </a:prstGeom>
        </p:spPr>
      </p:pic>
      <p:pic>
        <p:nvPicPr>
          <p:cNvPr id="7" name="Picture 6" descr="A picture containing screenshot, colorfulness, text&#10;&#10;Description automatically generated">
            <a:extLst>
              <a:ext uri="{FF2B5EF4-FFF2-40B4-BE49-F238E27FC236}">
                <a16:creationId xmlns:a16="http://schemas.microsoft.com/office/drawing/2014/main" id="{25FB2810-50F5-C507-9D05-FCB8501E8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72" y="1358059"/>
            <a:ext cx="5680770" cy="2716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71330-255E-1050-5E4C-8FC40B89C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4177"/>
            <a:ext cx="5791313" cy="2768972"/>
          </a:xfrm>
          <a:prstGeom prst="rect">
            <a:avLst/>
          </a:prstGeom>
        </p:spPr>
      </p:pic>
      <p:pic>
        <p:nvPicPr>
          <p:cNvPr id="11" name="Picture 10" descr="A picture containing text, screenshot, colorfulness, rectangle&#10;&#10;Description automatically generated">
            <a:extLst>
              <a:ext uri="{FF2B5EF4-FFF2-40B4-BE49-F238E27FC236}">
                <a16:creationId xmlns:a16="http://schemas.microsoft.com/office/drawing/2014/main" id="{5942950B-21D4-3F32-9734-8CBDD6DA6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72" y="4141882"/>
            <a:ext cx="5680770" cy="27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3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E991-48AA-0481-6899-8060C6F7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VHF</a:t>
            </a:r>
            <a:r>
              <a:rPr lang="nb-NO" dirty="0"/>
              <a:t> 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b-NO" sz="2800" dirty="0" err="1">
                <a:latin typeface="Arial" panose="020B0604020202020204" pitchFamily="34" charset="0"/>
                <a:cs typeface="Arial" panose="020B0604020202020204" pitchFamily="34" charset="0"/>
              </a:rPr>
              <a:t>Pointing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 North at 30 </a:t>
            </a:r>
            <a:r>
              <a:rPr lang="nb-NO" sz="2800" dirty="0" err="1">
                <a:latin typeface="Arial" panose="020B0604020202020204" pitchFamily="34" charset="0"/>
                <a:cs typeface="Arial" panose="020B0604020202020204" pitchFamily="34" charset="0"/>
              </a:rPr>
              <a:t>degrees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800" dirty="0" err="1">
                <a:latin typeface="Arial" panose="020B0604020202020204" pitchFamily="34" charset="0"/>
                <a:cs typeface="Arial" panose="020B0604020202020204" pitchFamily="34" charset="0"/>
              </a:rPr>
              <a:t>elevation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picture containing screenshot, colorfulness, display, rectangle&#10;&#10;Description automatically generated">
            <a:extLst>
              <a:ext uri="{FF2B5EF4-FFF2-40B4-BE49-F238E27FC236}">
                <a16:creationId xmlns:a16="http://schemas.microsoft.com/office/drawing/2014/main" id="{FE1F2127-D08F-6B7B-B755-36E728AF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046"/>
            <a:ext cx="5790118" cy="2768400"/>
          </a:xfrm>
          <a:prstGeom prst="rect">
            <a:avLst/>
          </a:prstGeom>
        </p:spPr>
      </p:pic>
      <p:pic>
        <p:nvPicPr>
          <p:cNvPr id="15" name="Picture 14" descr="A picture containing screenshot, colorfulness, text, multimedia software&#10;&#10;Description automatically generated">
            <a:extLst>
              <a:ext uri="{FF2B5EF4-FFF2-40B4-BE49-F238E27FC236}">
                <a16:creationId xmlns:a16="http://schemas.microsoft.com/office/drawing/2014/main" id="{299AF37E-36EB-EAF8-09F3-4A09AF9AD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77" y="1263046"/>
            <a:ext cx="5790118" cy="2768400"/>
          </a:xfrm>
          <a:prstGeom prst="rect">
            <a:avLst/>
          </a:prstGeom>
        </p:spPr>
      </p:pic>
      <p:pic>
        <p:nvPicPr>
          <p:cNvPr id="17" name="Picture 16" descr="A picture containing screenshot, colorfulness, text, multimedia software&#10;&#10;Description automatically generated">
            <a:extLst>
              <a:ext uri="{FF2B5EF4-FFF2-40B4-BE49-F238E27FC236}">
                <a16:creationId xmlns:a16="http://schemas.microsoft.com/office/drawing/2014/main" id="{F18CDA8D-4BD6-50DD-B9DD-D25C35828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77" y="4089600"/>
            <a:ext cx="5790118" cy="2768400"/>
          </a:xfrm>
          <a:prstGeom prst="rect">
            <a:avLst/>
          </a:prstGeom>
        </p:spPr>
      </p:pic>
      <p:pic>
        <p:nvPicPr>
          <p:cNvPr id="19" name="Picture 18" descr="A picture containing colorfulness, screenshot, aqua, rectangle&#10;&#10;Description automatically generated">
            <a:extLst>
              <a:ext uri="{FF2B5EF4-FFF2-40B4-BE49-F238E27FC236}">
                <a16:creationId xmlns:a16="http://schemas.microsoft.com/office/drawing/2014/main" id="{620B0605-A14F-1F44-0734-73855771A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9600"/>
            <a:ext cx="5790118" cy="27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6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759D-0B31-1B3B-BA4F-2F580DFE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b="1" dirty="0" err="1"/>
              <a:t>Task</a:t>
            </a:r>
            <a:r>
              <a:rPr lang="nb-NO" b="1" dirty="0"/>
              <a:t> 2: </a:t>
            </a:r>
            <a:r>
              <a:rPr lang="en-US" sz="4000" i="0" dirty="0">
                <a:effectLst/>
                <a:latin typeface="Calibri Light (Headings)"/>
              </a:rPr>
              <a:t>Use the barometric equation to calculate </a:t>
            </a:r>
            <a:r>
              <a:rPr lang="en-US" sz="4000" i="0" dirty="0" err="1">
                <a:effectLst/>
                <a:latin typeface="Calibri Light (Headings)"/>
              </a:rPr>
              <a:t>atmo</a:t>
            </a:r>
            <a:r>
              <a:rPr lang="en-US" sz="4000" i="0" dirty="0">
                <a:effectLst/>
                <a:latin typeface="Calibri Light (Headings)"/>
              </a:rPr>
              <a:t>-</a:t>
            </a:r>
            <a:br>
              <a:rPr lang="en-US" sz="4000" dirty="0">
                <a:latin typeface="Calibri Light (Headings)"/>
              </a:rPr>
            </a:br>
            <a:r>
              <a:rPr lang="en-US" sz="4000" i="0" dirty="0">
                <a:effectLst/>
                <a:latin typeface="Calibri Light (Headings)"/>
              </a:rPr>
              <a:t>spheric pressure variation.</a:t>
            </a:r>
            <a:endParaRPr lang="en-US" sz="4000" dirty="0">
              <a:latin typeface="Calibri Light (Headings)"/>
            </a:endParaRPr>
          </a:p>
        </p:txBody>
      </p:sp>
      <p:pic>
        <p:nvPicPr>
          <p:cNvPr id="5" name="Picture 4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B8B8C1CD-D82C-A9A9-DFF8-3F97EBF0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422136" cy="4816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3A19F-BE40-5545-0FFA-19147F44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77" y="2403588"/>
            <a:ext cx="3145493" cy="650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66B64-50D2-2ECB-2BD6-DB52F36D5E02}"/>
              </a:ext>
            </a:extLst>
          </p:cNvPr>
          <p:cNvSpPr txBox="1"/>
          <p:nvPr/>
        </p:nvSpPr>
        <p:spPr>
          <a:xfrm>
            <a:off x="838199" y="1847083"/>
            <a:ext cx="2425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Barometric</a:t>
            </a:r>
            <a:r>
              <a:rPr lang="nb-NO" sz="2000" dirty="0"/>
              <a:t> </a:t>
            </a:r>
            <a:r>
              <a:rPr lang="nb-NO" sz="2000" dirty="0" err="1"/>
              <a:t>equation</a:t>
            </a:r>
            <a:r>
              <a:rPr lang="nb-NO" sz="2000" dirty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22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BA7B-F4D8-7391-464B-70D6FBE3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Task 3: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Compare your pressure-profile with the ideal</a:t>
            </a:r>
            <a:br>
              <a:rPr lang="en-US" sz="3600" dirty="0"/>
            </a:br>
            <a:r>
              <a:rPr lang="en-US" sz="3600" b="0" i="0" dirty="0">
                <a:effectLst/>
                <a:latin typeface="Arial" panose="020B0604020202020204" pitchFamily="34" charset="0"/>
              </a:rPr>
              <a:t>gas-law</a:t>
            </a:r>
            <a:endParaRPr lang="en-US" sz="3600" dirty="0"/>
          </a:p>
        </p:txBody>
      </p:sp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E68C8931-51D6-1461-387B-7612311A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477000" cy="485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E7844-EEAA-4AFF-9BB5-4F4CEDCB8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69" y="2801903"/>
            <a:ext cx="3880411" cy="878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0BF78F-C179-9DBE-3D8A-C9C669E02AF7}"/>
              </a:ext>
            </a:extLst>
          </p:cNvPr>
          <p:cNvSpPr txBox="1"/>
          <p:nvPr/>
        </p:nvSpPr>
        <p:spPr>
          <a:xfrm>
            <a:off x="838200" y="2115662"/>
            <a:ext cx="2739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 err="1"/>
              <a:t>Density</a:t>
            </a:r>
            <a:r>
              <a:rPr lang="nb-NO" sz="2800" dirty="0"/>
              <a:t> </a:t>
            </a:r>
            <a:r>
              <a:rPr lang="nb-NO" sz="2800" dirty="0" err="1"/>
              <a:t>variation</a:t>
            </a:r>
            <a:r>
              <a:rPr lang="nb-NO" sz="2800" dirty="0"/>
              <a:t>: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904DE-34DE-610B-5CB8-7690B2F350D2}"/>
              </a:ext>
            </a:extLst>
          </p:cNvPr>
          <p:cNvSpPr txBox="1"/>
          <p:nvPr/>
        </p:nvSpPr>
        <p:spPr>
          <a:xfrm>
            <a:off x="838200" y="3957509"/>
            <a:ext cx="213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Ideal gas </a:t>
            </a:r>
            <a:r>
              <a:rPr lang="nb-NO" sz="2800" dirty="0" err="1"/>
              <a:t>law</a:t>
            </a:r>
            <a:r>
              <a:rPr lang="nb-NO" sz="2800" dirty="0"/>
              <a:t>: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3D0B9F-89DC-6700-1895-F5AA3822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73" y="4791558"/>
            <a:ext cx="1592604" cy="4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1172-C759-2FFD-3092-61B94E5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Task 4: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Check the temperature-gradient for regions of</a:t>
            </a:r>
            <a:br>
              <a:rPr lang="en-US" sz="3600" dirty="0"/>
            </a:br>
            <a:r>
              <a:rPr lang="en-US" sz="3600" b="0" i="0" dirty="0">
                <a:effectLst/>
                <a:latin typeface="Arial" panose="020B0604020202020204" pitchFamily="34" charset="0"/>
              </a:rPr>
              <a:t>instability to convective instability</a:t>
            </a:r>
            <a:endParaRPr lang="en-US" sz="3600" dirty="0"/>
          </a:p>
        </p:txBody>
      </p:sp>
      <p:pic>
        <p:nvPicPr>
          <p:cNvPr id="5" name="Picture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35C8B2CA-5EB2-36F6-D9F4-71100BD4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4508"/>
            <a:ext cx="6096000" cy="4598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131FA-E722-3B07-8057-05C4AE84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67" y="2632086"/>
            <a:ext cx="1439196" cy="80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327F6-894C-9C22-D0B3-E1F2743CB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04" y="4257524"/>
            <a:ext cx="2006703" cy="685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B9FD35-2DD8-58BE-E772-005D7578A68F}"/>
              </a:ext>
            </a:extLst>
          </p:cNvPr>
          <p:cNvSpPr txBox="1"/>
          <p:nvPr/>
        </p:nvSpPr>
        <p:spPr>
          <a:xfrm>
            <a:off x="838200" y="2037093"/>
            <a:ext cx="303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Temperature</a:t>
            </a:r>
            <a:r>
              <a:rPr lang="nb-NO" sz="2400" dirty="0"/>
              <a:t>-gradient: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C70B8-5EAA-69DA-4C09-2ABF843A47C6}"/>
              </a:ext>
            </a:extLst>
          </p:cNvPr>
          <p:cNvSpPr txBox="1"/>
          <p:nvPr/>
        </p:nvSpPr>
        <p:spPr>
          <a:xfrm>
            <a:off x="838200" y="3666744"/>
            <a:ext cx="303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Adiabatic</a:t>
            </a:r>
            <a:r>
              <a:rPr lang="nb-NO" dirty="0"/>
              <a:t> </a:t>
            </a:r>
            <a:r>
              <a:rPr lang="nb-NO" sz="2400" dirty="0"/>
              <a:t>lapse-rate</a:t>
            </a:r>
            <a:r>
              <a:rPr lang="nb-NO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CDB8-DE46-627E-F5AD-BCCB2331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7200" b="1" dirty="0" err="1">
                <a:latin typeface="+mn-lt"/>
              </a:rPr>
              <a:t>Assignment</a:t>
            </a:r>
            <a:r>
              <a:rPr lang="nb-NO" sz="7200" b="1" dirty="0"/>
              <a:t> 2</a:t>
            </a:r>
            <a:endParaRPr 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45064-C337-0493-2347-27B579F85E3F}"/>
              </a:ext>
            </a:extLst>
          </p:cNvPr>
          <p:cNvSpPr txBox="1"/>
          <p:nvPr/>
        </p:nvSpPr>
        <p:spPr>
          <a:xfrm>
            <a:off x="2598420" y="3172968"/>
            <a:ext cx="699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Optical depth</a:t>
            </a:r>
          </a:p>
        </p:txBody>
      </p:sp>
    </p:spTree>
    <p:extLst>
      <p:ext uri="{BB962C8B-B14F-4D97-AF65-F5344CB8AC3E}">
        <p14:creationId xmlns:p14="http://schemas.microsoft.com/office/powerpoint/2010/main" val="271629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3F2827F3-0E31-1109-9621-2E32A607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8" y="1653163"/>
            <a:ext cx="5852172" cy="4389129"/>
          </a:xfrm>
          <a:prstGeom prst="rect">
            <a:avLst/>
          </a:prstGeom>
        </p:spPr>
      </p:pic>
      <p:pic>
        <p:nvPicPr>
          <p:cNvPr id="7" name="Picture 6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26B1FEBB-4DA1-5258-E918-878FB0471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90" y="1690688"/>
            <a:ext cx="5852172" cy="43891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619D46-07FA-B1FD-6CDF-582EB009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Task 1:</a:t>
            </a:r>
            <a:r>
              <a:rPr lang="en-US" sz="2200" dirty="0">
                <a:latin typeface="Arial" panose="020B0604020202020204" pitchFamily="34" charset="0"/>
              </a:rPr>
              <a:t> </a:t>
            </a:r>
            <a:r>
              <a:rPr lang="en-US" sz="2700" b="0" i="0" dirty="0">
                <a:effectLst/>
                <a:latin typeface="Arial" panose="020B0604020202020204" pitchFamily="34" charset="0"/>
              </a:rPr>
              <a:t>Make functions that calculate the optical depth as a function of altitude and wavelength, for vertical incidence, and for variable zenith-angle of the incident light.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145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screenshot, plot, colorfulness&#10;&#10;Description automatically generated">
            <a:extLst>
              <a:ext uri="{FF2B5EF4-FFF2-40B4-BE49-F238E27FC236}">
                <a16:creationId xmlns:a16="http://schemas.microsoft.com/office/drawing/2014/main" id="{33DD7F43-9435-1B59-EAFE-589724CE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3" y="1834275"/>
            <a:ext cx="4452031" cy="3339023"/>
          </a:xfrm>
          <a:prstGeom prst="rect">
            <a:avLst/>
          </a:prstGeom>
        </p:spPr>
      </p:pic>
      <p:pic>
        <p:nvPicPr>
          <p:cNvPr id="9" name="Picture 8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E26337B1-487D-2C3D-D3AF-41947D5B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3" y="1834275"/>
            <a:ext cx="4454400" cy="334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3005AF-F3C9-DB39-8F8B-F83ABB4C1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91" y="5747749"/>
            <a:ext cx="6159817" cy="6477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346B98-4D3D-80E9-1542-3A3EA50952A0}"/>
              </a:ext>
            </a:extLst>
          </p:cNvPr>
          <p:cNvSpPr txBox="1"/>
          <p:nvPr/>
        </p:nvSpPr>
        <p:spPr>
          <a:xfrm>
            <a:off x="838200" y="5771354"/>
            <a:ext cx="302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Optical </a:t>
            </a:r>
            <a:r>
              <a:rPr lang="nb-NO" sz="2400" dirty="0" err="1"/>
              <a:t>depth</a:t>
            </a:r>
            <a:r>
              <a:rPr lang="nb-NO" sz="2400" dirty="0"/>
              <a:t>: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D18B94-86F4-89FF-84A3-06656CC37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018" y="5834919"/>
            <a:ext cx="939848" cy="2667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73A3E2D-13B6-BE12-7423-50F1FE7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Task 1:</a:t>
            </a:r>
            <a:r>
              <a:rPr lang="en-US" sz="2200" dirty="0">
                <a:latin typeface="Arial" panose="020B0604020202020204" pitchFamily="34" charset="0"/>
              </a:rPr>
              <a:t> </a:t>
            </a:r>
            <a:r>
              <a:rPr lang="en-US" sz="2700" b="0" i="0" dirty="0">
                <a:effectLst/>
                <a:latin typeface="Arial" panose="020B0604020202020204" pitchFamily="34" charset="0"/>
              </a:rPr>
              <a:t>Make functions that calculate the optical depth as a function of altitude and wavelength, for vertical incidence, and for variable zenith-angle of the incident light.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10" name="Picture 9" descr="A picture containing diagram, line, text, circle&#10;&#10;Description automatically generated">
            <a:extLst>
              <a:ext uri="{FF2B5EF4-FFF2-40B4-BE49-F238E27FC236}">
                <a16:creationId xmlns:a16="http://schemas.microsoft.com/office/drawing/2014/main" id="{E69DE2A7-5D55-CB2A-BDF4-DB4D57ED1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5" y="2141590"/>
            <a:ext cx="3551179" cy="272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592E41-DC95-9626-26BA-E3540C9E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Task 1:</a:t>
            </a:r>
            <a:r>
              <a:rPr lang="en-US" sz="2200" dirty="0">
                <a:latin typeface="Arial" panose="020B0604020202020204" pitchFamily="34" charset="0"/>
              </a:rPr>
              <a:t> </a:t>
            </a:r>
            <a:r>
              <a:rPr lang="en-US" sz="2700" b="0" i="0" dirty="0">
                <a:effectLst/>
                <a:latin typeface="Arial" panose="020B0604020202020204" pitchFamily="34" charset="0"/>
              </a:rPr>
              <a:t>Make functions that calculate the optical depth as a function of altitude and wavelength, for vertical incidence, and for variable zenith-angle of the incident light.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6" name="Picture 5" descr="A picture containing text, screenshot, plot, colorfulness&#10;&#10;Description automatically generated">
            <a:extLst>
              <a:ext uri="{FF2B5EF4-FFF2-40B4-BE49-F238E27FC236}">
                <a16:creationId xmlns:a16="http://schemas.microsoft.com/office/drawing/2014/main" id="{7BBE6B7C-F954-8448-D938-195413AC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29" y="1690688"/>
            <a:ext cx="6355541" cy="4766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042E7-50CB-A535-BA3D-3F1D7684F8B9}"/>
              </a:ext>
            </a:extLst>
          </p:cNvPr>
          <p:cNvSpPr txBox="1"/>
          <p:nvPr/>
        </p:nvSpPr>
        <p:spPr>
          <a:xfrm>
            <a:off x="6743469" y="192744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, 100km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8261</TotalTime>
  <Words>782</Words>
  <Application>Microsoft Office PowerPoint</Application>
  <PresentationFormat>Widescreen</PresentationFormat>
  <Paragraphs>102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Calibri Light (Headings)</vt:lpstr>
      <vt:lpstr>Cambria Math</vt:lpstr>
      <vt:lpstr>CMBX12</vt:lpstr>
      <vt:lpstr>CMMI12</vt:lpstr>
      <vt:lpstr>CMMI8</vt:lpstr>
      <vt:lpstr>CMR12</vt:lpstr>
      <vt:lpstr>Office Theme</vt:lpstr>
      <vt:lpstr>Assignment 1</vt:lpstr>
      <vt:lpstr>Task 1: Make functions that calculate the altitude vari- ation of the atmospheric scale-height</vt:lpstr>
      <vt:lpstr>Task 2: Use the barometric equation to calculate atmo- spheric pressure variation.</vt:lpstr>
      <vt:lpstr>Task 3: Compare your pressure-profile with the ideal gas-law</vt:lpstr>
      <vt:lpstr>Task 4: Check the temperature-gradient for regions of instability to convective instability</vt:lpstr>
      <vt:lpstr>Assignment 2</vt:lpstr>
      <vt:lpstr> Task 1: Make functions that calculate the optical depth as a function of altitude and wavelength, for vertical incidence, and for variable zenith-angle of the incident light. </vt:lpstr>
      <vt:lpstr> Task 1: Make functions that calculate the optical depth as a function of altitude and wavelength, for vertical incidence, and for variable zenith-angle of the incident light. </vt:lpstr>
      <vt:lpstr> Task 1: Make functions that calculate the optical depth as a function of altitude and wavelength, for vertical incidence, and for variable zenith-angle of the incident light. </vt:lpstr>
      <vt:lpstr>Task 2: Calculate the EUV-photon flux as a function of wavelength and height.</vt:lpstr>
      <vt:lpstr>Assignment 3</vt:lpstr>
      <vt:lpstr>Photo-ionization</vt:lpstr>
      <vt:lpstr>Task 1: Make functions that calculate the production rate of photo-electrons as a function of altitude and energy. </vt:lpstr>
      <vt:lpstr>Task 1: Make functions that calculate the production rate of photo-electrons as a function of altitude and energy. </vt:lpstr>
      <vt:lpstr>Task 2: Make functions that calculate the photo-ionization profiles as a function of altitude.</vt:lpstr>
      <vt:lpstr>Task 2: Make functions that calculate the photo-ionization profiles as a function of altitude.</vt:lpstr>
      <vt:lpstr>Assignment 4</vt:lpstr>
      <vt:lpstr>PowerPoint Presentation</vt:lpstr>
      <vt:lpstr>Task 1: Integrate the continuity equations</vt:lpstr>
      <vt:lpstr>Task 1: Integrate the continuity equations</vt:lpstr>
      <vt:lpstr>Task 1: Some extras</vt:lpstr>
      <vt:lpstr>Task 2: Ionization pulse with 100s duration over 600s, with ion-electron production rate set to 1∙10^10 (m^(-3) s^(-1)).</vt:lpstr>
      <vt:lpstr>Task 3: Same as task 2, with a change.</vt:lpstr>
      <vt:lpstr>Task 4: Compare the electron-density decay with the expected decrease characteristic α and β.</vt:lpstr>
      <vt:lpstr>Task 4: Compare the electron-density decay with the expected decrease characteristic α and β.</vt:lpstr>
      <vt:lpstr>Task 5: Ionization that varies.</vt:lpstr>
      <vt:lpstr>EISCAT Experiment</vt:lpstr>
      <vt:lpstr>UHF (Pointing in approx South 189 degrees with 78 degrees elevation)</vt:lpstr>
      <vt:lpstr>VHF (Pointing North at 30 degrees of elevation)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Trym Fjeldstad Varland</dc:creator>
  <cp:lastModifiedBy>Trym Fjeldstad Varland</cp:lastModifiedBy>
  <cp:revision>14</cp:revision>
  <dcterms:created xsi:type="dcterms:W3CDTF">2023-06-02T13:15:51Z</dcterms:created>
  <dcterms:modified xsi:type="dcterms:W3CDTF">2023-06-08T07:01:48Z</dcterms:modified>
</cp:coreProperties>
</file>