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9E71-A065-0089-5130-B71EEBC6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947BC-77C3-014B-6377-EA97C2EF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C83B-333A-4044-A029-1AC26920081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4C966-3338-3CD9-5A5D-0A85015D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AA88C-A63D-D953-EA95-26E92090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1119-3763-428A-9AD1-AF8ED0476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206A4-4A75-7761-DFAE-1D769D53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E2DB4-7AB7-011A-D1F9-4EF792D55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43BB-23BF-B06F-985E-C9A6C22C5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C83B-333A-4044-A029-1AC26920081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0C303-AE50-2B46-7EA5-743365829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0A27E-C44B-3DAD-DF2A-41FAF9163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A1119-3763-428A-9AD1-AF8ED0476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4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6C837B9-F899-88E3-D01B-C70CCE71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/>
              <a:t>Assignment 1</a:t>
            </a:r>
            <a:endParaRPr lang="en-US" sz="8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EC6DF1-8B2F-947C-7D04-026B10BCEA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5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B4E601C-4EBF-4C5A-47DD-25BE7B99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Task 1: </a:t>
            </a:r>
            <a:r>
              <a:rPr lang="en-US" sz="3600" b="0" i="0">
                <a:effectLst/>
                <a:latin typeface="Arial" panose="020B0604020202020204" pitchFamily="34" charset="0"/>
              </a:rPr>
              <a:t>Make functions that calculate the altitude vari-</a:t>
            </a:r>
            <a:br>
              <a:rPr lang="en-US" sz="3600"/>
            </a:br>
            <a:r>
              <a:rPr lang="en-US" sz="3600" b="0" i="0">
                <a:effectLst/>
                <a:latin typeface="Arial" panose="020B0604020202020204" pitchFamily="34" charset="0"/>
              </a:rPr>
              <a:t>ation of the atmospheric scale-height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82C7AA-91C0-075F-7080-DDB308BF01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7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9177A9F-ED23-A567-1553-953B4179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/>
              <a:t>Task 2: </a:t>
            </a:r>
            <a:r>
              <a:rPr lang="en-US" sz="4000" i="0">
                <a:effectLst/>
                <a:latin typeface="Calibri Light (Headings)"/>
              </a:rPr>
              <a:t>Use the barometric equation to calculate atmo-</a:t>
            </a:r>
            <a:br>
              <a:rPr lang="en-US" sz="4000">
                <a:latin typeface="Calibri Light (Headings)"/>
              </a:rPr>
            </a:br>
            <a:r>
              <a:rPr lang="en-US" sz="4000" i="0">
                <a:effectLst/>
                <a:latin typeface="Calibri Light (Headings)"/>
              </a:rPr>
              <a:t>spheric pressure variation.</a:t>
            </a:r>
            <a:endParaRPr lang="en-US" sz="4000" dirty="0">
              <a:latin typeface="Calibri Light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1B158-9398-02A3-ADE4-C93985D730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7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355B05-7378-60E7-B4BB-CA372A89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Task 3: </a:t>
            </a:r>
            <a:r>
              <a:rPr lang="en-US" sz="3600" b="0" i="0">
                <a:effectLst/>
                <a:latin typeface="Arial" panose="020B0604020202020204" pitchFamily="34" charset="0"/>
              </a:rPr>
              <a:t>Compare your pressure-profile with the ideal</a:t>
            </a:r>
            <a:br>
              <a:rPr lang="en-US" sz="3600"/>
            </a:br>
            <a:r>
              <a:rPr lang="en-US" sz="3600" b="0" i="0">
                <a:effectLst/>
                <a:latin typeface="Arial" panose="020B0604020202020204" pitchFamily="34" charset="0"/>
              </a:rPr>
              <a:t>gas-law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30AC8-120D-C521-C172-1211EFF46A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9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3BB2BE1-E7D2-945E-D9BE-F1D5AE10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Task 4: </a:t>
            </a:r>
            <a:r>
              <a:rPr lang="en-US" sz="3600" b="0" i="0">
                <a:effectLst/>
                <a:latin typeface="Arial" panose="020B0604020202020204" pitchFamily="34" charset="0"/>
              </a:rPr>
              <a:t>Check the temperature-gradient for regions of</a:t>
            </a:r>
            <a:br>
              <a:rPr lang="en-US" sz="3600"/>
            </a:br>
            <a:r>
              <a:rPr lang="en-US" sz="3600" b="0" i="0">
                <a:effectLst/>
                <a:latin typeface="Arial" panose="020B0604020202020204" pitchFamily="34" charset="0"/>
              </a:rPr>
              <a:t>instability to convective instability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E84F16-EDC4-14E1-0443-9B067507FC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2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Calibri Light (Headings)</vt:lpstr>
      <vt:lpstr>Office Theme</vt:lpstr>
      <vt:lpstr>Assignment 1</vt:lpstr>
      <vt:lpstr>Task 1: Make functions that calculate the altitude vari- ation of the atmospheric scale-height</vt:lpstr>
      <vt:lpstr>Task 2: Use the barometric equation to calculate atmo- spheric pressure variation.</vt:lpstr>
      <vt:lpstr>Task 3: Compare your pressure-profile with the ideal gas-law</vt:lpstr>
      <vt:lpstr>Task 4: Check the temperature-gradient for regions of instability to convective instability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Trym Fjeldstad Varland</dc:creator>
  <cp:lastModifiedBy>Trym Fjeldstad Varland</cp:lastModifiedBy>
  <cp:revision>1</cp:revision>
  <dcterms:created xsi:type="dcterms:W3CDTF">2023-06-02T16:22:01Z</dcterms:created>
  <dcterms:modified xsi:type="dcterms:W3CDTF">2023-06-02T16:22:01Z</dcterms:modified>
</cp:coreProperties>
</file>