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2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6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2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0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68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47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5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228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9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4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96C4-D288-4292-A6F0-E17AF0533DDC}" type="datetimeFigureOut">
              <a:rPr lang="nl-BE" smtClean="0"/>
              <a:t>3/02/2018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B837-2E27-45C9-A636-5A9853DF7D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65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Dream Catcher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Tijs Van Oevelen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59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Catcher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tool/app to catch dreams, ideas, thoughts, </a:t>
            </a:r>
            <a:r>
              <a:rPr lang="en-US" dirty="0" err="1" smtClean="0"/>
              <a:t>todo’s</a:t>
            </a:r>
            <a:r>
              <a:rPr lang="en-US" dirty="0" smtClean="0"/>
              <a:t>, meeting minutes</a:t>
            </a:r>
          </a:p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Each thought is entered and saved as an individual item into the Dream Catcher</a:t>
            </a:r>
          </a:p>
          <a:p>
            <a:pPr lvl="1"/>
            <a:r>
              <a:rPr lang="en-US" dirty="0" smtClean="0"/>
              <a:t>They can be started from scratch or as a child/dependency of a previous thought (this relationship is stored)</a:t>
            </a:r>
          </a:p>
          <a:p>
            <a:pPr lvl="1"/>
            <a:r>
              <a:rPr lang="en-US" dirty="0" smtClean="0"/>
              <a:t>Related thoughts can be linked to each other</a:t>
            </a:r>
          </a:p>
          <a:p>
            <a:pPr lvl="1"/>
            <a:r>
              <a:rPr lang="en-US" dirty="0" smtClean="0"/>
              <a:t>The web of thoughts can be browsed/crawled 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Allows you to save any kind of thought outside your head without the need to organize it immediately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you to stay on the creative track instead of spending focus on finding how it fits in an organized structure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526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2635624" y="1690688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thought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19517" y="1544591"/>
            <a:ext cx="833718" cy="833718"/>
            <a:chOff x="1290917" y="2070847"/>
            <a:chExt cx="833718" cy="833718"/>
          </a:xfrm>
        </p:grpSpPr>
        <p:sp>
          <p:nvSpPr>
            <p:cNvPr id="6" name="Oval 5"/>
            <p:cNvSpPr/>
            <p:nvPr/>
          </p:nvSpPr>
          <p:spPr>
            <a:xfrm>
              <a:off x="1290917" y="2070847"/>
              <a:ext cx="833718" cy="833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Plus 4"/>
            <p:cNvSpPr/>
            <p:nvPr/>
          </p:nvSpPr>
          <p:spPr>
            <a:xfrm>
              <a:off x="1358153" y="2138083"/>
              <a:ext cx="699247" cy="699247"/>
            </a:xfrm>
            <a:prstGeom prst="mathPlus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635624" y="284482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thought</a:t>
            </a:r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2635624" y="3998962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thought</a:t>
            </a:r>
            <a:endParaRPr lang="nl-BE" dirty="0"/>
          </a:p>
        </p:txBody>
      </p:sp>
      <p:sp>
        <p:nvSpPr>
          <p:cNvPr id="10" name="Rounded Rectangle 9"/>
          <p:cNvSpPr/>
          <p:nvPr/>
        </p:nvSpPr>
        <p:spPr>
          <a:xfrm>
            <a:off x="7355542" y="525885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recent thought</a:t>
            </a:r>
            <a:endParaRPr lang="nl-BE" dirty="0"/>
          </a:p>
        </p:txBody>
      </p:sp>
      <p:sp>
        <p:nvSpPr>
          <p:cNvPr id="11" name="Rounded Rectangle 10"/>
          <p:cNvSpPr/>
          <p:nvPr/>
        </p:nvSpPr>
        <p:spPr>
          <a:xfrm>
            <a:off x="2635624" y="5258855"/>
            <a:ext cx="3388658" cy="541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thought</a:t>
            </a:r>
            <a:endParaRPr lang="nl-BE" dirty="0"/>
          </a:p>
        </p:txBody>
      </p:sp>
      <p:cxnSp>
        <p:nvCxnSpPr>
          <p:cNvPr id="13" name="Straight Arrow Connector 12"/>
          <p:cNvCxnSpPr>
            <a:stCxn id="4" idx="2"/>
            <a:endCxn id="8" idx="0"/>
          </p:cNvCxnSpPr>
          <p:nvPr/>
        </p:nvCxnSpPr>
        <p:spPr>
          <a:xfrm>
            <a:off x="4329953" y="2232212"/>
            <a:ext cx="0" cy="612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4329953" y="3386349"/>
            <a:ext cx="0" cy="61261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4329953" y="4540486"/>
            <a:ext cx="0" cy="7183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329953" y="4540486"/>
            <a:ext cx="4719918" cy="7183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678" y="2561851"/>
            <a:ext cx="21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from scratch</a:t>
            </a:r>
            <a:endParaRPr lang="nl-BE" dirty="0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V="1">
            <a:off x="1563151" y="2311074"/>
            <a:ext cx="1610355" cy="25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31404" y="2911316"/>
            <a:ext cx="213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Chronological/linear relations allow to take meeting minutes and keep track of order</a:t>
            </a:r>
            <a:endParaRPr lang="nl-BE" dirty="0"/>
          </a:p>
        </p:txBody>
      </p:sp>
      <p:sp>
        <p:nvSpPr>
          <p:cNvPr id="26" name="Freeform 25"/>
          <p:cNvSpPr/>
          <p:nvPr/>
        </p:nvSpPr>
        <p:spPr>
          <a:xfrm>
            <a:off x="4311788" y="2245659"/>
            <a:ext cx="1260807" cy="1748117"/>
          </a:xfrm>
          <a:custGeom>
            <a:avLst/>
            <a:gdLst>
              <a:gd name="connsiteX0" fmla="*/ 18165 w 1260807"/>
              <a:gd name="connsiteY0" fmla="*/ 0 h 1748117"/>
              <a:gd name="connsiteX1" fmla="*/ 677071 w 1260807"/>
              <a:gd name="connsiteY1" fmla="*/ 349623 h 1748117"/>
              <a:gd name="connsiteX2" fmla="*/ 1147718 w 1260807"/>
              <a:gd name="connsiteY2" fmla="*/ 860612 h 1748117"/>
              <a:gd name="connsiteX3" fmla="*/ 1188059 w 1260807"/>
              <a:gd name="connsiteY3" fmla="*/ 1331259 h 1748117"/>
              <a:gd name="connsiteX4" fmla="*/ 287106 w 1260807"/>
              <a:gd name="connsiteY4" fmla="*/ 1627094 h 1748117"/>
              <a:gd name="connsiteX5" fmla="*/ 31612 w 1260807"/>
              <a:gd name="connsiteY5" fmla="*/ 1748117 h 17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0807" h="1748117">
                <a:moveTo>
                  <a:pt x="18165" y="0"/>
                </a:moveTo>
                <a:cubicBezTo>
                  <a:pt x="253488" y="103094"/>
                  <a:pt x="488812" y="206188"/>
                  <a:pt x="677071" y="349623"/>
                </a:cubicBezTo>
                <a:cubicBezTo>
                  <a:pt x="865330" y="493058"/>
                  <a:pt x="1062553" y="697006"/>
                  <a:pt x="1147718" y="860612"/>
                </a:cubicBezTo>
                <a:cubicBezTo>
                  <a:pt x="1232883" y="1024218"/>
                  <a:pt x="1331494" y="1203512"/>
                  <a:pt x="1188059" y="1331259"/>
                </a:cubicBezTo>
                <a:cubicBezTo>
                  <a:pt x="1044624" y="1459006"/>
                  <a:pt x="479847" y="1557618"/>
                  <a:pt x="287106" y="1627094"/>
                </a:cubicBezTo>
                <a:cubicBezTo>
                  <a:pt x="94365" y="1696570"/>
                  <a:pt x="-71482" y="1694329"/>
                  <a:pt x="31612" y="174811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xtBox 26"/>
          <p:cNvSpPr txBox="1"/>
          <p:nvPr/>
        </p:nvSpPr>
        <p:spPr>
          <a:xfrm>
            <a:off x="6096000" y="2290827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thoughts can be linked (functional relation)</a:t>
            </a:r>
            <a:endParaRPr lang="nl-BE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5150224" y="2475493"/>
            <a:ext cx="945776" cy="8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</p:cNvCxnSpPr>
          <p:nvPr/>
        </p:nvCxnSpPr>
        <p:spPr>
          <a:xfrm flipH="1" flipV="1">
            <a:off x="6266329" y="2746517"/>
            <a:ext cx="365075" cy="903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 flipV="1">
            <a:off x="6103447" y="3507775"/>
            <a:ext cx="527957" cy="14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1"/>
          </p:cNvCxnSpPr>
          <p:nvPr/>
        </p:nvCxnSpPr>
        <p:spPr>
          <a:xfrm flipH="1">
            <a:off x="6266329" y="3649980"/>
            <a:ext cx="365075" cy="619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4661" y="6130018"/>
            <a:ext cx="291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thoughts can have several </a:t>
            </a:r>
            <a:r>
              <a:rPr lang="en-US" dirty="0" err="1" smtClean="0"/>
              <a:t>childs</a:t>
            </a:r>
            <a:endParaRPr lang="nl-BE" dirty="0"/>
          </a:p>
        </p:txBody>
      </p:sp>
      <p:cxnSp>
        <p:nvCxnSpPr>
          <p:cNvPr id="40" name="Straight Arrow Connector 39"/>
          <p:cNvCxnSpPr>
            <a:stCxn id="38" idx="0"/>
          </p:cNvCxnSpPr>
          <p:nvPr/>
        </p:nvCxnSpPr>
        <p:spPr>
          <a:xfrm flipH="1" flipV="1">
            <a:off x="6367425" y="5972411"/>
            <a:ext cx="656242" cy="15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1">
            <a:off x="7023667" y="5972411"/>
            <a:ext cx="676778" cy="157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functionality</a:t>
            </a:r>
            <a:endParaRPr lang="nl-B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005853" y="2078832"/>
            <a:ext cx="7792570" cy="3369047"/>
            <a:chOff x="1414182" y="1419926"/>
            <a:chExt cx="7792570" cy="3369047"/>
          </a:xfrm>
        </p:grpSpPr>
        <p:sp>
          <p:nvSpPr>
            <p:cNvPr id="4" name="Rounded Rectangle 3"/>
            <p:cNvSpPr/>
            <p:nvPr/>
          </p:nvSpPr>
          <p:spPr>
            <a:xfrm>
              <a:off x="3227293" y="22420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19816" y="316398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14182" y="2141584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47780" y="1419926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0" y="363967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646" y="3487270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72216" y="4247449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192804" y="23944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21705" y="3004017"/>
              <a:ext cx="1385047" cy="541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3919817" y="1961450"/>
              <a:ext cx="320487" cy="2805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11" idx="0"/>
            </p:cNvCxnSpPr>
            <p:nvPr/>
          </p:nvCxnSpPr>
          <p:spPr>
            <a:xfrm>
              <a:off x="4240304" y="1961450"/>
              <a:ext cx="1645024" cy="4329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2"/>
              <a:endCxn id="5" idx="0"/>
            </p:cNvCxnSpPr>
            <p:nvPr/>
          </p:nvCxnSpPr>
          <p:spPr>
            <a:xfrm>
              <a:off x="3919817" y="2783541"/>
              <a:ext cx="692523" cy="38043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10" idx="0"/>
            </p:cNvCxnSpPr>
            <p:nvPr/>
          </p:nvCxnSpPr>
          <p:spPr>
            <a:xfrm>
              <a:off x="4612340" y="3705504"/>
              <a:ext cx="152400" cy="5419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4" idx="2"/>
              <a:endCxn id="9" idx="0"/>
            </p:cNvCxnSpPr>
            <p:nvPr/>
          </p:nvCxnSpPr>
          <p:spPr>
            <a:xfrm flipH="1">
              <a:off x="2687170" y="2783541"/>
              <a:ext cx="1232647" cy="7037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1"/>
              <a:endCxn id="9" idx="0"/>
            </p:cNvCxnSpPr>
            <p:nvPr/>
          </p:nvCxnSpPr>
          <p:spPr>
            <a:xfrm flipH="1">
              <a:off x="2687170" y="2665179"/>
              <a:ext cx="2505634" cy="82209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2"/>
              <a:endCxn id="9" idx="0"/>
            </p:cNvCxnSpPr>
            <p:nvPr/>
          </p:nvCxnSpPr>
          <p:spPr>
            <a:xfrm>
              <a:off x="2106706" y="2683108"/>
              <a:ext cx="580464" cy="804162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3"/>
              <a:endCxn id="12" idx="1"/>
            </p:cNvCxnSpPr>
            <p:nvPr/>
          </p:nvCxnSpPr>
          <p:spPr>
            <a:xfrm>
              <a:off x="6577851" y="2665179"/>
              <a:ext cx="1243854" cy="60960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7" idx="3"/>
            </p:cNvCxnSpPr>
            <p:nvPr/>
          </p:nvCxnSpPr>
          <p:spPr>
            <a:xfrm flipH="1" flipV="1">
              <a:off x="4932827" y="1690688"/>
              <a:ext cx="3581402" cy="13133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2"/>
              <a:endCxn id="8" idx="0"/>
            </p:cNvCxnSpPr>
            <p:nvPr/>
          </p:nvCxnSpPr>
          <p:spPr>
            <a:xfrm>
              <a:off x="5885328" y="2935941"/>
              <a:ext cx="903196" cy="70372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8" idx="0"/>
              <a:endCxn id="12" idx="1"/>
            </p:cNvCxnSpPr>
            <p:nvPr/>
          </p:nvCxnSpPr>
          <p:spPr>
            <a:xfrm flipV="1">
              <a:off x="6788524" y="3274779"/>
              <a:ext cx="1033181" cy="364891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0" idx="3"/>
              <a:endCxn id="8" idx="1"/>
            </p:cNvCxnSpPr>
            <p:nvPr/>
          </p:nvCxnSpPr>
          <p:spPr>
            <a:xfrm flipV="1">
              <a:off x="5457263" y="3910432"/>
              <a:ext cx="638737" cy="607779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1"/>
              <a:endCxn id="4" idx="3"/>
            </p:cNvCxnSpPr>
            <p:nvPr/>
          </p:nvCxnSpPr>
          <p:spPr>
            <a:xfrm flipH="1" flipV="1">
              <a:off x="4612340" y="2512779"/>
              <a:ext cx="1483660" cy="1397653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718165" y="3246203"/>
            <a:ext cx="1226345" cy="1186003"/>
            <a:chOff x="8511988" y="1801906"/>
            <a:chExt cx="1226345" cy="1186003"/>
          </a:xfrm>
        </p:grpSpPr>
        <p:sp>
          <p:nvSpPr>
            <p:cNvPr id="42" name="Oval 41"/>
            <p:cNvSpPr/>
            <p:nvPr/>
          </p:nvSpPr>
          <p:spPr>
            <a:xfrm>
              <a:off x="8511988" y="1801906"/>
              <a:ext cx="847165" cy="84716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4" name="Straight Connector 43"/>
            <p:cNvCxnSpPr>
              <a:stCxn id="42" idx="5"/>
            </p:cNvCxnSpPr>
            <p:nvPr/>
          </p:nvCxnSpPr>
          <p:spPr>
            <a:xfrm>
              <a:off x="9235089" y="2525007"/>
              <a:ext cx="503244" cy="462902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569853" y="1399867"/>
            <a:ext cx="2921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Scanning, browsing, searching, crawling through the Web of Thoughts based on functional and linear relations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543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Several webs can be created (= labels to each thought)</a:t>
            </a:r>
          </a:p>
          <a:p>
            <a:pPr lvl="1"/>
            <a:r>
              <a:rPr lang="en-US" dirty="0" smtClean="0"/>
              <a:t>To separate work from private life</a:t>
            </a:r>
          </a:p>
          <a:p>
            <a:pPr lvl="1"/>
            <a:r>
              <a:rPr lang="en-US" dirty="0" smtClean="0"/>
              <a:t>To distinguish between different projects</a:t>
            </a:r>
          </a:p>
          <a:p>
            <a:r>
              <a:rPr lang="en-US" dirty="0" smtClean="0"/>
              <a:t>Several types of items:</a:t>
            </a:r>
          </a:p>
          <a:p>
            <a:pPr lvl="1"/>
            <a:r>
              <a:rPr lang="en-US" dirty="0" smtClean="0"/>
              <a:t>Facts and knowledge</a:t>
            </a:r>
          </a:p>
          <a:p>
            <a:pPr lvl="1"/>
            <a:r>
              <a:rPr lang="en-US" dirty="0" smtClean="0"/>
              <a:t>Ideas, thoughts, dreams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Automatic analysis to suggest links between </a:t>
            </a:r>
            <a:r>
              <a:rPr lang="en-US" dirty="0" smtClean="0"/>
              <a:t>thoughts</a:t>
            </a:r>
          </a:p>
          <a:p>
            <a:r>
              <a:rPr lang="en-US" dirty="0" smtClean="0"/>
              <a:t>Compatible with the Getting Things Done approach: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smtClean="0">
                <a:sym typeface="Wingdings" panose="05000000000000000000" pitchFamily="2" charset="2"/>
              </a:rPr>
              <a:t>Clarify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Organize </a:t>
            </a:r>
            <a:r>
              <a:rPr lang="en-US" dirty="0" smtClean="0">
                <a:sym typeface="Wingdings" panose="05000000000000000000" pitchFamily="2" charset="2"/>
              </a:rPr>
              <a:t> Reflect  Engage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Export to other tools (maybe more appropriate for different goals)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Text-to-speech and Speech-to-text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Collaboration with others (sharing a web)  great for asynchronous brainstorming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Getting in touch with people having similar ideas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 pc, phone, tablet, browser</a:t>
            </a:r>
            <a:endParaRPr lang="en-US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019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Dream Catcher</vt:lpstr>
      <vt:lpstr>Dream Catcher</vt:lpstr>
      <vt:lpstr>Main functionality</vt:lpstr>
      <vt:lpstr>Main functionality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Catcher</dc:title>
  <dc:creator>Tijs Van Oevelen</dc:creator>
  <cp:lastModifiedBy>Tijs Van Oevelen</cp:lastModifiedBy>
  <cp:revision>8</cp:revision>
  <dcterms:created xsi:type="dcterms:W3CDTF">2018-02-03T02:53:38Z</dcterms:created>
  <dcterms:modified xsi:type="dcterms:W3CDTF">2018-02-03T03:25:29Z</dcterms:modified>
</cp:coreProperties>
</file>