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2" autoAdjust="0"/>
    <p:restoredTop sz="94660"/>
  </p:normalViewPr>
  <p:slideViewPr>
    <p:cSldViewPr snapToGrid="0">
      <p:cViewPr varScale="1">
        <p:scale>
          <a:sx n="44" d="100"/>
          <a:sy n="44" d="100"/>
        </p:scale>
        <p:origin x="77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6AD2-403D-4B1F-8C7E-75ED837C168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5A56AEB-FB68-40C3-B0B5-2D98F1D6B9C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75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6AD2-403D-4B1F-8C7E-75ED837C168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6AEB-FB68-40C3-B0B5-2D98F1D6B9C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7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6AD2-403D-4B1F-8C7E-75ED837C168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6AEB-FB68-40C3-B0B5-2D98F1D6B9C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1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6AD2-403D-4B1F-8C7E-75ED837C168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6AEB-FB68-40C3-B0B5-2D98F1D6B9C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32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6AD2-403D-4B1F-8C7E-75ED837C168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6AEB-FB68-40C3-B0B5-2D98F1D6B9C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8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6AD2-403D-4B1F-8C7E-75ED837C168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6AEB-FB68-40C3-B0B5-2D98F1D6B9C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29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6AD2-403D-4B1F-8C7E-75ED837C168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6AEB-FB68-40C3-B0B5-2D98F1D6B9C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60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6AD2-403D-4B1F-8C7E-75ED837C168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6AEB-FB68-40C3-B0B5-2D98F1D6B9C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61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6AD2-403D-4B1F-8C7E-75ED837C168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6AEB-FB68-40C3-B0B5-2D98F1D6B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30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6AD2-403D-4B1F-8C7E-75ED837C168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6AEB-FB68-40C3-B0B5-2D98F1D6B9C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40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75C6AD2-403D-4B1F-8C7E-75ED837C168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6AEB-FB68-40C3-B0B5-2D98F1D6B9C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6AD2-403D-4B1F-8C7E-75ED837C168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5A56AEB-FB68-40C3-B0B5-2D98F1D6B9C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10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vareddy009/weather_forecast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B97D-5625-E89C-92BE-62348A6AB2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      Weather Data Analysis &amp;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A54FE-B916-2924-1E8C-F0054EFF0C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</a:t>
            </a:r>
            <a:r>
              <a:rPr lang="en-US" sz="1600" dirty="0"/>
              <a:t>A Comprehensive Study Using Machine Learning Models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7301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DA0C-E882-B9F8-53B9-691574CB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REGRESSOR MODELS COMPARISION: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F1AFF7-199E-DBC5-FB7A-06AFD8639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088" y="2534211"/>
            <a:ext cx="5329824" cy="2204043"/>
          </a:xfrm>
        </p:spPr>
      </p:pic>
    </p:spTree>
    <p:extLst>
      <p:ext uri="{BB962C8B-B14F-4D97-AF65-F5344CB8AC3E}">
        <p14:creationId xmlns:p14="http://schemas.microsoft.com/office/powerpoint/2010/main" val="89198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4585-1169-1DF1-367E-3CC9D8E4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F9E7E13-DF7D-C55F-86D7-E12A5966D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0" y="2016125"/>
            <a:ext cx="5972185" cy="3449638"/>
          </a:xfrm>
        </p:spPr>
      </p:pic>
    </p:spTree>
    <p:extLst>
      <p:ext uri="{BB962C8B-B14F-4D97-AF65-F5344CB8AC3E}">
        <p14:creationId xmlns:p14="http://schemas.microsoft.com/office/powerpoint/2010/main" val="322582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7F18-B415-B426-3A31-B18CA332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SARIMA MODEL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9F37D4-6ECD-1A84-A4C9-212CDF19C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303" y="2016125"/>
            <a:ext cx="5961719" cy="3449638"/>
          </a:xfrm>
        </p:spPr>
      </p:pic>
    </p:spTree>
    <p:extLst>
      <p:ext uri="{BB962C8B-B14F-4D97-AF65-F5344CB8AC3E}">
        <p14:creationId xmlns:p14="http://schemas.microsoft.com/office/powerpoint/2010/main" val="49766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D4C6-E8CE-F40D-283E-37F337EA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TECHNIQUES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DF0637-1442-B40A-7834-BD52B38EC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8" y="2016125"/>
            <a:ext cx="6690499" cy="3449638"/>
          </a:xfrm>
        </p:spPr>
      </p:pic>
    </p:spTree>
    <p:extLst>
      <p:ext uri="{BB962C8B-B14F-4D97-AF65-F5344CB8AC3E}">
        <p14:creationId xmlns:p14="http://schemas.microsoft.com/office/powerpoint/2010/main" val="762694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2D4F-28C8-504A-127E-02946D08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COMPARISION BETWEEN MODELS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478E7E-C0A4-DD6C-5124-23271C8FBE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106962"/>
            <a:ext cx="10911942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Delivered the best accuracy with the lowest MAE (0.1162), making it the most reliable and efficient model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this dataset.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SARIMA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Showed strong performance with an MAE of 0.12, well-suited for data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exhibiting seasonal trends.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 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Integrated predictions from multiple models, achieving an MAE of0.119, providing robustness but slightly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less precision than Linear Regression.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Recorded the highest MAE (0.122), indicating it was the least effective model for this dataset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170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78EF-AE11-CCCC-6258-4F4E0F10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57E087-D2B5-9912-F702-BCC49762E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55" y="2016125"/>
            <a:ext cx="5830015" cy="3449638"/>
          </a:xfrm>
        </p:spPr>
      </p:pic>
    </p:spTree>
    <p:extLst>
      <p:ext uri="{BB962C8B-B14F-4D97-AF65-F5344CB8AC3E}">
        <p14:creationId xmlns:p14="http://schemas.microsoft.com/office/powerpoint/2010/main" val="3342200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2262-1DDE-45D5-CE9F-C130E33E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Linear Regression Stood Out as the Best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BBEEF-B8F3-F398-04F4-3144E88C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performed the best because it matched the characteristics of the dataset:</a:t>
            </a:r>
          </a:p>
          <a:p>
            <a:pPr>
              <a:buFont typeface="+mj-lt"/>
              <a:buAutoNum type="arabicPeriod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Fit for the Data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showed a straightforward linear relationship between features and temperature, making Linear Regression an excellent match.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like ARIMA and SARIMA are great for time-series data with strong seasonality, but that wasn’t a dominant factor here.</a:t>
            </a:r>
          </a:p>
          <a:p>
            <a:pPr>
              <a:buFont typeface="+mj-lt"/>
              <a:buAutoNum type="arabicPeriod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Efficient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is easy to implement and doesn’t require complex configurations, making it both time-efficient and practical.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avoids unnecessary complexity, unlike ensemble models or time-series models that require significant tuning.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6539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5AC7F-0ACF-C824-6CBA-AF3933CB5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6DC3-36A7-A0C5-B6AA-9777D252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Linear Regression Stood Out as the Best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3447-06B1-E404-F9D5-7B5034E13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1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Accurate Predictions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lowest error (MAE of 0.0933), Linear Regression provided the most reliable results compared to other models.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Balanced Performance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models like SARIMA or Ensemble methods are powerful but added complexity without significantly improving accuracy.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struck the perfect balance between simplicity and performance.</a:t>
            </a: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Summary: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is the best choice for this dataset because it’s accurate, efficient, and easy to use, making it ideal for real-time forecasting tasks.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761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B44E-2812-FE6C-320C-470F90C2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EE1CB8-F0A6-2F1F-F0B4-C8B0BEEBFA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853754"/>
            <a:ext cx="951318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emerged as the most accurate and reliable model for predicting temperature,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especially for linear trends in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Spatial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revealed how climate varies significantly across different regions, highlighting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important geographical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 Quality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showed strong correlations with temperature and humidity, offering insights into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impacts.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analysis identified actionable predictors like humidity and air quality metrics,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play a significant role in temperature changes. </a:t>
            </a:r>
          </a:p>
        </p:txBody>
      </p:sp>
    </p:spTree>
    <p:extLst>
      <p:ext uri="{BB962C8B-B14F-4D97-AF65-F5344CB8AC3E}">
        <p14:creationId xmlns:p14="http://schemas.microsoft.com/office/powerpoint/2010/main" val="4102695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A80E-D232-E29B-CE5E-FDD7CCA3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SuBMISSION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1F686-4749-617A-393E-0D3B6A3E34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3394" y="1926970"/>
            <a:ext cx="675426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 all code, analyses, visualizations, and results.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a detailed README.md explaining:</a:t>
            </a: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objectives.</a:t>
            </a: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Methodology.</a:t>
            </a: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insights</a:t>
            </a: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GITHUB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6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7257-2C18-E46E-BFF1-6EF82762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0A7270-CBFE-825B-55FE-AED303D9F7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956895"/>
            <a:ext cx="978825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Dive into weather data to discover meaningful patterns and trends.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and assess forecasting models to predict weather with precision.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 in-depth climate and geographical analyses to gain unique insights.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most important factors that influence temperature variations.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the most reliable and accurate model for weather forecasting </a:t>
            </a:r>
          </a:p>
        </p:txBody>
      </p:sp>
    </p:spTree>
    <p:extLst>
      <p:ext uri="{BB962C8B-B14F-4D97-AF65-F5344CB8AC3E}">
        <p14:creationId xmlns:p14="http://schemas.microsoft.com/office/powerpoint/2010/main" val="207821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9C6-4067-C1FD-388A-F95E5C3E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and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B1D793-EDD9-C96E-5475-566DC12CF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8" y="772200"/>
            <a:ext cx="995348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Filled in missing values with smart techniques to maintain data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Identified extreme values (outliers) and adjusted them using the IQR method to ensure clean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Scaled numerical data for consistency, so all features were on the same playing field.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Converted timestamp data into readable datetime format to prepare it for time-series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and NumPy – the go-to tools for data manipulation and preparation</a:t>
            </a:r>
            <a:r>
              <a:rPr lang="en-US" sz="1600" dirty="0"/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79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4D23-7E31-6058-6898-A8CA83122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5D398-B374-E765-7C02-123492E3C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Analysis: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climate analysis to study temperature variations across regions.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Patterns: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Visualized spatial patterns using scatter plots to map temperature across latitude and longitude.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Impact: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the environmental impact by correlating temperature with air quality parameters (e.g., PM2.5, CO) and uncovering trends through pair plots.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CAF4690-0C8C-E974-C502-62B2188C4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05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58AC-8FB8-F49A-78B4-5E651231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 forecast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42DDF6-2C96-C24E-CE7E-8C7609A82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743" y="2102502"/>
            <a:ext cx="6210838" cy="3276884"/>
          </a:xfrm>
        </p:spPr>
      </p:pic>
    </p:spTree>
    <p:extLst>
      <p:ext uri="{BB962C8B-B14F-4D97-AF65-F5344CB8AC3E}">
        <p14:creationId xmlns:p14="http://schemas.microsoft.com/office/powerpoint/2010/main" val="154173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AEA7-563E-2EC4-56E1-B9F28E30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MODEL FORECAST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2E6F89-E5E7-C337-B13F-7DC8399E1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038" y="2016125"/>
            <a:ext cx="6022248" cy="3449638"/>
          </a:xfrm>
        </p:spPr>
      </p:pic>
    </p:spTree>
    <p:extLst>
      <p:ext uri="{BB962C8B-B14F-4D97-AF65-F5344CB8AC3E}">
        <p14:creationId xmlns:p14="http://schemas.microsoft.com/office/powerpoint/2010/main" val="16727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BD10-5E7E-D625-CC11-B0750B3A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MODEL FORECAST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E39699-8D73-08A4-5085-E3839EEF3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001" y="2016125"/>
            <a:ext cx="6000323" cy="3449638"/>
          </a:xfrm>
        </p:spPr>
      </p:pic>
    </p:spTree>
    <p:extLst>
      <p:ext uri="{BB962C8B-B14F-4D97-AF65-F5344CB8AC3E}">
        <p14:creationId xmlns:p14="http://schemas.microsoft.com/office/powerpoint/2010/main" val="7019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B425-AA30-3E9F-A390-969E80E7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REGRESSION MODEL FORECAST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58A767-CAD6-BA35-BFB7-3B04D459E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271" y="2016125"/>
            <a:ext cx="6177783" cy="3449638"/>
          </a:xfrm>
        </p:spPr>
      </p:pic>
    </p:spTree>
    <p:extLst>
      <p:ext uri="{BB962C8B-B14F-4D97-AF65-F5344CB8AC3E}">
        <p14:creationId xmlns:p14="http://schemas.microsoft.com/office/powerpoint/2010/main" val="297098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24F3-02AE-95E1-6C9F-8C8563C1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MODEL FORECAST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F77FAF-38A4-9A70-EC5A-D9A1C4D9F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05" y="2026295"/>
            <a:ext cx="6165114" cy="3429297"/>
          </a:xfrm>
        </p:spPr>
      </p:pic>
    </p:spTree>
    <p:extLst>
      <p:ext uri="{BB962C8B-B14F-4D97-AF65-F5344CB8AC3E}">
        <p14:creationId xmlns:p14="http://schemas.microsoft.com/office/powerpoint/2010/main" val="11175628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160</TotalTime>
  <Words>660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Times New Roman</vt:lpstr>
      <vt:lpstr>Gallery</vt:lpstr>
      <vt:lpstr>      Weather Data Analysis &amp; Forecasting</vt:lpstr>
      <vt:lpstr>Objectives</vt:lpstr>
      <vt:lpstr>Data Cleaning and Preprocessing</vt:lpstr>
      <vt:lpstr>Exploratory Data Analysis (EDA)</vt:lpstr>
      <vt:lpstr>Linear Regression Model forecast</vt:lpstr>
      <vt:lpstr>DECISION TREE MODEL FORECAST</vt:lpstr>
      <vt:lpstr>RANDOM FOREST MODEL FORECAST</vt:lpstr>
      <vt:lpstr>SUPPORT VECTOR REGRESSION MODEL FORECAST</vt:lpstr>
      <vt:lpstr>GRADIENT BOOSTING MODEL FORECAST</vt:lpstr>
      <vt:lpstr>REGRESSOR MODELS COMPARISION:</vt:lpstr>
      <vt:lpstr>ARIMA MODEL</vt:lpstr>
      <vt:lpstr>SARIMA MODEL</vt:lpstr>
      <vt:lpstr>ENSEMBLE TECHNIQUES</vt:lpstr>
      <vt:lpstr>COMPARISION BETWEEN MODELS</vt:lpstr>
      <vt:lpstr>FEATURE IMPORTANCE:</vt:lpstr>
      <vt:lpstr>Why Linear Regression Stood Out as the Best Model</vt:lpstr>
      <vt:lpstr>Why Linear Regression Stood Out as the Best Model</vt:lpstr>
      <vt:lpstr>INSIGHTS:</vt:lpstr>
      <vt:lpstr>SuBMISSION: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Akhila Reddy</dc:creator>
  <cp:lastModifiedBy>Akhila Reddy</cp:lastModifiedBy>
  <cp:revision>1</cp:revision>
  <dcterms:created xsi:type="dcterms:W3CDTF">2025-01-14T20:55:34Z</dcterms:created>
  <dcterms:modified xsi:type="dcterms:W3CDTF">2025-01-14T23:37:15Z</dcterms:modified>
</cp:coreProperties>
</file>