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28" r:id="rId2"/>
    <p:sldId id="329" r:id="rId3"/>
    <p:sldId id="330" r:id="rId4"/>
    <p:sldId id="331" r:id="rId5"/>
    <p:sldId id="332" r:id="rId6"/>
    <p:sldId id="326" r:id="rId7"/>
    <p:sldId id="256" r:id="rId8"/>
    <p:sldId id="327" r:id="rId9"/>
    <p:sldId id="298" r:id="rId10"/>
    <p:sldId id="319" r:id="rId11"/>
    <p:sldId id="267" r:id="rId12"/>
    <p:sldId id="305" r:id="rId13"/>
    <p:sldId id="306" r:id="rId14"/>
    <p:sldId id="309" r:id="rId15"/>
    <p:sldId id="322" r:id="rId16"/>
    <p:sldId id="323" r:id="rId17"/>
    <p:sldId id="32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ke Williams" initials="" lastIdx="16" clrIdx="0"/>
  <p:cmAuthor id="1" name="Sort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A36"/>
    <a:srgbClr val="C6007E"/>
    <a:srgbClr val="80225F"/>
    <a:srgbClr val="D6001C"/>
    <a:srgbClr val="A6192E"/>
    <a:srgbClr val="6D0020"/>
    <a:srgbClr val="D6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5" autoAdjust="0"/>
    <p:restoredTop sz="99847" autoAdjust="0"/>
  </p:normalViewPr>
  <p:slideViewPr>
    <p:cSldViewPr snapToGrid="0">
      <p:cViewPr varScale="1">
        <p:scale>
          <a:sx n="111" d="100"/>
          <a:sy n="111" d="100"/>
        </p:scale>
        <p:origin x="8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ownloads\81460do001_201617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ownloads\81460do001_201617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400" b="1" i="0" u="none" strike="noStrike" baseline="0" dirty="0">
                <a:effectLst/>
              </a:rPr>
              <a:t>Type of device used by households to access the internet</a:t>
            </a:r>
            <a:r>
              <a:rPr lang="en-AU" sz="1400" b="0" i="0" u="none" strike="noStrike" baseline="0" dirty="0"/>
              <a:t> 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'[81460do001_201617.xls]Sheet1'!$A$2</c:f>
              <c:strCache>
                <c:ptCount val="1"/>
                <c:pt idx="0">
                  <c:v>Major Cities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'[81460do001_201617.xls]Sheet1'!$B$1:$G$1</c:f>
              <c:strCache>
                <c:ptCount val="6"/>
                <c:pt idx="0">
                  <c:v>Desktop or laptop computer</c:v>
                </c:pt>
                <c:pt idx="1">
                  <c:v>Mobile or smart phone</c:v>
                </c:pt>
                <c:pt idx="2">
                  <c:v>Tablet</c:v>
                </c:pt>
                <c:pt idx="3">
                  <c:v>Internet connected TV</c:v>
                </c:pt>
                <c:pt idx="4">
                  <c:v>Internet connected music or video player</c:v>
                </c:pt>
                <c:pt idx="5">
                  <c:v>Internet connected games console</c:v>
                </c:pt>
              </c:strCache>
            </c:strRef>
          </c:cat>
          <c:val>
            <c:numRef>
              <c:f>'[81460do001_201617.xls]Sheet1'!$B$2:$G$2</c:f>
              <c:numCache>
                <c:formatCode>0.0</c:formatCode>
                <c:ptCount val="6"/>
                <c:pt idx="0">
                  <c:v>92.7</c:v>
                </c:pt>
                <c:pt idx="1">
                  <c:v>92.5</c:v>
                </c:pt>
                <c:pt idx="2">
                  <c:v>68.599999999999994</c:v>
                </c:pt>
                <c:pt idx="3">
                  <c:v>46.8</c:v>
                </c:pt>
                <c:pt idx="4">
                  <c:v>19.7</c:v>
                </c:pt>
                <c:pt idx="5">
                  <c:v>28.6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B9-4FE4-AB5E-D71A2438E425}"/>
            </c:ext>
          </c:extLst>
        </c:ser>
        <c:ser>
          <c:idx val="1"/>
          <c:order val="1"/>
          <c:tx>
            <c:strRef>
              <c:f>'[81460do001_201617.xls]Sheet1'!$A$3</c:f>
              <c:strCache>
                <c:ptCount val="1"/>
                <c:pt idx="0">
                  <c:v>Inner Regional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'[81460do001_201617.xls]Sheet1'!$B$1:$G$1</c:f>
              <c:strCache>
                <c:ptCount val="6"/>
                <c:pt idx="0">
                  <c:v>Desktop or laptop computer</c:v>
                </c:pt>
                <c:pt idx="1">
                  <c:v>Mobile or smart phone</c:v>
                </c:pt>
                <c:pt idx="2">
                  <c:v>Tablet</c:v>
                </c:pt>
                <c:pt idx="3">
                  <c:v>Internet connected TV</c:v>
                </c:pt>
                <c:pt idx="4">
                  <c:v>Internet connected music or video player</c:v>
                </c:pt>
                <c:pt idx="5">
                  <c:v>Internet connected games console</c:v>
                </c:pt>
              </c:strCache>
            </c:strRef>
          </c:cat>
          <c:val>
            <c:numRef>
              <c:f>'[81460do001_201617.xls]Sheet1'!$B$3:$G$3</c:f>
              <c:numCache>
                <c:formatCode>0.0</c:formatCode>
                <c:ptCount val="6"/>
                <c:pt idx="0">
                  <c:v>88.7</c:v>
                </c:pt>
                <c:pt idx="1">
                  <c:v>87.5</c:v>
                </c:pt>
                <c:pt idx="2">
                  <c:v>60.6</c:v>
                </c:pt>
                <c:pt idx="3">
                  <c:v>32.6</c:v>
                </c:pt>
                <c:pt idx="4">
                  <c:v>15.6</c:v>
                </c:pt>
                <c:pt idx="5">
                  <c:v>20.7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B9-4FE4-AB5E-D71A2438E425}"/>
            </c:ext>
          </c:extLst>
        </c:ser>
        <c:ser>
          <c:idx val="2"/>
          <c:order val="2"/>
          <c:tx>
            <c:strRef>
              <c:f>'[81460do001_201617.xls]Sheet1'!$A$4</c:f>
              <c:strCache>
                <c:ptCount val="1"/>
                <c:pt idx="0">
                  <c:v>Outer Regional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'[81460do001_201617.xls]Sheet1'!$B$1:$G$1</c:f>
              <c:strCache>
                <c:ptCount val="6"/>
                <c:pt idx="0">
                  <c:v>Desktop or laptop computer</c:v>
                </c:pt>
                <c:pt idx="1">
                  <c:v>Mobile or smart phone</c:v>
                </c:pt>
                <c:pt idx="2">
                  <c:v>Tablet</c:v>
                </c:pt>
                <c:pt idx="3">
                  <c:v>Internet connected TV</c:v>
                </c:pt>
                <c:pt idx="4">
                  <c:v>Internet connected music or video player</c:v>
                </c:pt>
                <c:pt idx="5">
                  <c:v>Internet connected games console</c:v>
                </c:pt>
              </c:strCache>
            </c:strRef>
          </c:cat>
          <c:val>
            <c:numRef>
              <c:f>'[81460do001_201617.xls]Sheet1'!$B$4:$G$4</c:f>
              <c:numCache>
                <c:formatCode>0.0</c:formatCode>
                <c:ptCount val="6"/>
                <c:pt idx="0">
                  <c:v>87.3</c:v>
                </c:pt>
                <c:pt idx="1">
                  <c:v>87.1</c:v>
                </c:pt>
                <c:pt idx="2">
                  <c:v>60</c:v>
                </c:pt>
                <c:pt idx="3">
                  <c:v>28.3</c:v>
                </c:pt>
                <c:pt idx="4">
                  <c:v>18</c:v>
                </c:pt>
                <c:pt idx="5">
                  <c:v>24.5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B9-4FE4-AB5E-D71A2438E425}"/>
            </c:ext>
          </c:extLst>
        </c:ser>
        <c:ser>
          <c:idx val="3"/>
          <c:order val="3"/>
          <c:tx>
            <c:strRef>
              <c:f>'[81460do001_201617.xls]Sheet1'!$A$5</c:f>
              <c:strCache>
                <c:ptCount val="1"/>
                <c:pt idx="0">
                  <c:v>Remote or Very Remote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'[81460do001_201617.xls]Sheet1'!$B$1:$G$1</c:f>
              <c:strCache>
                <c:ptCount val="6"/>
                <c:pt idx="0">
                  <c:v>Desktop or laptop computer</c:v>
                </c:pt>
                <c:pt idx="1">
                  <c:v>Mobile or smart phone</c:v>
                </c:pt>
                <c:pt idx="2">
                  <c:v>Tablet</c:v>
                </c:pt>
                <c:pt idx="3">
                  <c:v>Internet connected TV</c:v>
                </c:pt>
                <c:pt idx="4">
                  <c:v>Internet connected music or video player</c:v>
                </c:pt>
                <c:pt idx="5">
                  <c:v>Internet connected games console</c:v>
                </c:pt>
              </c:strCache>
            </c:strRef>
          </c:cat>
          <c:val>
            <c:numRef>
              <c:f>'[81460do001_201617.xls]Sheet1'!$B$5:$G$5</c:f>
              <c:numCache>
                <c:formatCode>0.0</c:formatCode>
                <c:ptCount val="6"/>
                <c:pt idx="0">
                  <c:v>85.5</c:v>
                </c:pt>
                <c:pt idx="1">
                  <c:v>87.5</c:v>
                </c:pt>
                <c:pt idx="2">
                  <c:v>63.3</c:v>
                </c:pt>
                <c:pt idx="3">
                  <c:v>26.9</c:v>
                </c:pt>
                <c:pt idx="4">
                  <c:v>9.1999999999999993</c:v>
                </c:pt>
                <c:pt idx="5">
                  <c:v>18.399999999999999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B9-4FE4-AB5E-D71A2438E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21713455"/>
        <c:axId val="1305818991"/>
      </c:barChart>
      <c:catAx>
        <c:axId val="1121713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818991"/>
        <c:crosses val="autoZero"/>
        <c:auto val="0"/>
        <c:lblAlgn val="ctr"/>
        <c:lblOffset val="100"/>
        <c:noMultiLvlLbl val="0"/>
      </c:catAx>
      <c:valAx>
        <c:axId val="13058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1713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400" b="1" i="0" u="none" strike="noStrike" baseline="0">
                <a:effectLst/>
              </a:rPr>
              <a:t>Type of device used by households to access the internet</a:t>
            </a:r>
            <a:r>
              <a:rPr lang="en-AU" sz="1400" b="0" i="0" u="none" strike="noStrike" baseline="0"/>
              <a:t> 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Major Cities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Desktop or laptop computer</c:v>
                </c:pt>
                <c:pt idx="1">
                  <c:v>Mobile or smart phone</c:v>
                </c:pt>
                <c:pt idx="2">
                  <c:v>Tablet</c:v>
                </c:pt>
                <c:pt idx="3">
                  <c:v>Internet connected TV</c:v>
                </c:pt>
                <c:pt idx="4">
                  <c:v>Internet connected music or video player</c:v>
                </c:pt>
                <c:pt idx="5">
                  <c:v>Internet connected games console</c:v>
                </c:pt>
              </c:strCache>
            </c:strRef>
          </c:cat>
          <c:val>
            <c:numRef>
              <c:f>Sheet1!$B$2:$G$2</c:f>
              <c:numCache>
                <c:formatCode>0.0</c:formatCode>
                <c:ptCount val="6"/>
                <c:pt idx="0">
                  <c:v>92.7</c:v>
                </c:pt>
                <c:pt idx="1">
                  <c:v>92.5</c:v>
                </c:pt>
                <c:pt idx="2">
                  <c:v>68.599999999999994</c:v>
                </c:pt>
                <c:pt idx="3">
                  <c:v>46.8</c:v>
                </c:pt>
                <c:pt idx="4">
                  <c:v>19.7</c:v>
                </c:pt>
                <c:pt idx="5">
                  <c:v>28.6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91-43E6-ABEC-E884DDFDB94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Inner Regional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Desktop or laptop computer</c:v>
                </c:pt>
                <c:pt idx="1">
                  <c:v>Mobile or smart phone</c:v>
                </c:pt>
                <c:pt idx="2">
                  <c:v>Tablet</c:v>
                </c:pt>
                <c:pt idx="3">
                  <c:v>Internet connected TV</c:v>
                </c:pt>
                <c:pt idx="4">
                  <c:v>Internet connected music or video player</c:v>
                </c:pt>
                <c:pt idx="5">
                  <c:v>Internet connected games console</c:v>
                </c:pt>
              </c:strCache>
            </c:strRef>
          </c:cat>
          <c:val>
            <c:numRef>
              <c:f>Sheet1!$B$3:$G$3</c:f>
              <c:numCache>
                <c:formatCode>0.0</c:formatCode>
                <c:ptCount val="6"/>
                <c:pt idx="0">
                  <c:v>88.7</c:v>
                </c:pt>
                <c:pt idx="1">
                  <c:v>87.5</c:v>
                </c:pt>
                <c:pt idx="2">
                  <c:v>60.6</c:v>
                </c:pt>
                <c:pt idx="3">
                  <c:v>32.6</c:v>
                </c:pt>
                <c:pt idx="4">
                  <c:v>15.6</c:v>
                </c:pt>
                <c:pt idx="5">
                  <c:v>20.7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91-43E6-ABEC-E884DDFDB94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Outer Regional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Desktop or laptop computer</c:v>
                </c:pt>
                <c:pt idx="1">
                  <c:v>Mobile or smart phone</c:v>
                </c:pt>
                <c:pt idx="2">
                  <c:v>Tablet</c:v>
                </c:pt>
                <c:pt idx="3">
                  <c:v>Internet connected TV</c:v>
                </c:pt>
                <c:pt idx="4">
                  <c:v>Internet connected music or video player</c:v>
                </c:pt>
                <c:pt idx="5">
                  <c:v>Internet connected games console</c:v>
                </c:pt>
              </c:strCache>
            </c:strRef>
          </c:cat>
          <c:val>
            <c:numRef>
              <c:f>Sheet1!$B$4:$G$4</c:f>
              <c:numCache>
                <c:formatCode>0.0</c:formatCode>
                <c:ptCount val="6"/>
                <c:pt idx="0">
                  <c:v>87.3</c:v>
                </c:pt>
                <c:pt idx="1">
                  <c:v>87.1</c:v>
                </c:pt>
                <c:pt idx="2">
                  <c:v>60</c:v>
                </c:pt>
                <c:pt idx="3">
                  <c:v>28.3</c:v>
                </c:pt>
                <c:pt idx="4">
                  <c:v>18</c:v>
                </c:pt>
                <c:pt idx="5">
                  <c:v>24.5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91-43E6-ABEC-E884DDFDB94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Remote or Very Remote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Desktop or laptop computer</c:v>
                </c:pt>
                <c:pt idx="1">
                  <c:v>Mobile or smart phone</c:v>
                </c:pt>
                <c:pt idx="2">
                  <c:v>Tablet</c:v>
                </c:pt>
                <c:pt idx="3">
                  <c:v>Internet connected TV</c:v>
                </c:pt>
                <c:pt idx="4">
                  <c:v>Internet connected music or video player</c:v>
                </c:pt>
                <c:pt idx="5">
                  <c:v>Internet connected games console</c:v>
                </c:pt>
              </c:strCache>
            </c:strRef>
          </c:cat>
          <c:val>
            <c:numRef>
              <c:f>Sheet1!$B$5:$G$5</c:f>
              <c:numCache>
                <c:formatCode>0.0</c:formatCode>
                <c:ptCount val="6"/>
                <c:pt idx="0">
                  <c:v>85.5</c:v>
                </c:pt>
                <c:pt idx="1">
                  <c:v>87.5</c:v>
                </c:pt>
                <c:pt idx="2">
                  <c:v>63.3</c:v>
                </c:pt>
                <c:pt idx="3">
                  <c:v>26.9</c:v>
                </c:pt>
                <c:pt idx="4">
                  <c:v>9.1999999999999993</c:v>
                </c:pt>
                <c:pt idx="5">
                  <c:v>18.399999999999999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D91-43E6-ABEC-E884DDFDB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21713455"/>
        <c:axId val="1305818991"/>
      </c:barChart>
      <c:catAx>
        <c:axId val="11217134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818991"/>
        <c:crosses val="autoZero"/>
        <c:auto val="0"/>
        <c:lblAlgn val="ctr"/>
        <c:lblOffset val="100"/>
        <c:noMultiLvlLbl val="0"/>
      </c:catAx>
      <c:valAx>
        <c:axId val="1305818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1713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D727-D25A-5E46-81F1-85A84351DE98}" type="datetime1">
              <a:rPr lang="en-AU" smtClean="0"/>
              <a:t>16/09/2018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7C9BA-3427-9C42-9B4F-1B365F75E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7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0260E-1BEB-194F-87F4-1B62040A8EA3}" type="datetime1">
              <a:rPr lang="en-AU" smtClean="0"/>
              <a:t>16/09/2018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8B18D-78DE-FE47-B9E3-A85F2B1D0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2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400800" cy="919239"/>
          </a:xfrm>
        </p:spPr>
        <p:txBody>
          <a:bodyPr anchor="b" anchorCtr="0"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r>
              <a:rPr lang="en-US" dirty="0"/>
              <a:t> of </a:t>
            </a:r>
          </a:p>
        </p:txBody>
      </p:sp>
      <p:sp>
        <p:nvSpPr>
          <p:cNvPr id="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562126" y="1804353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7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2555776" y="1804353"/>
            <a:ext cx="658813" cy="64135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9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4572000" y="1804353"/>
            <a:ext cx="658813" cy="64135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22"/>
          </p:nvPr>
        </p:nvSpPr>
        <p:spPr>
          <a:xfrm>
            <a:off x="6565650" y="1804353"/>
            <a:ext cx="658813" cy="64135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3" name="Picture Placeholder 15"/>
          <p:cNvSpPr>
            <a:spLocks noGrp="1"/>
          </p:cNvSpPr>
          <p:nvPr>
            <p:ph type="pic" sz="quarter" idx="24"/>
          </p:nvPr>
        </p:nvSpPr>
        <p:spPr>
          <a:xfrm>
            <a:off x="562126" y="4104888"/>
            <a:ext cx="658813" cy="64135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5" name="Picture Placeholder 15"/>
          <p:cNvSpPr>
            <a:spLocks noGrp="1"/>
          </p:cNvSpPr>
          <p:nvPr>
            <p:ph type="pic" sz="quarter" idx="26"/>
          </p:nvPr>
        </p:nvSpPr>
        <p:spPr>
          <a:xfrm>
            <a:off x="2555776" y="4104888"/>
            <a:ext cx="658813" cy="64135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28"/>
          </p:nvPr>
        </p:nvSpPr>
        <p:spPr>
          <a:xfrm>
            <a:off x="4572000" y="4104888"/>
            <a:ext cx="658813" cy="64135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rm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idx="1" hasCustomPrompt="1"/>
          </p:nvPr>
        </p:nvSpPr>
        <p:spPr>
          <a:xfrm>
            <a:off x="445641" y="2516379"/>
            <a:ext cx="1827129" cy="143704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idx="30" hasCustomPrompt="1"/>
          </p:nvPr>
        </p:nvSpPr>
        <p:spPr>
          <a:xfrm>
            <a:off x="2445183" y="2516379"/>
            <a:ext cx="1827129" cy="143704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idx="31" hasCustomPrompt="1"/>
          </p:nvPr>
        </p:nvSpPr>
        <p:spPr>
          <a:xfrm>
            <a:off x="4461407" y="2516379"/>
            <a:ext cx="1827129" cy="143704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idx="32" hasCustomPrompt="1"/>
          </p:nvPr>
        </p:nvSpPr>
        <p:spPr>
          <a:xfrm>
            <a:off x="6449808" y="2516379"/>
            <a:ext cx="1827129" cy="143704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idx="33" hasCustomPrompt="1"/>
          </p:nvPr>
        </p:nvSpPr>
        <p:spPr>
          <a:xfrm>
            <a:off x="445641" y="4824968"/>
            <a:ext cx="1827129" cy="143704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idx="34" hasCustomPrompt="1"/>
          </p:nvPr>
        </p:nvSpPr>
        <p:spPr>
          <a:xfrm>
            <a:off x="2445183" y="4824968"/>
            <a:ext cx="1827129" cy="143704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idx="35" hasCustomPrompt="1"/>
          </p:nvPr>
        </p:nvSpPr>
        <p:spPr>
          <a:xfrm>
            <a:off x="4461407" y="4824968"/>
            <a:ext cx="1827129" cy="143704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28" name="Date Placeholder 2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Science I 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1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20"/>
          </p:nvPr>
        </p:nvSpPr>
        <p:spPr>
          <a:xfrm>
            <a:off x="477609" y="2116138"/>
            <a:ext cx="1887009" cy="17907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2555776" y="2116138"/>
            <a:ext cx="1887009" cy="17907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22"/>
          </p:nvPr>
        </p:nvSpPr>
        <p:spPr>
          <a:xfrm>
            <a:off x="4644008" y="2116138"/>
            <a:ext cx="1887009" cy="17907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472244" y="3978879"/>
            <a:ext cx="1898424" cy="1917550"/>
          </a:xfrm>
        </p:spPr>
        <p:txBody>
          <a:bodyPr wrap="none"/>
          <a:lstStyle/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2555776" y="3978879"/>
            <a:ext cx="1898424" cy="1917550"/>
          </a:xfrm>
        </p:spPr>
        <p:txBody>
          <a:bodyPr wrap="none"/>
          <a:lstStyle/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8" hasCustomPrompt="1"/>
          </p:nvPr>
        </p:nvSpPr>
        <p:spPr>
          <a:xfrm>
            <a:off x="4644008" y="3978879"/>
            <a:ext cx="1898424" cy="1917550"/>
          </a:xfrm>
        </p:spPr>
        <p:txBody>
          <a:bodyPr wrap="none"/>
          <a:lstStyle/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9" hasCustomPrompt="1"/>
          </p:nvPr>
        </p:nvSpPr>
        <p:spPr>
          <a:xfrm>
            <a:off x="6727540" y="3978879"/>
            <a:ext cx="1898424" cy="1917550"/>
          </a:xfrm>
        </p:spPr>
        <p:txBody>
          <a:bodyPr wrap="none"/>
          <a:lstStyle/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12" name="Picture Placeholder 14"/>
          <p:cNvSpPr>
            <a:spLocks noGrp="1"/>
          </p:cNvSpPr>
          <p:nvPr>
            <p:ph type="pic" sz="quarter" idx="23"/>
          </p:nvPr>
        </p:nvSpPr>
        <p:spPr>
          <a:xfrm>
            <a:off x="6722175" y="2116138"/>
            <a:ext cx="1887009" cy="17907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rm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61614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271357" y="2200026"/>
            <a:ext cx="2277690" cy="2270958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30" hasCustomPrompt="1"/>
          </p:nvPr>
        </p:nvSpPr>
        <p:spPr>
          <a:xfrm>
            <a:off x="4373223" y="1940653"/>
            <a:ext cx="3846436" cy="1335164"/>
          </a:xfrm>
        </p:spPr>
        <p:txBody>
          <a:bodyPr wrap="none"/>
          <a:lstStyle/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31" hasCustomPrompt="1"/>
          </p:nvPr>
        </p:nvSpPr>
        <p:spPr>
          <a:xfrm>
            <a:off x="4409537" y="3684737"/>
            <a:ext cx="2183996" cy="414745"/>
          </a:xfrm>
        </p:spPr>
        <p:txBody>
          <a:bodyPr/>
          <a:lstStyle>
            <a:lvl3pPr algn="ctr">
              <a:defRPr>
                <a:solidFill>
                  <a:schemeClr val="bg1"/>
                </a:solidFill>
              </a:defRPr>
            </a:lvl3pPr>
          </a:lstStyle>
          <a:p>
            <a:pPr lvl="2"/>
            <a:r>
              <a:rPr lang="en-AU" dirty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32" hasCustomPrompt="1"/>
          </p:nvPr>
        </p:nvSpPr>
        <p:spPr>
          <a:xfrm>
            <a:off x="4409536" y="4209220"/>
            <a:ext cx="2338299" cy="447258"/>
          </a:xfrm>
        </p:spPr>
        <p:txBody>
          <a:bodyPr/>
          <a:lstStyle>
            <a:lvl3pPr algn="ctr">
              <a:defRPr>
                <a:solidFill>
                  <a:schemeClr val="bg1"/>
                </a:solidFill>
              </a:defRPr>
            </a:lvl3pPr>
          </a:lstStyle>
          <a:p>
            <a:pPr lvl="2"/>
            <a:r>
              <a:rPr lang="en-AU" dirty="0"/>
              <a:t>Third level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33" hasCustomPrompt="1"/>
          </p:nvPr>
        </p:nvSpPr>
        <p:spPr>
          <a:xfrm>
            <a:off x="4409537" y="4725143"/>
            <a:ext cx="1293780" cy="532889"/>
          </a:xfrm>
        </p:spPr>
        <p:txBody>
          <a:bodyPr/>
          <a:lstStyle>
            <a:lvl3pPr algn="ctr">
              <a:defRPr>
                <a:solidFill>
                  <a:schemeClr val="bg1"/>
                </a:solidFill>
              </a:defRPr>
            </a:lvl3pPr>
          </a:lstStyle>
          <a:p>
            <a:pPr lvl="2"/>
            <a:r>
              <a:rPr lang="en-AU" dirty="0"/>
              <a:t>Third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34" hasCustomPrompt="1"/>
          </p:nvPr>
        </p:nvSpPr>
        <p:spPr>
          <a:xfrm>
            <a:off x="4409537" y="5247002"/>
            <a:ext cx="2284886" cy="490046"/>
          </a:xfrm>
        </p:spPr>
        <p:txBody>
          <a:bodyPr/>
          <a:lstStyle>
            <a:lvl3pPr algn="ctr">
              <a:defRPr>
                <a:solidFill>
                  <a:schemeClr val="bg1"/>
                </a:solidFill>
              </a:defRPr>
            </a:lvl3pPr>
          </a:lstStyle>
          <a:p>
            <a:pPr lvl="2"/>
            <a:r>
              <a:rPr lang="en-AU" dirty="0"/>
              <a:t>Third level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rm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278730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41552" y="3436048"/>
            <a:ext cx="2479448" cy="2607674"/>
          </a:xfrm>
        </p:spPr>
        <p:txBody>
          <a:bodyPr wrap="none"/>
          <a:lstStyle/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3298864" y="3436048"/>
            <a:ext cx="2479448" cy="2607674"/>
          </a:xfrm>
        </p:spPr>
        <p:txBody>
          <a:bodyPr wrap="none"/>
          <a:lstStyle/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156176" y="3436048"/>
            <a:ext cx="2479448" cy="2607674"/>
          </a:xfrm>
        </p:spPr>
        <p:txBody>
          <a:bodyPr wrap="none"/>
          <a:lstStyle/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rm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678830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rm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50333" y="1924712"/>
            <a:ext cx="8061476" cy="501953"/>
          </a:xfrm>
          <a:prstGeom prst="rect">
            <a:avLst/>
          </a:prstGeom>
          <a:solidFill>
            <a:srgbClr val="6D0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50333" y="3013287"/>
            <a:ext cx="8067524" cy="0"/>
          </a:xfrm>
          <a:prstGeom prst="line">
            <a:avLst/>
          </a:prstGeom>
          <a:ln>
            <a:solidFill>
              <a:srgbClr val="D6D2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50333" y="3684816"/>
            <a:ext cx="8067524" cy="0"/>
          </a:xfrm>
          <a:prstGeom prst="line">
            <a:avLst/>
          </a:prstGeom>
          <a:ln>
            <a:solidFill>
              <a:srgbClr val="D6D2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550333" y="4356345"/>
            <a:ext cx="8067524" cy="0"/>
          </a:xfrm>
          <a:prstGeom prst="line">
            <a:avLst/>
          </a:prstGeom>
          <a:ln>
            <a:solidFill>
              <a:srgbClr val="D6D2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50333" y="5027874"/>
            <a:ext cx="8067524" cy="0"/>
          </a:xfrm>
          <a:prstGeom prst="line">
            <a:avLst/>
          </a:prstGeom>
          <a:ln>
            <a:solidFill>
              <a:srgbClr val="D6D2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550333" y="5699401"/>
            <a:ext cx="8067524" cy="0"/>
          </a:xfrm>
          <a:prstGeom prst="line">
            <a:avLst/>
          </a:prstGeom>
          <a:ln>
            <a:solidFill>
              <a:srgbClr val="D6D2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30" hasCustomPrompt="1"/>
          </p:nvPr>
        </p:nvSpPr>
        <p:spPr>
          <a:xfrm>
            <a:off x="659191" y="2057234"/>
            <a:ext cx="1505857" cy="333148"/>
          </a:xfrm>
        </p:spPr>
        <p:txBody>
          <a:bodyPr wrap="none">
            <a:noAutofit/>
          </a:bodyPr>
          <a:lstStyle>
            <a:lvl3pPr algn="l">
              <a:defRPr sz="1400">
                <a:solidFill>
                  <a:srgbClr val="FFFFFF"/>
                </a:solidFill>
              </a:defRPr>
            </a:lvl3pPr>
          </a:lstStyle>
          <a:p>
            <a:pPr lvl="2"/>
            <a:r>
              <a:rPr lang="en-AU" dirty="0"/>
              <a:t>SUBJECT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2322041" y="2057234"/>
            <a:ext cx="1373036" cy="333148"/>
          </a:xfrm>
        </p:spPr>
        <p:txBody>
          <a:bodyPr wrap="none">
            <a:noAutofit/>
          </a:bodyPr>
          <a:lstStyle>
            <a:lvl3pPr algn="ctr">
              <a:defRPr sz="1400">
                <a:solidFill>
                  <a:srgbClr val="FFFFFF"/>
                </a:solidFill>
              </a:defRPr>
            </a:lvl3pPr>
          </a:lstStyle>
          <a:p>
            <a:pPr lvl="2"/>
            <a:r>
              <a:rPr lang="en-AU" dirty="0"/>
              <a:t>Subject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3960928" y="2057234"/>
            <a:ext cx="1373036" cy="333148"/>
          </a:xfrm>
        </p:spPr>
        <p:txBody>
          <a:bodyPr wrap="none">
            <a:noAutofit/>
          </a:bodyPr>
          <a:lstStyle>
            <a:lvl3pPr algn="ctr">
              <a:defRPr sz="1400">
                <a:solidFill>
                  <a:srgbClr val="FFFFFF"/>
                </a:solidFill>
              </a:defRPr>
            </a:lvl3pPr>
          </a:lstStyle>
          <a:p>
            <a:pPr lvl="2"/>
            <a:r>
              <a:rPr lang="en-AU" dirty="0"/>
              <a:t>SUBJECT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5599815" y="2057234"/>
            <a:ext cx="1373036" cy="333148"/>
          </a:xfrm>
        </p:spPr>
        <p:txBody>
          <a:bodyPr wrap="none">
            <a:noAutofit/>
          </a:bodyPr>
          <a:lstStyle>
            <a:lvl3pPr algn="ctr">
              <a:defRPr sz="1400">
                <a:solidFill>
                  <a:srgbClr val="FFFFFF"/>
                </a:solidFill>
              </a:defRPr>
            </a:lvl3pPr>
          </a:lstStyle>
          <a:p>
            <a:pPr lvl="2"/>
            <a:r>
              <a:rPr lang="en-AU" dirty="0"/>
              <a:t>SUBJECT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34" hasCustomPrompt="1"/>
          </p:nvPr>
        </p:nvSpPr>
        <p:spPr>
          <a:xfrm>
            <a:off x="7238700" y="2057234"/>
            <a:ext cx="1373036" cy="333148"/>
          </a:xfrm>
        </p:spPr>
        <p:txBody>
          <a:bodyPr wrap="none">
            <a:noAutofit/>
          </a:bodyPr>
          <a:lstStyle>
            <a:lvl3pPr algn="ctr">
              <a:defRPr sz="1400">
                <a:solidFill>
                  <a:srgbClr val="FFFFFF"/>
                </a:solidFill>
              </a:defRPr>
            </a:lvl3pPr>
          </a:lstStyle>
          <a:p>
            <a:pPr lvl="2"/>
            <a:r>
              <a:rPr lang="en-AU" dirty="0"/>
              <a:t>SUBJECT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36"/>
          </p:nvPr>
        </p:nvSpPr>
        <p:spPr>
          <a:xfrm>
            <a:off x="2787650" y="2480868"/>
            <a:ext cx="453874" cy="453874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37"/>
          </p:nvPr>
        </p:nvSpPr>
        <p:spPr>
          <a:xfrm>
            <a:off x="2787650" y="3116808"/>
            <a:ext cx="453874" cy="453874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38"/>
          </p:nvPr>
        </p:nvSpPr>
        <p:spPr>
          <a:xfrm>
            <a:off x="2787650" y="3764880"/>
            <a:ext cx="453874" cy="453874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39"/>
          </p:nvPr>
        </p:nvSpPr>
        <p:spPr>
          <a:xfrm>
            <a:off x="2787650" y="4473432"/>
            <a:ext cx="453874" cy="453874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4"/>
          <p:cNvSpPr>
            <a:spLocks noGrp="1"/>
          </p:cNvSpPr>
          <p:nvPr>
            <p:ph type="pic" sz="quarter" idx="40"/>
          </p:nvPr>
        </p:nvSpPr>
        <p:spPr>
          <a:xfrm>
            <a:off x="2787650" y="5139080"/>
            <a:ext cx="453874" cy="453874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38" name="Picture Placeholder 24"/>
          <p:cNvSpPr>
            <a:spLocks noGrp="1"/>
          </p:cNvSpPr>
          <p:nvPr>
            <p:ph type="pic" sz="quarter" idx="41"/>
          </p:nvPr>
        </p:nvSpPr>
        <p:spPr>
          <a:xfrm>
            <a:off x="4427984" y="2480868"/>
            <a:ext cx="453874" cy="453874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39" name="Picture Placeholder 24"/>
          <p:cNvSpPr>
            <a:spLocks noGrp="1"/>
          </p:cNvSpPr>
          <p:nvPr>
            <p:ph type="pic" sz="quarter" idx="42"/>
          </p:nvPr>
        </p:nvSpPr>
        <p:spPr>
          <a:xfrm>
            <a:off x="4427984" y="3116808"/>
            <a:ext cx="453874" cy="453874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40" name="Picture Placeholder 24"/>
          <p:cNvSpPr>
            <a:spLocks noGrp="1"/>
          </p:cNvSpPr>
          <p:nvPr>
            <p:ph type="pic" sz="quarter" idx="43"/>
          </p:nvPr>
        </p:nvSpPr>
        <p:spPr>
          <a:xfrm>
            <a:off x="4427984" y="3764880"/>
            <a:ext cx="453874" cy="453874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41" name="Picture Placeholder 24"/>
          <p:cNvSpPr>
            <a:spLocks noGrp="1"/>
          </p:cNvSpPr>
          <p:nvPr>
            <p:ph type="pic" sz="quarter" idx="44"/>
          </p:nvPr>
        </p:nvSpPr>
        <p:spPr>
          <a:xfrm>
            <a:off x="4427984" y="4473432"/>
            <a:ext cx="453874" cy="453874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42" name="Picture Placeholder 24"/>
          <p:cNvSpPr>
            <a:spLocks noGrp="1"/>
          </p:cNvSpPr>
          <p:nvPr>
            <p:ph type="pic" sz="quarter" idx="45"/>
          </p:nvPr>
        </p:nvSpPr>
        <p:spPr>
          <a:xfrm>
            <a:off x="4427984" y="5139080"/>
            <a:ext cx="453874" cy="453874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43" name="Picture Placeholder 24"/>
          <p:cNvSpPr>
            <a:spLocks noGrp="1"/>
          </p:cNvSpPr>
          <p:nvPr>
            <p:ph type="pic" sz="quarter" idx="46"/>
          </p:nvPr>
        </p:nvSpPr>
        <p:spPr>
          <a:xfrm>
            <a:off x="6084168" y="2480868"/>
            <a:ext cx="453874" cy="453874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44" name="Picture Placeholder 24"/>
          <p:cNvSpPr>
            <a:spLocks noGrp="1"/>
          </p:cNvSpPr>
          <p:nvPr>
            <p:ph type="pic" sz="quarter" idx="47"/>
          </p:nvPr>
        </p:nvSpPr>
        <p:spPr>
          <a:xfrm>
            <a:off x="6084168" y="3116808"/>
            <a:ext cx="453874" cy="453874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45" name="Picture Placeholder 24"/>
          <p:cNvSpPr>
            <a:spLocks noGrp="1"/>
          </p:cNvSpPr>
          <p:nvPr>
            <p:ph type="pic" sz="quarter" idx="48"/>
          </p:nvPr>
        </p:nvSpPr>
        <p:spPr>
          <a:xfrm>
            <a:off x="6084168" y="3764880"/>
            <a:ext cx="453874" cy="453874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46" name="Picture Placeholder 24"/>
          <p:cNvSpPr>
            <a:spLocks noGrp="1"/>
          </p:cNvSpPr>
          <p:nvPr>
            <p:ph type="pic" sz="quarter" idx="49"/>
          </p:nvPr>
        </p:nvSpPr>
        <p:spPr>
          <a:xfrm>
            <a:off x="6084168" y="4473432"/>
            <a:ext cx="453874" cy="453874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47" name="Picture Placeholder 24"/>
          <p:cNvSpPr>
            <a:spLocks noGrp="1"/>
          </p:cNvSpPr>
          <p:nvPr>
            <p:ph type="pic" sz="quarter" idx="50"/>
          </p:nvPr>
        </p:nvSpPr>
        <p:spPr>
          <a:xfrm>
            <a:off x="6084168" y="5139080"/>
            <a:ext cx="453874" cy="453874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48" name="Picture Placeholder 24"/>
          <p:cNvSpPr>
            <a:spLocks noGrp="1"/>
          </p:cNvSpPr>
          <p:nvPr>
            <p:ph type="pic" sz="quarter" idx="51"/>
          </p:nvPr>
        </p:nvSpPr>
        <p:spPr>
          <a:xfrm>
            <a:off x="7724502" y="2480868"/>
            <a:ext cx="453874" cy="453874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49" name="Picture Placeholder 24"/>
          <p:cNvSpPr>
            <a:spLocks noGrp="1"/>
          </p:cNvSpPr>
          <p:nvPr>
            <p:ph type="pic" sz="quarter" idx="52"/>
          </p:nvPr>
        </p:nvSpPr>
        <p:spPr>
          <a:xfrm>
            <a:off x="7724502" y="3116808"/>
            <a:ext cx="453874" cy="453874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50" name="Picture Placeholder 24"/>
          <p:cNvSpPr>
            <a:spLocks noGrp="1"/>
          </p:cNvSpPr>
          <p:nvPr>
            <p:ph type="pic" sz="quarter" idx="53"/>
          </p:nvPr>
        </p:nvSpPr>
        <p:spPr>
          <a:xfrm>
            <a:off x="7724502" y="3764880"/>
            <a:ext cx="453874" cy="453874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51" name="Picture Placeholder 24"/>
          <p:cNvSpPr>
            <a:spLocks noGrp="1"/>
          </p:cNvSpPr>
          <p:nvPr>
            <p:ph type="pic" sz="quarter" idx="54"/>
          </p:nvPr>
        </p:nvSpPr>
        <p:spPr>
          <a:xfrm>
            <a:off x="7724502" y="4473432"/>
            <a:ext cx="453874" cy="453874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52" name="Picture Placeholder 24"/>
          <p:cNvSpPr>
            <a:spLocks noGrp="1"/>
          </p:cNvSpPr>
          <p:nvPr>
            <p:ph type="pic" sz="quarter" idx="55"/>
          </p:nvPr>
        </p:nvSpPr>
        <p:spPr>
          <a:xfrm>
            <a:off x="7724502" y="5139080"/>
            <a:ext cx="453874" cy="453874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5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82" y="2528757"/>
            <a:ext cx="2127519" cy="359740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3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 sz="1600"/>
            </a:lvl3pPr>
          </a:lstStyle>
          <a:p>
            <a:pPr lvl="2"/>
            <a:r>
              <a:rPr lang="en-AU" dirty="0"/>
              <a:t>Third level</a:t>
            </a:r>
          </a:p>
          <a:p>
            <a:pPr lvl="2"/>
            <a:endParaRPr lang="en-AU" dirty="0"/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Third level</a:t>
            </a:r>
          </a:p>
          <a:p>
            <a:pPr lvl="2"/>
            <a:endParaRPr lang="en-AU" dirty="0"/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Third level</a:t>
            </a:r>
          </a:p>
          <a:p>
            <a:pPr lvl="2"/>
            <a:endParaRPr lang="en-AU" dirty="0"/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Third level</a:t>
            </a:r>
          </a:p>
          <a:p>
            <a:pPr lvl="2"/>
            <a:endParaRPr lang="en-AU" dirty="0"/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1401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rm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21" name="Content Placeholder 6"/>
          <p:cNvSpPr>
            <a:spLocks noGrp="1"/>
          </p:cNvSpPr>
          <p:nvPr userDrawn="1">
            <p:ph sz="quarter" idx="31" hasCustomPrompt="1"/>
          </p:nvPr>
        </p:nvSpPr>
        <p:spPr>
          <a:xfrm>
            <a:off x="798286" y="3949095"/>
            <a:ext cx="1221619" cy="713619"/>
          </a:xfrm>
        </p:spPr>
        <p:txBody>
          <a:bodyPr wrap="none"/>
          <a:lstStyle>
            <a:lvl3pPr algn="ctr">
              <a:lnSpc>
                <a:spcPts val="1200"/>
              </a:lnSpc>
              <a:defRPr/>
            </a:lvl3pPr>
            <a:lvl4pPr>
              <a:lnSpc>
                <a:spcPts val="1200"/>
              </a:lnSpc>
              <a:defRPr sz="1000"/>
            </a:lvl4pPr>
          </a:lstStyle>
          <a:p>
            <a:pPr lvl="2"/>
            <a:r>
              <a:rPr lang="en-AU" dirty="0"/>
              <a:t>Third level</a:t>
            </a:r>
          </a:p>
        </p:txBody>
      </p:sp>
      <p:sp>
        <p:nvSpPr>
          <p:cNvPr id="22" name="Content Placeholder 6"/>
          <p:cNvSpPr>
            <a:spLocks noGrp="1"/>
          </p:cNvSpPr>
          <p:nvPr userDrawn="1">
            <p:ph sz="quarter" idx="32" hasCustomPrompt="1"/>
          </p:nvPr>
        </p:nvSpPr>
        <p:spPr>
          <a:xfrm>
            <a:off x="798286" y="2636912"/>
            <a:ext cx="1221619" cy="719517"/>
          </a:xfrm>
        </p:spPr>
        <p:txBody>
          <a:bodyPr wrap="none"/>
          <a:lstStyle>
            <a:lvl3pPr algn="ctr">
              <a:lnSpc>
                <a:spcPts val="1200"/>
              </a:lnSpc>
              <a:defRPr/>
            </a:lvl3pPr>
            <a:lvl4pPr>
              <a:lnSpc>
                <a:spcPts val="1200"/>
              </a:lnSpc>
              <a:defRPr sz="1000"/>
            </a:lvl4pPr>
          </a:lstStyle>
          <a:p>
            <a:pPr lvl="2"/>
            <a:r>
              <a:rPr lang="en-AU" dirty="0"/>
              <a:t>Third level</a:t>
            </a:r>
          </a:p>
        </p:txBody>
      </p:sp>
      <p:sp>
        <p:nvSpPr>
          <p:cNvPr id="23" name="Content Placeholder 6"/>
          <p:cNvSpPr>
            <a:spLocks noGrp="1"/>
          </p:cNvSpPr>
          <p:nvPr userDrawn="1">
            <p:ph sz="quarter" idx="33" hasCustomPrompt="1"/>
          </p:nvPr>
        </p:nvSpPr>
        <p:spPr>
          <a:xfrm>
            <a:off x="2123728" y="3949095"/>
            <a:ext cx="1221619" cy="713619"/>
          </a:xfrm>
        </p:spPr>
        <p:txBody>
          <a:bodyPr wrap="none"/>
          <a:lstStyle>
            <a:lvl3pPr algn="ctr">
              <a:lnSpc>
                <a:spcPts val="1200"/>
              </a:lnSpc>
              <a:defRPr/>
            </a:lvl3pPr>
            <a:lvl4pPr>
              <a:lnSpc>
                <a:spcPts val="1200"/>
              </a:lnSpc>
              <a:defRPr sz="1000"/>
            </a:lvl4pPr>
          </a:lstStyle>
          <a:p>
            <a:pPr lvl="2"/>
            <a:r>
              <a:rPr lang="en-AU" dirty="0"/>
              <a:t>Third level</a:t>
            </a:r>
          </a:p>
        </p:txBody>
      </p:sp>
      <p:sp>
        <p:nvSpPr>
          <p:cNvPr id="24" name="Content Placeholder 6"/>
          <p:cNvSpPr>
            <a:spLocks noGrp="1"/>
          </p:cNvSpPr>
          <p:nvPr userDrawn="1">
            <p:ph sz="quarter" idx="34" hasCustomPrompt="1"/>
          </p:nvPr>
        </p:nvSpPr>
        <p:spPr>
          <a:xfrm>
            <a:off x="2123728" y="2636912"/>
            <a:ext cx="1221619" cy="719517"/>
          </a:xfrm>
        </p:spPr>
        <p:txBody>
          <a:bodyPr wrap="none"/>
          <a:lstStyle>
            <a:lvl3pPr algn="ctr">
              <a:lnSpc>
                <a:spcPts val="1200"/>
              </a:lnSpc>
              <a:defRPr/>
            </a:lvl3pPr>
            <a:lvl4pPr>
              <a:lnSpc>
                <a:spcPts val="1200"/>
              </a:lnSpc>
              <a:defRPr sz="1000"/>
            </a:lvl4pPr>
          </a:lstStyle>
          <a:p>
            <a:pPr lvl="2"/>
            <a:r>
              <a:rPr lang="en-AU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 hasCustomPrompt="1"/>
          </p:nvPr>
        </p:nvSpPr>
        <p:spPr>
          <a:xfrm>
            <a:off x="3966206" y="2094300"/>
            <a:ext cx="4623527" cy="447921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san </a:t>
            </a:r>
            <a:br>
              <a:rPr lang="en-AU" dirty="0"/>
            </a:br>
            <a:r>
              <a:rPr lang="en-AU" dirty="0" err="1"/>
              <a:t>toror</a:t>
            </a:r>
            <a:r>
              <a:rPr lang="en-AU" dirty="0"/>
              <a:t> velum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san</a:t>
            </a:r>
            <a:br>
              <a:rPr lang="en-AU" dirty="0"/>
            </a:br>
            <a:r>
              <a:rPr lang="en-AU" dirty="0"/>
              <a:t> </a:t>
            </a:r>
            <a:r>
              <a:rPr lang="en-AU" dirty="0" err="1"/>
              <a:t>toror</a:t>
            </a:r>
            <a:r>
              <a:rPr lang="en-AU" dirty="0"/>
              <a:t> velum.</a:t>
            </a:r>
          </a:p>
          <a:p>
            <a:pPr lvl="3"/>
            <a:endParaRPr lang="en-AU" dirty="0"/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san </a:t>
            </a:r>
            <a:br>
              <a:rPr lang="en-AU" dirty="0"/>
            </a:br>
            <a:r>
              <a:rPr lang="en-AU" dirty="0" err="1"/>
              <a:t>toror</a:t>
            </a:r>
            <a:r>
              <a:rPr lang="en-AU" dirty="0"/>
              <a:t> velum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san </a:t>
            </a:r>
            <a:br>
              <a:rPr lang="en-AU" dirty="0"/>
            </a:br>
            <a:r>
              <a:rPr lang="en-AU" dirty="0" err="1"/>
              <a:t>toror</a:t>
            </a:r>
            <a:r>
              <a:rPr lang="en-AU" dirty="0"/>
              <a:t> velum.</a:t>
            </a:r>
            <a:endParaRPr lang="en-US" dirty="0"/>
          </a:p>
          <a:p>
            <a:pPr lvl="3"/>
            <a:endParaRPr lang="en-US" dirty="0"/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san</a:t>
            </a:r>
            <a:br>
              <a:rPr lang="en-AU" dirty="0"/>
            </a:br>
            <a:r>
              <a:rPr lang="en-AU" dirty="0" err="1"/>
              <a:t>toror</a:t>
            </a:r>
            <a:r>
              <a:rPr lang="en-AU" dirty="0"/>
              <a:t> velum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</a:t>
            </a:r>
            <a:r>
              <a:rPr lang="en-AU" dirty="0" err="1"/>
              <a:t>sa</a:t>
            </a:r>
            <a:br>
              <a:rPr lang="en-AU" dirty="0"/>
            </a:br>
            <a:r>
              <a:rPr lang="en-AU" dirty="0"/>
              <a:t>n </a:t>
            </a:r>
            <a:r>
              <a:rPr lang="en-AU" dirty="0" err="1"/>
              <a:t>toror</a:t>
            </a:r>
            <a:r>
              <a:rPr lang="en-AU" dirty="0"/>
              <a:t> velum.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50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rm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9064" y="1678178"/>
            <a:ext cx="3921643" cy="4525963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tut</a:t>
            </a:r>
            <a:br>
              <a:rPr lang="en-AU" dirty="0"/>
            </a:br>
            <a:r>
              <a:rPr lang="en-AU" dirty="0" err="1"/>
              <a:t>te</a:t>
            </a:r>
            <a:r>
              <a:rPr lang="en-AU" dirty="0"/>
              <a:t> san </a:t>
            </a:r>
            <a:r>
              <a:rPr lang="en-AU" dirty="0" err="1"/>
              <a:t>toror</a:t>
            </a:r>
            <a:r>
              <a:rPr lang="en-AU" dirty="0"/>
              <a:t> velum anon </a:t>
            </a:r>
            <a:r>
              <a:rPr lang="en-AU" dirty="0" err="1"/>
              <a:t>vel</a:t>
            </a:r>
            <a:r>
              <a:rPr lang="en-AU" dirty="0"/>
              <a:t> </a:t>
            </a:r>
            <a:r>
              <a:rPr lang="en-AU" dirty="0" err="1"/>
              <a:t>belici</a:t>
            </a:r>
            <a:r>
              <a:rPr lang="en-AU" dirty="0"/>
              <a:t> </a:t>
            </a:r>
            <a:r>
              <a:rPr lang="en-AU" dirty="0" err="1"/>
              <a:t>dor</a:t>
            </a:r>
            <a:br>
              <a:rPr lang="en-AU" dirty="0"/>
            </a:br>
            <a:r>
              <a:rPr lang="en-AU" dirty="0"/>
              <a:t>o </a:t>
            </a:r>
            <a:r>
              <a:rPr lang="en-AU" dirty="0" err="1"/>
              <a:t>ano</a:t>
            </a:r>
            <a:r>
              <a:rPr lang="en-AU" dirty="0"/>
              <a:t> </a:t>
            </a:r>
            <a:r>
              <a:rPr lang="en-AU" dirty="0" err="1"/>
              <a:t>astro</a:t>
            </a:r>
            <a:r>
              <a:rPr lang="en-AU" dirty="0"/>
              <a:t> </a:t>
            </a:r>
            <a:r>
              <a:rPr lang="en-AU" dirty="0" err="1"/>
              <a:t>il</a:t>
            </a:r>
            <a:r>
              <a:rPr lang="en-AU" dirty="0"/>
              <a:t> </a:t>
            </a:r>
            <a:r>
              <a:rPr lang="en-AU" dirty="0" err="1"/>
              <a:t>tores</a:t>
            </a:r>
            <a:r>
              <a:rPr lang="en-AU" dirty="0"/>
              <a:t>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30" hasCustomPrompt="1"/>
          </p:nvPr>
        </p:nvSpPr>
        <p:spPr>
          <a:xfrm>
            <a:off x="4716016" y="1678178"/>
            <a:ext cx="3921643" cy="4525963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</a:t>
            </a:r>
            <a:br>
              <a:rPr lang="en-AU" dirty="0"/>
            </a:br>
            <a:r>
              <a:rPr lang="en-AU" dirty="0"/>
              <a:t>e san </a:t>
            </a:r>
            <a:r>
              <a:rPr lang="en-AU" dirty="0" err="1"/>
              <a:t>toror</a:t>
            </a:r>
            <a:r>
              <a:rPr lang="en-AU" dirty="0"/>
              <a:t> velum anon </a:t>
            </a:r>
            <a:r>
              <a:rPr lang="en-AU" dirty="0" err="1"/>
              <a:t>vel</a:t>
            </a:r>
            <a:r>
              <a:rPr lang="en-AU" dirty="0"/>
              <a:t> </a:t>
            </a:r>
            <a:r>
              <a:rPr lang="en-AU" dirty="0" err="1"/>
              <a:t>belici</a:t>
            </a:r>
            <a:r>
              <a:rPr lang="en-AU" dirty="0"/>
              <a:t> do</a:t>
            </a:r>
            <a:br>
              <a:rPr lang="en-AU" dirty="0"/>
            </a:br>
            <a:r>
              <a:rPr lang="en-AU" dirty="0" err="1"/>
              <a:t>ro</a:t>
            </a:r>
            <a:r>
              <a:rPr lang="en-AU" dirty="0"/>
              <a:t> </a:t>
            </a:r>
            <a:r>
              <a:rPr lang="en-AU" dirty="0" err="1"/>
              <a:t>ano</a:t>
            </a:r>
            <a:r>
              <a:rPr lang="en-AU" dirty="0"/>
              <a:t> </a:t>
            </a:r>
            <a:r>
              <a:rPr lang="en-AU" dirty="0" err="1"/>
              <a:t>astro</a:t>
            </a:r>
            <a:r>
              <a:rPr lang="en-AU" dirty="0"/>
              <a:t> </a:t>
            </a:r>
            <a:r>
              <a:rPr lang="en-AU" dirty="0" err="1"/>
              <a:t>il</a:t>
            </a:r>
            <a:r>
              <a:rPr lang="en-AU" dirty="0"/>
              <a:t> </a:t>
            </a:r>
            <a:r>
              <a:rPr lang="en-AU" dirty="0" err="1"/>
              <a:t>tores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3491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rm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31"/>
          </p:nvPr>
        </p:nvSpPr>
        <p:spPr>
          <a:xfrm>
            <a:off x="719668" y="2264324"/>
            <a:ext cx="550331" cy="501348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32" hasCustomPrompt="1"/>
          </p:nvPr>
        </p:nvSpPr>
        <p:spPr>
          <a:xfrm>
            <a:off x="719668" y="2984941"/>
            <a:ext cx="550331" cy="501348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r>
              <a:rPr lang="en-US" dirty="0"/>
              <a:t>	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33"/>
          </p:nvPr>
        </p:nvSpPr>
        <p:spPr>
          <a:xfrm>
            <a:off x="719668" y="3705558"/>
            <a:ext cx="550331" cy="501348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34"/>
          </p:nvPr>
        </p:nvSpPr>
        <p:spPr>
          <a:xfrm>
            <a:off x="719668" y="4426176"/>
            <a:ext cx="550331" cy="501348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35"/>
          </p:nvPr>
        </p:nvSpPr>
        <p:spPr>
          <a:xfrm>
            <a:off x="4048125" y="1898235"/>
            <a:ext cx="4664075" cy="3651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30" hasCustomPrompt="1"/>
          </p:nvPr>
        </p:nvSpPr>
        <p:spPr>
          <a:xfrm>
            <a:off x="785587" y="1706880"/>
            <a:ext cx="3090938" cy="4806405"/>
          </a:xfrm>
        </p:spPr>
        <p:txBody>
          <a:bodyPr wrap="none" tIns="36000" bIns="0">
            <a:noAutofit/>
          </a:bodyPr>
          <a:lstStyle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/>
            </a:lvl4pPr>
            <a:lvl5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/>
            </a:lvl5pPr>
          </a:lstStyle>
          <a:p>
            <a:pPr lvl="2"/>
            <a:r>
              <a:rPr lang="en-AU" dirty="0"/>
              <a:t>Third level</a:t>
            </a:r>
          </a:p>
          <a:p>
            <a:pPr lvl="4"/>
            <a:endParaRPr lang="en-AU" dirty="0"/>
          </a:p>
          <a:p>
            <a:pPr lvl="4"/>
            <a:r>
              <a:rPr lang="en-AU" dirty="0"/>
              <a:t>	</a:t>
            </a:r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</a:t>
            </a:r>
            <a:br>
              <a:rPr lang="en-AU" dirty="0"/>
            </a:br>
            <a:r>
              <a:rPr lang="en-AU" dirty="0"/>
              <a:t>	</a:t>
            </a:r>
            <a:r>
              <a:rPr lang="en-AU" dirty="0" err="1"/>
              <a:t>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</a:t>
            </a:r>
            <a:r>
              <a:rPr lang="en-AU" dirty="0" err="1"/>
              <a:t>orum</a:t>
            </a:r>
            <a:r>
              <a:rPr lang="en-AU" dirty="0"/>
              <a:t> </a:t>
            </a:r>
            <a:r>
              <a:rPr lang="en-AU" dirty="0" err="1"/>
              <a:t>ipsum</a:t>
            </a:r>
            <a:endParaRPr lang="en-AU" dirty="0"/>
          </a:p>
          <a:p>
            <a:pPr lvl="4"/>
            <a:endParaRPr lang="en-AU" dirty="0"/>
          </a:p>
          <a:p>
            <a:pPr lvl="4"/>
            <a:r>
              <a:rPr lang="en-AU" dirty="0"/>
              <a:t>	</a:t>
            </a:r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</a:t>
            </a:r>
            <a:br>
              <a:rPr lang="en-AU" dirty="0"/>
            </a:br>
            <a:r>
              <a:rPr lang="en-AU" dirty="0"/>
              <a:t>	or non </a:t>
            </a:r>
            <a:r>
              <a:rPr lang="en-AU" dirty="0" err="1"/>
              <a:t>tutte</a:t>
            </a:r>
            <a:r>
              <a:rPr lang="en-AU" dirty="0"/>
              <a:t> san </a:t>
            </a:r>
            <a:r>
              <a:rPr lang="en-AU" dirty="0" err="1"/>
              <a:t>toro</a:t>
            </a:r>
            <a:endParaRPr lang="en-AU" dirty="0"/>
          </a:p>
          <a:p>
            <a:pPr lvl="4"/>
            <a:endParaRPr lang="en-AU" dirty="0"/>
          </a:p>
          <a:p>
            <a:pPr lvl="4"/>
            <a:r>
              <a:rPr lang="en-AU" dirty="0"/>
              <a:t>	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</a:t>
            </a:r>
          </a:p>
          <a:p>
            <a:pPr lvl="4"/>
            <a:r>
              <a:rPr lang="en-AU" dirty="0"/>
              <a:t>	</a:t>
            </a:r>
            <a:r>
              <a:rPr lang="en-AU" dirty="0" err="1"/>
              <a:t>asn</a:t>
            </a:r>
            <a:r>
              <a:rPr lang="en-AU" dirty="0"/>
              <a:t> </a:t>
            </a:r>
            <a:r>
              <a:rPr lang="en-AU" dirty="0" err="1"/>
              <a:t>ojsdo</a:t>
            </a:r>
            <a:r>
              <a:rPr lang="en-AU" dirty="0"/>
              <a:t> ute has your mam</a:t>
            </a:r>
          </a:p>
          <a:p>
            <a:pPr lvl="4"/>
            <a:endParaRPr lang="en-AU" dirty="0"/>
          </a:p>
          <a:p>
            <a:pPr lvl="4"/>
            <a:r>
              <a:rPr lang="en-AU" dirty="0"/>
              <a:t>	</a:t>
            </a:r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dolreos</a:t>
            </a:r>
            <a:r>
              <a:rPr lang="en-AU" dirty="0"/>
              <a:t> </a:t>
            </a:r>
            <a:r>
              <a:rPr lang="en-AU" dirty="0" err="1"/>
              <a:t>mel</a:t>
            </a:r>
            <a:endParaRPr lang="en-AU" dirty="0"/>
          </a:p>
          <a:p>
            <a:pPr lvl="4"/>
            <a:r>
              <a:rPr lang="en-AU" dirty="0"/>
              <a:t>	anon san </a:t>
            </a:r>
            <a:r>
              <a:rPr lang="en-AU" dirty="0" err="1"/>
              <a:t>toro</a:t>
            </a:r>
            <a:r>
              <a:rPr lang="en-AU" dirty="0"/>
              <a:t> </a:t>
            </a:r>
            <a:r>
              <a:rPr lang="en-AU" dirty="0" err="1"/>
              <a:t>wellum</a:t>
            </a:r>
            <a:r>
              <a:rPr lang="en-AU" dirty="0"/>
              <a:t> </a:t>
            </a:r>
            <a:r>
              <a:rPr lang="en-AU" dirty="0" err="1"/>
              <a:t>ast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7611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30"/>
          </p:nvPr>
        </p:nvSpPr>
        <p:spPr>
          <a:xfrm>
            <a:off x="873730" y="2172004"/>
            <a:ext cx="641350" cy="64135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62000" y="2872620"/>
            <a:ext cx="864810" cy="290286"/>
          </a:xfrm>
          <a:prstGeom prst="rect">
            <a:avLst/>
          </a:prstGeom>
          <a:solidFill>
            <a:srgbClr val="D6001C"/>
          </a:solidFill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0" y="3934747"/>
            <a:ext cx="864810" cy="290286"/>
          </a:xfrm>
          <a:prstGeom prst="rect">
            <a:avLst/>
          </a:prstGeom>
          <a:solidFill>
            <a:srgbClr val="D6001C"/>
          </a:solidFill>
        </p:spPr>
        <p:txBody>
          <a:bodyPr wrap="square" rtlCol="0" anchor="ctr" anchorCtr="0"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31"/>
          </p:nvPr>
        </p:nvSpPr>
        <p:spPr>
          <a:xfrm>
            <a:off x="855587" y="4293315"/>
            <a:ext cx="641350" cy="64135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49048" y="3217333"/>
            <a:ext cx="0" cy="653143"/>
          </a:xfrm>
          <a:prstGeom prst="line">
            <a:avLst/>
          </a:prstGeom>
          <a:ln w="12700">
            <a:solidFill>
              <a:srgbClr val="D6D2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143000" y="3543905"/>
            <a:ext cx="1088571" cy="0"/>
          </a:xfrm>
          <a:prstGeom prst="line">
            <a:avLst/>
          </a:prstGeom>
          <a:ln w="12700">
            <a:solidFill>
              <a:srgbClr val="D6D2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224284" y="2685143"/>
            <a:ext cx="0" cy="1832428"/>
          </a:xfrm>
          <a:prstGeom prst="line">
            <a:avLst/>
          </a:prstGeom>
          <a:ln w="12700">
            <a:solidFill>
              <a:srgbClr val="D6D2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2219476" y="2691191"/>
            <a:ext cx="4940905" cy="0"/>
          </a:xfrm>
          <a:prstGeom prst="line">
            <a:avLst/>
          </a:prstGeom>
          <a:ln w="12700">
            <a:solidFill>
              <a:srgbClr val="D6D2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2219476" y="4516858"/>
            <a:ext cx="4940905" cy="0"/>
          </a:xfrm>
          <a:prstGeom prst="line">
            <a:avLst/>
          </a:prstGeom>
          <a:ln w="12700">
            <a:solidFill>
              <a:srgbClr val="D6D2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2660952" y="2485571"/>
            <a:ext cx="1245810" cy="405191"/>
          </a:xfrm>
          <a:prstGeom prst="rect">
            <a:avLst/>
          </a:prstGeom>
          <a:solidFill>
            <a:srgbClr val="6D0020"/>
          </a:solidFill>
        </p:spPr>
        <p:txBody>
          <a:bodyPr wrap="square" rtlCol="0" anchor="ctr" anchorCtr="0">
            <a:noAutofit/>
          </a:bodyPr>
          <a:lstStyle/>
          <a:p>
            <a:pPr algn="ctr"/>
            <a:endParaRPr lang="en-US" sz="1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4328968" y="2485571"/>
            <a:ext cx="1245810" cy="405191"/>
          </a:xfrm>
          <a:prstGeom prst="rect">
            <a:avLst/>
          </a:prstGeom>
          <a:solidFill>
            <a:srgbClr val="C6007E"/>
          </a:solidFill>
        </p:spPr>
        <p:txBody>
          <a:bodyPr wrap="square" rtlCol="0" anchor="ctr" anchorCtr="0">
            <a:noAutofit/>
          </a:bodyPr>
          <a:lstStyle/>
          <a:p>
            <a:pPr algn="ctr"/>
            <a:endParaRPr lang="en-US" sz="1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6026359" y="2485571"/>
            <a:ext cx="1245810" cy="405191"/>
          </a:xfrm>
          <a:prstGeom prst="rect">
            <a:avLst/>
          </a:prstGeom>
          <a:solidFill>
            <a:srgbClr val="6D0020"/>
          </a:solidFill>
        </p:spPr>
        <p:txBody>
          <a:bodyPr wrap="square" rtlCol="0" anchor="ctr" anchorCtr="0">
            <a:noAutofit/>
          </a:bodyPr>
          <a:lstStyle/>
          <a:p>
            <a:pPr algn="ctr"/>
            <a:endParaRPr lang="en-US" sz="1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2660952" y="4323336"/>
            <a:ext cx="1245810" cy="405191"/>
          </a:xfrm>
          <a:prstGeom prst="rect">
            <a:avLst/>
          </a:prstGeom>
          <a:solidFill>
            <a:srgbClr val="C6007E"/>
          </a:solidFill>
        </p:spPr>
        <p:txBody>
          <a:bodyPr wrap="square" rtlCol="0" anchor="ctr" anchorCtr="0">
            <a:noAutofit/>
          </a:bodyPr>
          <a:lstStyle/>
          <a:p>
            <a:pPr algn="ctr"/>
            <a:endParaRPr lang="en-US" sz="1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4328968" y="4203096"/>
            <a:ext cx="1245810" cy="628952"/>
          </a:xfrm>
          <a:prstGeom prst="rect">
            <a:avLst/>
          </a:prstGeom>
          <a:solidFill>
            <a:srgbClr val="6D0020"/>
          </a:solidFill>
        </p:spPr>
        <p:txBody>
          <a:bodyPr wrap="square" rtlCol="0" anchor="ctr" anchorCtr="0">
            <a:noAutofit/>
          </a:bodyPr>
          <a:lstStyle/>
          <a:p>
            <a:pPr algn="ctr"/>
            <a:endParaRPr lang="en-US" sz="1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6026359" y="4323336"/>
            <a:ext cx="1245810" cy="405191"/>
          </a:xfrm>
          <a:prstGeom prst="rect">
            <a:avLst/>
          </a:prstGeom>
          <a:solidFill>
            <a:srgbClr val="C6007E"/>
          </a:solidFill>
        </p:spPr>
        <p:txBody>
          <a:bodyPr wrap="square" rtlCol="0" anchor="ctr" anchorCtr="0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4025760" y="3686960"/>
            <a:ext cx="552288" cy="552288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36" name="Picture Placeholder 8"/>
          <p:cNvSpPr>
            <a:spLocks noGrp="1"/>
          </p:cNvSpPr>
          <p:nvPr>
            <p:ph type="pic" sz="quarter" idx="33"/>
          </p:nvPr>
        </p:nvSpPr>
        <p:spPr>
          <a:xfrm>
            <a:off x="7382189" y="2395983"/>
            <a:ext cx="552288" cy="552288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37" name="Picture Placeholder 8"/>
          <p:cNvSpPr>
            <a:spLocks noGrp="1"/>
          </p:cNvSpPr>
          <p:nvPr>
            <p:ph type="pic" sz="quarter" idx="34"/>
          </p:nvPr>
        </p:nvSpPr>
        <p:spPr>
          <a:xfrm>
            <a:off x="7382189" y="4221088"/>
            <a:ext cx="552288" cy="552288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5" hasCustomPrompt="1"/>
          </p:nvPr>
        </p:nvSpPr>
        <p:spPr>
          <a:xfrm>
            <a:off x="2581544" y="4853703"/>
            <a:ext cx="1536700" cy="890587"/>
          </a:xfrm>
        </p:spPr>
        <p:txBody>
          <a:bodyPr wrap="none">
            <a:noAutofit/>
          </a:bodyPr>
          <a:lstStyle/>
          <a:p>
            <a:pPr lvl="3"/>
            <a:r>
              <a:rPr lang="en-AU" dirty="0"/>
              <a:t>Fourth level</a:t>
            </a:r>
          </a:p>
        </p:txBody>
      </p:sp>
      <p:sp>
        <p:nvSpPr>
          <p:cNvPr id="28" name="Content Placeholder 10"/>
          <p:cNvSpPr>
            <a:spLocks noGrp="1"/>
          </p:cNvSpPr>
          <p:nvPr>
            <p:ph sz="quarter" idx="36" hasCustomPrompt="1"/>
          </p:nvPr>
        </p:nvSpPr>
        <p:spPr>
          <a:xfrm>
            <a:off x="4241635" y="4853703"/>
            <a:ext cx="1536700" cy="890587"/>
          </a:xfrm>
        </p:spPr>
        <p:txBody>
          <a:bodyPr wrap="none">
            <a:noAutofit/>
          </a:bodyPr>
          <a:lstStyle/>
          <a:p>
            <a:pPr lvl="3"/>
            <a:r>
              <a:rPr lang="en-AU" dirty="0"/>
              <a:t>Fourth level</a:t>
            </a:r>
          </a:p>
        </p:txBody>
      </p:sp>
      <p:sp>
        <p:nvSpPr>
          <p:cNvPr id="29" name="Content Placeholder 10"/>
          <p:cNvSpPr>
            <a:spLocks noGrp="1"/>
          </p:cNvSpPr>
          <p:nvPr>
            <p:ph sz="quarter" idx="37" hasCustomPrompt="1"/>
          </p:nvPr>
        </p:nvSpPr>
        <p:spPr>
          <a:xfrm>
            <a:off x="5939364" y="4853703"/>
            <a:ext cx="1536700" cy="890587"/>
          </a:xfrm>
        </p:spPr>
        <p:txBody>
          <a:bodyPr wrap="none">
            <a:noAutofit/>
          </a:bodyPr>
          <a:lstStyle/>
          <a:p>
            <a:pPr lvl="3"/>
            <a:r>
              <a:rPr lang="en-AU" dirty="0"/>
              <a:t>Fourth level</a:t>
            </a:r>
          </a:p>
        </p:txBody>
      </p:sp>
      <p:sp>
        <p:nvSpPr>
          <p:cNvPr id="38" name="Content Placeholder 10"/>
          <p:cNvSpPr>
            <a:spLocks noGrp="1"/>
          </p:cNvSpPr>
          <p:nvPr>
            <p:ph sz="quarter" idx="38" hasCustomPrompt="1"/>
          </p:nvPr>
        </p:nvSpPr>
        <p:spPr>
          <a:xfrm>
            <a:off x="2581544" y="1801695"/>
            <a:ext cx="1536700" cy="672972"/>
          </a:xfrm>
        </p:spPr>
        <p:txBody>
          <a:bodyPr wrap="none">
            <a:noAutofit/>
          </a:bodyPr>
          <a:lstStyle/>
          <a:p>
            <a:pPr lvl="3"/>
            <a:r>
              <a:rPr lang="en-AU" dirty="0"/>
              <a:t>Fourth level</a:t>
            </a:r>
          </a:p>
        </p:txBody>
      </p:sp>
      <p:sp>
        <p:nvSpPr>
          <p:cNvPr id="39" name="Content Placeholder 10"/>
          <p:cNvSpPr>
            <a:spLocks noGrp="1"/>
          </p:cNvSpPr>
          <p:nvPr>
            <p:ph sz="quarter" idx="39" hasCustomPrompt="1"/>
          </p:nvPr>
        </p:nvSpPr>
        <p:spPr>
          <a:xfrm>
            <a:off x="4241635" y="1801695"/>
            <a:ext cx="1536700" cy="672972"/>
          </a:xfrm>
        </p:spPr>
        <p:txBody>
          <a:bodyPr wrap="none">
            <a:noAutofit/>
          </a:bodyPr>
          <a:lstStyle/>
          <a:p>
            <a:pPr lvl="3"/>
            <a:r>
              <a:rPr lang="en-AU" dirty="0"/>
              <a:t>Fourth level</a:t>
            </a:r>
          </a:p>
        </p:txBody>
      </p:sp>
      <p:sp>
        <p:nvSpPr>
          <p:cNvPr id="40" name="Content Placeholder 10"/>
          <p:cNvSpPr>
            <a:spLocks noGrp="1"/>
          </p:cNvSpPr>
          <p:nvPr>
            <p:ph sz="quarter" idx="40" hasCustomPrompt="1"/>
          </p:nvPr>
        </p:nvSpPr>
        <p:spPr>
          <a:xfrm>
            <a:off x="5939364" y="1801695"/>
            <a:ext cx="1536700" cy="672972"/>
          </a:xfrm>
        </p:spPr>
        <p:txBody>
          <a:bodyPr wrap="none">
            <a:noAutofit/>
          </a:bodyPr>
          <a:lstStyle/>
          <a:p>
            <a:pPr lvl="3"/>
            <a:r>
              <a:rPr lang="en-AU" dirty="0"/>
              <a:t>Fourth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1" hasCustomPrompt="1"/>
          </p:nvPr>
        </p:nvSpPr>
        <p:spPr>
          <a:xfrm>
            <a:off x="2670647" y="2486025"/>
            <a:ext cx="1234433" cy="404053"/>
          </a:xfrm>
        </p:spPr>
        <p:txBody>
          <a:bodyPr wrap="none" anchor="ctr" anchorCtr="0">
            <a:noAutofit/>
          </a:bodyPr>
          <a:lstStyle>
            <a:lvl3pPr algn="ctr">
              <a:lnSpc>
                <a:spcPts val="1420"/>
              </a:lnSpc>
              <a:defRPr sz="1600">
                <a:solidFill>
                  <a:schemeClr val="bg1"/>
                </a:solidFill>
              </a:defRPr>
            </a:lvl3pPr>
          </a:lstStyle>
          <a:p>
            <a:pPr lvl="2"/>
            <a:r>
              <a:rPr lang="en-AU" dirty="0"/>
              <a:t>Third </a:t>
            </a:r>
            <a:br>
              <a:rPr lang="en-AU" dirty="0"/>
            </a:br>
            <a:r>
              <a:rPr lang="en-AU" dirty="0"/>
              <a:t>level</a:t>
            </a:r>
          </a:p>
        </p:txBody>
      </p:sp>
      <p:sp>
        <p:nvSpPr>
          <p:cNvPr id="41" name="Content Placeholder 15"/>
          <p:cNvSpPr>
            <a:spLocks noGrp="1"/>
          </p:cNvSpPr>
          <p:nvPr>
            <p:ph sz="quarter" idx="42" hasCustomPrompt="1"/>
          </p:nvPr>
        </p:nvSpPr>
        <p:spPr>
          <a:xfrm>
            <a:off x="4338171" y="2486025"/>
            <a:ext cx="1234433" cy="404053"/>
          </a:xfrm>
        </p:spPr>
        <p:txBody>
          <a:bodyPr wrap="none" anchor="ctr" anchorCtr="0">
            <a:noAutofit/>
          </a:bodyPr>
          <a:lstStyle>
            <a:lvl3pPr algn="ctr">
              <a:lnSpc>
                <a:spcPts val="1420"/>
              </a:lnSpc>
              <a:defRPr sz="1600">
                <a:solidFill>
                  <a:schemeClr val="bg1"/>
                </a:solidFill>
              </a:defRPr>
            </a:lvl3pPr>
          </a:lstStyle>
          <a:p>
            <a:pPr lvl="2"/>
            <a:r>
              <a:rPr lang="en-AU" dirty="0"/>
              <a:t>Third </a:t>
            </a:r>
            <a:br>
              <a:rPr lang="en-AU" dirty="0"/>
            </a:br>
            <a:r>
              <a:rPr lang="en-AU" dirty="0"/>
              <a:t>level</a:t>
            </a:r>
          </a:p>
        </p:txBody>
      </p:sp>
      <p:sp>
        <p:nvSpPr>
          <p:cNvPr id="42" name="Content Placeholder 15"/>
          <p:cNvSpPr>
            <a:spLocks noGrp="1"/>
          </p:cNvSpPr>
          <p:nvPr>
            <p:ph sz="quarter" idx="43" hasCustomPrompt="1"/>
          </p:nvPr>
        </p:nvSpPr>
        <p:spPr>
          <a:xfrm>
            <a:off x="6029965" y="2486025"/>
            <a:ext cx="1234433" cy="404053"/>
          </a:xfrm>
        </p:spPr>
        <p:txBody>
          <a:bodyPr wrap="none" anchor="ctr" anchorCtr="0">
            <a:noAutofit/>
          </a:bodyPr>
          <a:lstStyle>
            <a:lvl3pPr algn="ctr">
              <a:lnSpc>
                <a:spcPts val="1420"/>
              </a:lnSpc>
              <a:defRPr sz="1600">
                <a:solidFill>
                  <a:schemeClr val="bg1"/>
                </a:solidFill>
              </a:defRPr>
            </a:lvl3pPr>
          </a:lstStyle>
          <a:p>
            <a:pPr lvl="2"/>
            <a:r>
              <a:rPr lang="en-AU" dirty="0"/>
              <a:t>Third </a:t>
            </a:r>
            <a:br>
              <a:rPr lang="en-AU" dirty="0"/>
            </a:br>
            <a:r>
              <a:rPr lang="en-AU" dirty="0"/>
              <a:t>level</a:t>
            </a:r>
          </a:p>
        </p:txBody>
      </p:sp>
      <p:sp>
        <p:nvSpPr>
          <p:cNvPr id="44" name="Content Placeholder 15"/>
          <p:cNvSpPr>
            <a:spLocks noGrp="1"/>
          </p:cNvSpPr>
          <p:nvPr>
            <p:ph sz="quarter" idx="44" hasCustomPrompt="1"/>
          </p:nvPr>
        </p:nvSpPr>
        <p:spPr>
          <a:xfrm>
            <a:off x="2670647" y="4322766"/>
            <a:ext cx="1234433" cy="404053"/>
          </a:xfrm>
        </p:spPr>
        <p:txBody>
          <a:bodyPr wrap="none" anchor="ctr" anchorCtr="0">
            <a:noAutofit/>
          </a:bodyPr>
          <a:lstStyle>
            <a:lvl3pPr algn="ctr">
              <a:lnSpc>
                <a:spcPts val="1420"/>
              </a:lnSpc>
              <a:defRPr sz="1600">
                <a:solidFill>
                  <a:schemeClr val="bg1"/>
                </a:solidFill>
              </a:defRPr>
            </a:lvl3pPr>
          </a:lstStyle>
          <a:p>
            <a:pPr lvl="2"/>
            <a:r>
              <a:rPr lang="en-AU" dirty="0"/>
              <a:t>Third </a:t>
            </a:r>
            <a:br>
              <a:rPr lang="en-AU" dirty="0"/>
            </a:br>
            <a:r>
              <a:rPr lang="en-AU" dirty="0"/>
              <a:t>level</a:t>
            </a:r>
          </a:p>
        </p:txBody>
      </p:sp>
      <p:sp>
        <p:nvSpPr>
          <p:cNvPr id="45" name="Content Placeholder 15"/>
          <p:cNvSpPr>
            <a:spLocks noGrp="1"/>
          </p:cNvSpPr>
          <p:nvPr>
            <p:ph sz="quarter" idx="45" hasCustomPrompt="1"/>
          </p:nvPr>
        </p:nvSpPr>
        <p:spPr>
          <a:xfrm>
            <a:off x="6029965" y="4322766"/>
            <a:ext cx="1234433" cy="404053"/>
          </a:xfrm>
        </p:spPr>
        <p:txBody>
          <a:bodyPr wrap="none" anchor="ctr" anchorCtr="0">
            <a:noAutofit/>
          </a:bodyPr>
          <a:lstStyle>
            <a:lvl3pPr algn="ctr">
              <a:lnSpc>
                <a:spcPts val="1420"/>
              </a:lnSpc>
              <a:defRPr sz="1600">
                <a:solidFill>
                  <a:schemeClr val="bg1"/>
                </a:solidFill>
              </a:defRPr>
            </a:lvl3pPr>
          </a:lstStyle>
          <a:p>
            <a:pPr lvl="2"/>
            <a:r>
              <a:rPr lang="en-AU" dirty="0"/>
              <a:t>Third </a:t>
            </a:r>
            <a:br>
              <a:rPr lang="en-AU" dirty="0"/>
            </a:br>
            <a:r>
              <a:rPr lang="en-AU" dirty="0"/>
              <a:t>level</a:t>
            </a:r>
          </a:p>
        </p:txBody>
      </p:sp>
      <p:sp>
        <p:nvSpPr>
          <p:cNvPr id="46" name="Content Placeholder 15"/>
          <p:cNvSpPr>
            <a:spLocks noGrp="1"/>
          </p:cNvSpPr>
          <p:nvPr>
            <p:ph sz="quarter" idx="46" hasCustomPrompt="1"/>
          </p:nvPr>
        </p:nvSpPr>
        <p:spPr>
          <a:xfrm>
            <a:off x="4338171" y="4313605"/>
            <a:ext cx="1234433" cy="404053"/>
          </a:xfrm>
        </p:spPr>
        <p:txBody>
          <a:bodyPr wrap="none" anchor="ctr" anchorCtr="0">
            <a:noAutofit/>
          </a:bodyPr>
          <a:lstStyle>
            <a:lvl3pPr algn="ctr">
              <a:lnSpc>
                <a:spcPts val="1420"/>
              </a:lnSpc>
              <a:defRPr sz="1600">
                <a:solidFill>
                  <a:schemeClr val="bg1"/>
                </a:solidFill>
              </a:defRPr>
            </a:lvl3pPr>
          </a:lstStyle>
          <a:p>
            <a:pPr lvl="2"/>
            <a:r>
              <a:rPr lang="en-AU" dirty="0"/>
              <a:t>Third </a:t>
            </a:r>
            <a:br>
              <a:rPr lang="en-AU" dirty="0"/>
            </a:br>
            <a:r>
              <a:rPr lang="en-AU" dirty="0"/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2229461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0" hasCustomPrompt="1"/>
          </p:nvPr>
        </p:nvSpPr>
        <p:spPr>
          <a:xfrm>
            <a:off x="5381624" y="2152649"/>
            <a:ext cx="2032757" cy="2791279"/>
          </a:xfrm>
        </p:spPr>
        <p:txBody>
          <a:bodyPr wrap="none">
            <a:noAutofit/>
          </a:bodyPr>
          <a:lstStyle>
            <a:lvl3pPr>
              <a:defRPr sz="1600"/>
            </a:lvl3pPr>
            <a:lvl4pPr>
              <a:defRPr sz="1600"/>
            </a:lvl4pPr>
          </a:lstStyle>
          <a:p>
            <a:pPr lvl="2"/>
            <a:r>
              <a:rPr lang="en-AU" dirty="0"/>
              <a:t>2001 – 2004</a:t>
            </a:r>
          </a:p>
          <a:p>
            <a:pPr lvl="3"/>
            <a:r>
              <a:rPr lang="en-AU" dirty="0"/>
              <a:t>Consistent</a:t>
            </a:r>
          </a:p>
          <a:p>
            <a:pPr lvl="2"/>
            <a:endParaRPr lang="en-AU" dirty="0"/>
          </a:p>
          <a:p>
            <a:pPr lvl="2"/>
            <a:r>
              <a:rPr lang="en-AU" dirty="0"/>
              <a:t>2001 – 2004</a:t>
            </a:r>
          </a:p>
          <a:p>
            <a:pPr lvl="3"/>
            <a:r>
              <a:rPr lang="en-AU" dirty="0"/>
              <a:t>Consistent</a:t>
            </a:r>
          </a:p>
          <a:p>
            <a:pPr lvl="3"/>
            <a:endParaRPr lang="en-AU" dirty="0"/>
          </a:p>
          <a:p>
            <a:pPr lvl="2"/>
            <a:r>
              <a:rPr lang="en-AU" dirty="0"/>
              <a:t>2001 – 2004</a:t>
            </a:r>
          </a:p>
          <a:p>
            <a:pPr lvl="3"/>
            <a:r>
              <a:rPr lang="en-AU" dirty="0"/>
              <a:t>Consistent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31" hasCustomPrompt="1"/>
          </p:nvPr>
        </p:nvSpPr>
        <p:spPr>
          <a:xfrm>
            <a:off x="7474857" y="2152650"/>
            <a:ext cx="1206500" cy="2800350"/>
          </a:xfrm>
        </p:spPr>
        <p:txBody>
          <a:bodyPr wrap="none">
            <a:noAutofit/>
          </a:bodyPr>
          <a:lstStyle>
            <a:lvl4pPr>
              <a:defRPr sz="1600"/>
            </a:lvl4pPr>
          </a:lstStyle>
          <a:p>
            <a:pPr lvl="3"/>
            <a:r>
              <a:rPr lang="en-AU" dirty="0"/>
              <a:t>100%</a:t>
            </a:r>
          </a:p>
          <a:p>
            <a:pPr lvl="3"/>
            <a:endParaRPr lang="en-AU" dirty="0"/>
          </a:p>
          <a:p>
            <a:pPr lvl="3"/>
            <a:endParaRPr lang="en-AU" dirty="0"/>
          </a:p>
          <a:p>
            <a:pPr lvl="3"/>
            <a:r>
              <a:rPr lang="en-AU" dirty="0"/>
              <a:t>30% – 70%</a:t>
            </a:r>
          </a:p>
          <a:p>
            <a:pPr lvl="3"/>
            <a:endParaRPr lang="en-AU" dirty="0"/>
          </a:p>
          <a:p>
            <a:pPr lvl="3"/>
            <a:endParaRPr lang="en-AU" dirty="0"/>
          </a:p>
          <a:p>
            <a:pPr lvl="3"/>
            <a:r>
              <a:rPr lang="en-AU" dirty="0"/>
              <a:t>90% – 10%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36" hasCustomPrompt="1"/>
          </p:nvPr>
        </p:nvSpPr>
        <p:spPr>
          <a:xfrm>
            <a:off x="5387974" y="4929187"/>
            <a:ext cx="3223835" cy="1286875"/>
          </a:xfrm>
        </p:spPr>
        <p:txBody>
          <a:bodyPr wrap="none">
            <a:noAutofit/>
          </a:bodyPr>
          <a:lstStyle>
            <a:lvl4pPr>
              <a:defRPr/>
            </a:lvl4pPr>
          </a:lstStyle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/>
              <a:t>non </a:t>
            </a:r>
            <a:r>
              <a:rPr lang="en-AU" dirty="0" err="1"/>
              <a:t>tutte</a:t>
            </a:r>
            <a:r>
              <a:rPr lang="en-AU" dirty="0"/>
              <a:t> san </a:t>
            </a:r>
            <a:r>
              <a:rPr lang="en-AU" dirty="0" err="1"/>
              <a:t>toor</a:t>
            </a:r>
            <a:r>
              <a:rPr lang="en-AU" dirty="0"/>
              <a:t> velum sit</a:t>
            </a:r>
          </a:p>
          <a:p>
            <a:pPr lvl="3"/>
            <a:r>
              <a:rPr lang="en-AU" dirty="0" err="1"/>
              <a:t>Coluptattem</a:t>
            </a:r>
            <a:r>
              <a:rPr lang="en-AU" dirty="0"/>
              <a:t> anon velum deli</a:t>
            </a:r>
            <a:br>
              <a:rPr lang="en-AU" dirty="0"/>
            </a:br>
            <a:r>
              <a:rPr lang="en-AU" dirty="0" err="1"/>
              <a:t>os</a:t>
            </a:r>
            <a:r>
              <a:rPr lang="en-AU" dirty="0"/>
              <a:t> vela </a:t>
            </a:r>
            <a:r>
              <a:rPr lang="en-AU" dirty="0" err="1"/>
              <a:t>eis</a:t>
            </a:r>
            <a:r>
              <a:rPr lang="en-AU" dirty="0"/>
              <a:t> </a:t>
            </a:r>
            <a:r>
              <a:rPr lang="en-AU" dirty="0" err="1"/>
              <a:t>mia</a:t>
            </a:r>
            <a:r>
              <a:rPr lang="en-AU" dirty="0"/>
              <a:t> dos ute </a:t>
            </a:r>
            <a:r>
              <a:rPr lang="en-AU" dirty="0" err="1"/>
              <a:t>il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1533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7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754147" y="2235666"/>
            <a:ext cx="1520588" cy="14802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5"/>
          <p:cNvSpPr>
            <a:spLocks noGrp="1"/>
          </p:cNvSpPr>
          <p:nvPr>
            <p:ph type="pic" sz="quarter" idx="37"/>
          </p:nvPr>
        </p:nvSpPr>
        <p:spPr>
          <a:xfrm>
            <a:off x="2771800" y="2235666"/>
            <a:ext cx="1520588" cy="14802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15"/>
          <p:cNvSpPr>
            <a:spLocks noGrp="1"/>
          </p:cNvSpPr>
          <p:nvPr>
            <p:ph type="pic" sz="quarter" idx="38"/>
          </p:nvPr>
        </p:nvSpPr>
        <p:spPr>
          <a:xfrm>
            <a:off x="4788024" y="2235666"/>
            <a:ext cx="1520588" cy="14802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39"/>
          </p:nvPr>
        </p:nvSpPr>
        <p:spPr>
          <a:xfrm>
            <a:off x="6805677" y="2235666"/>
            <a:ext cx="1520588" cy="14802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0" hasCustomPrompt="1"/>
          </p:nvPr>
        </p:nvSpPr>
        <p:spPr>
          <a:xfrm>
            <a:off x="641349" y="3876964"/>
            <a:ext cx="1747461" cy="2066974"/>
          </a:xfrm>
        </p:spPr>
        <p:txBody>
          <a:bodyPr wrap="none">
            <a:noAutofit/>
          </a:bodyPr>
          <a:lstStyle>
            <a:lvl3pPr algn="ctr">
              <a:defRPr/>
            </a:lvl3pPr>
            <a:lvl4pPr algn="ctr">
              <a:defRPr/>
            </a:lvl4pPr>
          </a:lstStyle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41" hasCustomPrompt="1"/>
          </p:nvPr>
        </p:nvSpPr>
        <p:spPr>
          <a:xfrm>
            <a:off x="2651636" y="3876964"/>
            <a:ext cx="1747461" cy="2066974"/>
          </a:xfrm>
        </p:spPr>
        <p:txBody>
          <a:bodyPr wrap="none">
            <a:noAutofit/>
          </a:bodyPr>
          <a:lstStyle>
            <a:lvl3pPr algn="ctr">
              <a:defRPr/>
            </a:lvl3pPr>
            <a:lvl4pPr algn="ctr">
              <a:defRPr/>
            </a:lvl4pPr>
          </a:lstStyle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4661923" y="3876964"/>
            <a:ext cx="1747461" cy="2066974"/>
          </a:xfrm>
        </p:spPr>
        <p:txBody>
          <a:bodyPr wrap="none">
            <a:noAutofit/>
          </a:bodyPr>
          <a:lstStyle>
            <a:lvl3pPr algn="ctr">
              <a:defRPr/>
            </a:lvl3pPr>
            <a:lvl4pPr algn="ctr">
              <a:defRPr/>
            </a:lvl4pPr>
          </a:lstStyle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43" hasCustomPrompt="1"/>
          </p:nvPr>
        </p:nvSpPr>
        <p:spPr>
          <a:xfrm>
            <a:off x="6672211" y="3876964"/>
            <a:ext cx="1747461" cy="2066974"/>
          </a:xfrm>
        </p:spPr>
        <p:txBody>
          <a:bodyPr wrap="none">
            <a:noAutofit/>
          </a:bodyPr>
          <a:lstStyle>
            <a:lvl3pPr algn="ctr">
              <a:defRPr/>
            </a:lvl3pPr>
            <a:lvl4pPr algn="ctr">
              <a:defRPr/>
            </a:lvl4pPr>
          </a:lstStyle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3040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r>
              <a:rPr lang="en-US" dirty="0"/>
              <a:t> of 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41551" y="3072929"/>
            <a:ext cx="2477399" cy="3209974"/>
          </a:xfrm>
        </p:spPr>
        <p:txBody>
          <a:bodyPr wrap="none" numCol="1">
            <a:normAutofit/>
          </a:bodyPr>
          <a:lstStyle>
            <a:lvl3pPr>
              <a:defRPr sz="1800"/>
            </a:lvl3pPr>
            <a:lvl4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sz="1800" baseline="0"/>
            </a:lvl4pPr>
          </a:lstStyle>
          <a:p>
            <a:pPr lvl="2"/>
            <a:r>
              <a:rPr lang="en-AU" dirty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san </a:t>
            </a:r>
            <a:br>
              <a:rPr lang="en-AU" dirty="0"/>
            </a:br>
            <a:r>
              <a:rPr lang="en-AU" dirty="0" err="1"/>
              <a:t>toro</a:t>
            </a:r>
            <a:r>
              <a:rPr lang="en-AU" dirty="0"/>
              <a:t> velum anon san </a:t>
            </a:r>
            <a:br>
              <a:rPr lang="en-AU" dirty="0"/>
            </a:br>
            <a:r>
              <a:rPr lang="en-AU" dirty="0"/>
              <a:t>el ease </a:t>
            </a:r>
            <a:r>
              <a:rPr lang="en-AU" dirty="0" err="1"/>
              <a:t>migliore</a:t>
            </a:r>
            <a:r>
              <a:rPr lang="en-AU" dirty="0"/>
              <a:t> ute </a:t>
            </a:r>
            <a:br>
              <a:rPr lang="en-AU" dirty="0"/>
            </a:b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br>
              <a:rPr lang="en-AU" dirty="0"/>
            </a:br>
            <a:r>
              <a:rPr lang="en-AU" dirty="0" err="1"/>
              <a:t>tutte</a:t>
            </a:r>
            <a:r>
              <a:rPr lang="en-AU" dirty="0"/>
              <a:t> san </a:t>
            </a:r>
            <a:r>
              <a:rPr lang="en-AU" dirty="0" err="1"/>
              <a:t>toro</a:t>
            </a:r>
            <a:r>
              <a:rPr lang="en-AU" dirty="0"/>
              <a:t> velum </a:t>
            </a:r>
            <a:br>
              <a:rPr lang="en-AU" dirty="0"/>
            </a:br>
            <a:r>
              <a:rPr lang="en-AU" dirty="0"/>
              <a:t>anon san el ease </a:t>
            </a:r>
            <a:r>
              <a:rPr lang="en-AU" dirty="0" err="1"/>
              <a:t>miglio</a:t>
            </a:r>
            <a:br>
              <a:rPr lang="en-AU" dirty="0"/>
            </a:br>
            <a:r>
              <a:rPr lang="en-AU" dirty="0"/>
              <a:t>re ute </a:t>
            </a:r>
            <a:r>
              <a:rPr lang="en-AU" dirty="0" err="1"/>
              <a:t>dolores</a:t>
            </a:r>
            <a:endParaRPr lang="en-AU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3298864" y="3072929"/>
            <a:ext cx="2479448" cy="3209974"/>
          </a:xfrm>
        </p:spPr>
        <p:txBody>
          <a:bodyPr wrap="none">
            <a:normAutofit/>
          </a:bodyPr>
          <a:lstStyle>
            <a:lvl3pPr>
              <a:defRPr sz="1800"/>
            </a:lvl3pPr>
            <a:lvl4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sz="1800"/>
            </a:lvl4pPr>
          </a:lstStyle>
          <a:p>
            <a:pPr lvl="2"/>
            <a:r>
              <a:rPr lang="en-AU" dirty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san </a:t>
            </a:r>
            <a:br>
              <a:rPr lang="en-AU" dirty="0"/>
            </a:br>
            <a:r>
              <a:rPr lang="en-AU" dirty="0" err="1"/>
              <a:t>toro</a:t>
            </a:r>
            <a:r>
              <a:rPr lang="en-AU" dirty="0"/>
              <a:t> velum anon san </a:t>
            </a:r>
            <a:br>
              <a:rPr lang="en-AU" dirty="0"/>
            </a:br>
            <a:r>
              <a:rPr lang="en-AU" dirty="0"/>
              <a:t>el ease </a:t>
            </a:r>
            <a:r>
              <a:rPr lang="en-AU" dirty="0" err="1"/>
              <a:t>migliore</a:t>
            </a:r>
            <a:r>
              <a:rPr lang="en-AU" dirty="0"/>
              <a:t> ute do</a:t>
            </a:r>
            <a:br>
              <a:rPr lang="en-AU" dirty="0"/>
            </a:br>
            <a:r>
              <a:rPr lang="en-AU" dirty="0" err="1"/>
              <a:t>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/>
              <a:t>san </a:t>
            </a:r>
            <a:r>
              <a:rPr lang="en-AU" dirty="0" err="1"/>
              <a:t>toro</a:t>
            </a:r>
            <a:r>
              <a:rPr lang="en-AU" dirty="0"/>
              <a:t> velum anon </a:t>
            </a:r>
            <a:br>
              <a:rPr lang="en-AU" dirty="0"/>
            </a:br>
            <a:r>
              <a:rPr lang="en-AU" dirty="0"/>
              <a:t>san el ease </a:t>
            </a:r>
            <a:r>
              <a:rPr lang="en-AU" dirty="0" err="1"/>
              <a:t>migliore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/>
              <a:t>ute </a:t>
            </a:r>
            <a:r>
              <a:rPr lang="en-AU" dirty="0" err="1"/>
              <a:t>dolores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156176" y="3072929"/>
            <a:ext cx="2479448" cy="3209974"/>
          </a:xfrm>
        </p:spPr>
        <p:txBody>
          <a:bodyPr wrap="none">
            <a:normAutofit/>
          </a:bodyPr>
          <a:lstStyle>
            <a:lvl3pPr>
              <a:defRPr sz="1800"/>
            </a:lvl3pPr>
            <a:lvl4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sz="1800"/>
            </a:lvl4pPr>
          </a:lstStyle>
          <a:p>
            <a:pPr lvl="2"/>
            <a:r>
              <a:rPr lang="en-AU" dirty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san</a:t>
            </a:r>
            <a:br>
              <a:rPr lang="en-AU" dirty="0"/>
            </a:br>
            <a:r>
              <a:rPr lang="en-AU" dirty="0"/>
              <a:t> </a:t>
            </a:r>
            <a:r>
              <a:rPr lang="en-AU" dirty="0" err="1"/>
              <a:t>toro</a:t>
            </a:r>
            <a:r>
              <a:rPr lang="en-AU" dirty="0"/>
              <a:t> velum anon san </a:t>
            </a:r>
            <a:br>
              <a:rPr lang="en-AU" dirty="0"/>
            </a:br>
            <a:r>
              <a:rPr lang="en-AU" dirty="0"/>
              <a:t>el ease </a:t>
            </a:r>
            <a:r>
              <a:rPr lang="en-AU" dirty="0" err="1"/>
              <a:t>migliore</a:t>
            </a:r>
            <a:r>
              <a:rPr lang="en-AU" dirty="0"/>
              <a:t> ute </a:t>
            </a:r>
            <a:br>
              <a:rPr lang="en-AU" dirty="0"/>
            </a:b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br>
              <a:rPr lang="en-AU" dirty="0"/>
            </a:br>
            <a:r>
              <a:rPr lang="en-AU" dirty="0" err="1"/>
              <a:t>tutte</a:t>
            </a:r>
            <a:r>
              <a:rPr lang="en-AU" dirty="0"/>
              <a:t> san </a:t>
            </a:r>
            <a:r>
              <a:rPr lang="en-AU" dirty="0" err="1"/>
              <a:t>toro</a:t>
            </a:r>
            <a:r>
              <a:rPr lang="en-AU" dirty="0"/>
              <a:t> velum </a:t>
            </a:r>
            <a:br>
              <a:rPr lang="en-AU" dirty="0"/>
            </a:br>
            <a:r>
              <a:rPr lang="en-AU" dirty="0"/>
              <a:t>anon san el ease </a:t>
            </a:r>
            <a:r>
              <a:rPr lang="en-AU" dirty="0" err="1"/>
              <a:t>migl</a:t>
            </a:r>
            <a:br>
              <a:rPr lang="en-AU" dirty="0"/>
            </a:br>
            <a:r>
              <a:rPr lang="en-AU" dirty="0" err="1"/>
              <a:t>iore</a:t>
            </a:r>
            <a:r>
              <a:rPr lang="en-AU" dirty="0"/>
              <a:t> ute </a:t>
            </a:r>
            <a:r>
              <a:rPr lang="en-AU" dirty="0" err="1"/>
              <a:t>dolores</a:t>
            </a:r>
            <a:endParaRPr lang="en-AU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rm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9" name="Date Placeholder 2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Science I 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46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2625694" y="3022471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676712" y="3022471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6712970" y="3022471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589436" y="3022471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2625694" y="3857523"/>
            <a:ext cx="1873164" cy="806056"/>
          </a:xfrm>
          <a:prstGeom prst="rect">
            <a:avLst/>
          </a:prstGeom>
          <a:solidFill>
            <a:srgbClr val="A619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4676712" y="3857523"/>
            <a:ext cx="1873164" cy="806056"/>
          </a:xfrm>
          <a:prstGeom prst="rect">
            <a:avLst/>
          </a:prstGeom>
          <a:solidFill>
            <a:srgbClr val="A619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712970" y="3868663"/>
            <a:ext cx="1873164" cy="806056"/>
          </a:xfrm>
          <a:prstGeom prst="rect">
            <a:avLst/>
          </a:prstGeom>
          <a:solidFill>
            <a:srgbClr val="A619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589436" y="3857523"/>
            <a:ext cx="1873164" cy="806056"/>
          </a:xfrm>
          <a:prstGeom prst="rect">
            <a:avLst/>
          </a:prstGeom>
          <a:solidFill>
            <a:srgbClr val="A619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33155"/>
            <a:ext cx="2133600" cy="365125"/>
          </a:xfrm>
        </p:spPr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" y="6333155"/>
            <a:ext cx="2133600" cy="365125"/>
          </a:xfrm>
        </p:spPr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23471"/>
            <a:ext cx="6397928" cy="532191"/>
          </a:xfrm>
        </p:spPr>
        <p:txBody>
          <a:bodyPr wrap="none">
            <a:no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926933" y="4825735"/>
            <a:ext cx="1196796" cy="116507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0" name="Content Placeholder 17"/>
          <p:cNvSpPr>
            <a:spLocks noGrp="1"/>
          </p:cNvSpPr>
          <p:nvPr>
            <p:ph sz="quarter" idx="40" hasCustomPrompt="1"/>
          </p:nvPr>
        </p:nvSpPr>
        <p:spPr>
          <a:xfrm>
            <a:off x="658746" y="3947762"/>
            <a:ext cx="1747461" cy="634630"/>
          </a:xfrm>
        </p:spPr>
        <p:txBody>
          <a:bodyPr wrap="none">
            <a:noAutofit/>
          </a:bodyPr>
          <a:lstStyle>
            <a:lvl3pPr algn="l">
              <a:defRPr>
                <a:solidFill>
                  <a:srgbClr val="FFFFFF"/>
                </a:solidFill>
              </a:defRPr>
            </a:lvl3pPr>
            <a:lvl4pPr algn="l">
              <a:defRPr>
                <a:solidFill>
                  <a:srgbClr val="FFFFFF"/>
                </a:solidFill>
              </a:defRPr>
            </a:lvl4pPr>
          </a:lstStyle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11" name="Content Placeholder 17"/>
          <p:cNvSpPr>
            <a:spLocks noGrp="1"/>
          </p:cNvSpPr>
          <p:nvPr>
            <p:ph sz="quarter" idx="41" hasCustomPrompt="1"/>
          </p:nvPr>
        </p:nvSpPr>
        <p:spPr>
          <a:xfrm>
            <a:off x="2698028" y="3947762"/>
            <a:ext cx="1747461" cy="634630"/>
          </a:xfrm>
        </p:spPr>
        <p:txBody>
          <a:bodyPr wrap="none">
            <a:noAutofit/>
          </a:bodyPr>
          <a:lstStyle>
            <a:lvl3pPr algn="l">
              <a:defRPr>
                <a:solidFill>
                  <a:srgbClr val="FFFFFF"/>
                </a:solidFill>
              </a:defRPr>
            </a:lvl3pPr>
            <a:lvl4pPr algn="l">
              <a:defRPr>
                <a:solidFill>
                  <a:srgbClr val="FFFFFF"/>
                </a:solidFill>
              </a:defRPr>
            </a:lvl4pPr>
          </a:lstStyle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12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4731513" y="3947762"/>
            <a:ext cx="1747461" cy="634630"/>
          </a:xfrm>
        </p:spPr>
        <p:txBody>
          <a:bodyPr wrap="none">
            <a:noAutofit/>
          </a:bodyPr>
          <a:lstStyle>
            <a:lvl3pPr algn="l">
              <a:defRPr>
                <a:solidFill>
                  <a:srgbClr val="FFFFFF"/>
                </a:solidFill>
              </a:defRPr>
            </a:lvl3pPr>
            <a:lvl4pPr algn="l">
              <a:defRPr>
                <a:solidFill>
                  <a:srgbClr val="FFFFFF"/>
                </a:solidFill>
              </a:defRPr>
            </a:lvl4pPr>
          </a:lstStyle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13" name="Content Placeholder 17"/>
          <p:cNvSpPr>
            <a:spLocks noGrp="1"/>
          </p:cNvSpPr>
          <p:nvPr>
            <p:ph sz="quarter" idx="43" hasCustomPrompt="1"/>
          </p:nvPr>
        </p:nvSpPr>
        <p:spPr>
          <a:xfrm>
            <a:off x="6764995" y="3947762"/>
            <a:ext cx="1747461" cy="634630"/>
          </a:xfrm>
        </p:spPr>
        <p:txBody>
          <a:bodyPr wrap="none">
            <a:noAutofit/>
          </a:bodyPr>
          <a:lstStyle>
            <a:lvl3pPr algn="l">
              <a:defRPr>
                <a:solidFill>
                  <a:srgbClr val="FFFFFF"/>
                </a:solidFill>
              </a:defRPr>
            </a:lvl3pPr>
            <a:lvl4pPr algn="l">
              <a:defRPr>
                <a:solidFill>
                  <a:srgbClr val="FFFFFF"/>
                </a:solidFill>
              </a:defRPr>
            </a:lvl4pPr>
          </a:lstStyle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47" hasCustomPrompt="1"/>
          </p:nvPr>
        </p:nvSpPr>
        <p:spPr>
          <a:xfrm>
            <a:off x="658746" y="3148432"/>
            <a:ext cx="1747461" cy="634630"/>
          </a:xfrm>
        </p:spPr>
        <p:txBody>
          <a:bodyPr wrap="none">
            <a:noAutofit/>
          </a:bodyPr>
          <a:lstStyle>
            <a:lvl3pPr algn="l">
              <a:defRPr/>
            </a:lvl3pPr>
            <a:lvl4pPr algn="l">
              <a:defRPr b="1">
                <a:solidFill>
                  <a:srgbClr val="6D0020"/>
                </a:solidFill>
                <a:latin typeface="Arial"/>
                <a:cs typeface="Arial"/>
              </a:defRPr>
            </a:lvl4pPr>
          </a:lstStyle>
          <a:p>
            <a:pPr lvl="3"/>
            <a:r>
              <a:rPr lang="en-AU" dirty="0"/>
              <a:t>Fourth level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48" hasCustomPrompt="1"/>
          </p:nvPr>
        </p:nvSpPr>
        <p:spPr>
          <a:xfrm>
            <a:off x="2698028" y="3148432"/>
            <a:ext cx="1747461" cy="634630"/>
          </a:xfrm>
        </p:spPr>
        <p:txBody>
          <a:bodyPr wrap="none">
            <a:noAutofit/>
          </a:bodyPr>
          <a:lstStyle>
            <a:lvl3pPr algn="l">
              <a:defRPr/>
            </a:lvl3pPr>
            <a:lvl4pPr algn="l">
              <a:defRPr b="1">
                <a:solidFill>
                  <a:srgbClr val="6D0020"/>
                </a:solidFill>
                <a:latin typeface="Arial"/>
                <a:cs typeface="Arial"/>
              </a:defRPr>
            </a:lvl4pPr>
          </a:lstStyle>
          <a:p>
            <a:pPr lvl="3"/>
            <a:r>
              <a:rPr lang="en-AU" dirty="0"/>
              <a:t>Fourth level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49" hasCustomPrompt="1"/>
          </p:nvPr>
        </p:nvSpPr>
        <p:spPr>
          <a:xfrm>
            <a:off x="4731513" y="3148432"/>
            <a:ext cx="1747461" cy="634630"/>
          </a:xfrm>
        </p:spPr>
        <p:txBody>
          <a:bodyPr wrap="none">
            <a:noAutofit/>
          </a:bodyPr>
          <a:lstStyle>
            <a:lvl3pPr algn="l">
              <a:defRPr/>
            </a:lvl3pPr>
            <a:lvl4pPr algn="l">
              <a:defRPr b="1">
                <a:solidFill>
                  <a:srgbClr val="6D0020"/>
                </a:solidFill>
                <a:latin typeface="Arial"/>
                <a:cs typeface="Arial"/>
              </a:defRPr>
            </a:lvl4pPr>
          </a:lstStyle>
          <a:p>
            <a:pPr lvl="3"/>
            <a:r>
              <a:rPr lang="en-AU" dirty="0"/>
              <a:t>Fourth level</a:t>
            </a:r>
          </a:p>
        </p:txBody>
      </p:sp>
      <p:sp>
        <p:nvSpPr>
          <p:cNvPr id="24" name="Content Placeholder 17"/>
          <p:cNvSpPr>
            <a:spLocks noGrp="1"/>
          </p:cNvSpPr>
          <p:nvPr>
            <p:ph sz="quarter" idx="50" hasCustomPrompt="1"/>
          </p:nvPr>
        </p:nvSpPr>
        <p:spPr>
          <a:xfrm>
            <a:off x="6764995" y="3148432"/>
            <a:ext cx="1747461" cy="634630"/>
          </a:xfrm>
        </p:spPr>
        <p:txBody>
          <a:bodyPr wrap="none">
            <a:noAutofit/>
          </a:bodyPr>
          <a:lstStyle>
            <a:lvl3pPr algn="l">
              <a:defRPr/>
            </a:lvl3pPr>
            <a:lvl4pPr algn="l">
              <a:defRPr b="1">
                <a:solidFill>
                  <a:srgbClr val="6D0020"/>
                </a:solidFill>
                <a:latin typeface="Arial"/>
                <a:cs typeface="Arial"/>
              </a:defRPr>
            </a:lvl4pPr>
          </a:lstStyle>
          <a:p>
            <a:pPr lvl="3"/>
            <a:r>
              <a:rPr lang="en-AU" dirty="0"/>
              <a:t>Fourth level</a:t>
            </a:r>
          </a:p>
        </p:txBody>
      </p:sp>
      <p:sp>
        <p:nvSpPr>
          <p:cNvPr id="29" name="Picture Placeholder 15"/>
          <p:cNvSpPr>
            <a:spLocks noGrp="1"/>
          </p:cNvSpPr>
          <p:nvPr>
            <p:ph type="pic" sz="quarter" idx="51"/>
          </p:nvPr>
        </p:nvSpPr>
        <p:spPr>
          <a:xfrm>
            <a:off x="2915816" y="4825735"/>
            <a:ext cx="1196796" cy="116507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2" name="Picture Placeholder 15"/>
          <p:cNvSpPr>
            <a:spLocks noGrp="1"/>
          </p:cNvSpPr>
          <p:nvPr>
            <p:ph type="pic" sz="quarter" idx="52"/>
          </p:nvPr>
        </p:nvSpPr>
        <p:spPr>
          <a:xfrm>
            <a:off x="5009847" y="4825735"/>
            <a:ext cx="1196796" cy="116507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3" name="Picture Placeholder 15"/>
          <p:cNvSpPr>
            <a:spLocks noGrp="1"/>
          </p:cNvSpPr>
          <p:nvPr>
            <p:ph type="pic" sz="quarter" idx="53"/>
          </p:nvPr>
        </p:nvSpPr>
        <p:spPr>
          <a:xfrm>
            <a:off x="7045122" y="4825735"/>
            <a:ext cx="1196796" cy="116507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sz="quarter" idx="54" hasCustomPrompt="1"/>
          </p:nvPr>
        </p:nvSpPr>
        <p:spPr>
          <a:xfrm>
            <a:off x="458236" y="1524617"/>
            <a:ext cx="8171077" cy="1316057"/>
          </a:xfrm>
        </p:spPr>
        <p:txBody>
          <a:bodyPr wrap="none">
            <a:noAutofit/>
          </a:bodyPr>
          <a:lstStyle>
            <a:lvl4pPr>
              <a:defRPr baseline="0"/>
            </a:lvl4pPr>
          </a:lstStyle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</a:t>
            </a:r>
            <a:r>
              <a:rPr lang="en-AU" dirty="0" err="1"/>
              <a:t>nonne</a:t>
            </a:r>
            <a:r>
              <a:rPr lang="en-AU" dirty="0"/>
              <a:t> </a:t>
            </a:r>
            <a:r>
              <a:rPr lang="en-AU" dirty="0" err="1"/>
              <a:t>tutte</a:t>
            </a:r>
            <a:r>
              <a:rPr lang="en-AU" dirty="0"/>
              <a:t> </a:t>
            </a:r>
            <a:r>
              <a:rPr lang="en-AU" dirty="0" err="1"/>
              <a:t>sant</a:t>
            </a:r>
            <a:r>
              <a:rPr lang="en-AU" dirty="0"/>
              <a:t> </a:t>
            </a:r>
            <a:r>
              <a:rPr lang="en-AU" dirty="0" err="1"/>
              <a:t>toro</a:t>
            </a:r>
            <a:r>
              <a:rPr lang="en-AU" dirty="0"/>
              <a:t> velum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</a:t>
            </a:r>
            <a:r>
              <a:rPr lang="en-AU" dirty="0" err="1"/>
              <a:t>nonne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 err="1"/>
              <a:t>tutte</a:t>
            </a:r>
            <a:r>
              <a:rPr lang="en-AU" dirty="0"/>
              <a:t> </a:t>
            </a:r>
            <a:r>
              <a:rPr lang="en-AU" dirty="0" err="1"/>
              <a:t>sant</a:t>
            </a:r>
            <a:r>
              <a:rPr lang="en-AU" dirty="0"/>
              <a:t> </a:t>
            </a:r>
            <a:r>
              <a:rPr lang="en-AU" dirty="0" err="1"/>
              <a:t>toro</a:t>
            </a:r>
            <a:r>
              <a:rPr lang="en-AU" dirty="0"/>
              <a:t> velum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</a:t>
            </a:r>
            <a:r>
              <a:rPr lang="en-AU" dirty="0" err="1"/>
              <a:t>nonne</a:t>
            </a:r>
            <a:r>
              <a:rPr lang="en-AU" dirty="0"/>
              <a:t> </a:t>
            </a:r>
            <a:r>
              <a:rPr lang="en-AU" dirty="0" err="1"/>
              <a:t>tutte</a:t>
            </a:r>
            <a:r>
              <a:rPr lang="en-AU" dirty="0"/>
              <a:t> </a:t>
            </a:r>
            <a:r>
              <a:rPr lang="en-AU" dirty="0" err="1"/>
              <a:t>sant</a:t>
            </a:r>
            <a:r>
              <a:rPr lang="en-AU" dirty="0"/>
              <a:t> </a:t>
            </a:r>
            <a:r>
              <a:rPr lang="en-AU" dirty="0" err="1"/>
              <a:t>toro</a:t>
            </a:r>
            <a:r>
              <a:rPr lang="en-AU" dirty="0"/>
              <a:t> velum velum </a:t>
            </a:r>
            <a:r>
              <a:rPr lang="en-AU" dirty="0" err="1"/>
              <a:t>dolores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 err="1"/>
              <a:t>melior</a:t>
            </a:r>
            <a:r>
              <a:rPr lang="en-AU" dirty="0"/>
              <a:t> </a:t>
            </a:r>
            <a:r>
              <a:rPr lang="en-AU" dirty="0" err="1"/>
              <a:t>nonne</a:t>
            </a:r>
            <a:r>
              <a:rPr lang="en-AU" dirty="0"/>
              <a:t> </a:t>
            </a:r>
            <a:r>
              <a:rPr lang="en-AU" dirty="0" err="1"/>
              <a:t>tutte</a:t>
            </a:r>
            <a:r>
              <a:rPr lang="en-AU" dirty="0"/>
              <a:t> </a:t>
            </a:r>
            <a:r>
              <a:rPr lang="en-AU" dirty="0" err="1"/>
              <a:t>sant</a:t>
            </a:r>
            <a:r>
              <a:rPr lang="en-AU" dirty="0"/>
              <a:t> </a:t>
            </a:r>
            <a:r>
              <a:rPr lang="en-AU" dirty="0" err="1"/>
              <a:t>toro</a:t>
            </a:r>
            <a:r>
              <a:rPr lang="en-AU" dirty="0"/>
              <a:t> velum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</a:t>
            </a:r>
            <a:r>
              <a:rPr lang="en-AU" dirty="0" err="1"/>
              <a:t>nonne</a:t>
            </a:r>
            <a:r>
              <a:rPr lang="en-AU" dirty="0"/>
              <a:t> </a:t>
            </a:r>
            <a:r>
              <a:rPr lang="en-AU" dirty="0" err="1"/>
              <a:t>tutte</a:t>
            </a:r>
            <a:r>
              <a:rPr lang="en-AU" dirty="0"/>
              <a:t> </a:t>
            </a:r>
            <a:r>
              <a:rPr lang="en-AU" dirty="0" err="1"/>
              <a:t>sant</a:t>
            </a:r>
            <a:r>
              <a:rPr lang="en-AU" dirty="0"/>
              <a:t> </a:t>
            </a:r>
            <a:r>
              <a:rPr lang="en-AU" dirty="0" err="1"/>
              <a:t>toro</a:t>
            </a:r>
            <a:r>
              <a:rPr lang="en-AU" dirty="0"/>
              <a:t> velum</a:t>
            </a:r>
            <a:br>
              <a:rPr lang="en-AU" dirty="0"/>
            </a:br>
            <a:r>
              <a:rPr lang="en-AU" dirty="0"/>
              <a:t>velum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</a:t>
            </a:r>
            <a:r>
              <a:rPr lang="en-AU" dirty="0" err="1"/>
              <a:t>nonne</a:t>
            </a:r>
            <a:r>
              <a:rPr lang="en-AU" dirty="0"/>
              <a:t> </a:t>
            </a:r>
            <a:r>
              <a:rPr lang="en-AU" dirty="0" err="1"/>
              <a:t>tutte</a:t>
            </a:r>
            <a:r>
              <a:rPr lang="en-AU" dirty="0"/>
              <a:t> </a:t>
            </a:r>
            <a:r>
              <a:rPr lang="en-AU" dirty="0" err="1"/>
              <a:t>sant</a:t>
            </a:r>
            <a:r>
              <a:rPr lang="en-AU" dirty="0"/>
              <a:t> </a:t>
            </a:r>
            <a:r>
              <a:rPr lang="en-AU" dirty="0" err="1"/>
              <a:t>toro</a:t>
            </a:r>
            <a:r>
              <a:rPr lang="en-AU" dirty="0"/>
              <a:t> velum </a:t>
            </a:r>
            <a:r>
              <a:rPr lang="en-AU" dirty="0" err="1"/>
              <a:t>dolor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6172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25694" y="3111590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676712" y="3111590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712970" y="3111590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89436" y="3111590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926933" y="3853644"/>
            <a:ext cx="1196796" cy="116507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4" name="Content Placeholder 17"/>
          <p:cNvSpPr>
            <a:spLocks noGrp="1"/>
          </p:cNvSpPr>
          <p:nvPr>
            <p:ph sz="quarter" idx="40" hasCustomPrompt="1"/>
          </p:nvPr>
        </p:nvSpPr>
        <p:spPr>
          <a:xfrm>
            <a:off x="658746" y="5150281"/>
            <a:ext cx="1747461" cy="1121481"/>
          </a:xfrm>
        </p:spPr>
        <p:txBody>
          <a:bodyPr wrap="none">
            <a:noAutofit/>
          </a:bodyPr>
          <a:lstStyle>
            <a:lvl3pPr algn="l">
              <a:defRPr>
                <a:solidFill>
                  <a:srgbClr val="FFFFFF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</a:lstStyle>
          <a:p>
            <a:pPr lvl="3"/>
            <a:r>
              <a:rPr lang="en-AU" dirty="0"/>
              <a:t>Fourth level</a:t>
            </a:r>
          </a:p>
        </p:txBody>
      </p:sp>
      <p:sp>
        <p:nvSpPr>
          <p:cNvPr id="15" name="Content Placeholder 17"/>
          <p:cNvSpPr>
            <a:spLocks noGrp="1"/>
          </p:cNvSpPr>
          <p:nvPr>
            <p:ph sz="quarter" idx="41" hasCustomPrompt="1"/>
          </p:nvPr>
        </p:nvSpPr>
        <p:spPr>
          <a:xfrm>
            <a:off x="2698028" y="5150281"/>
            <a:ext cx="1747461" cy="1121481"/>
          </a:xfrm>
        </p:spPr>
        <p:txBody>
          <a:bodyPr wrap="none">
            <a:noAutofit/>
          </a:bodyPr>
          <a:lstStyle>
            <a:lvl3pPr algn="l">
              <a:defRPr>
                <a:solidFill>
                  <a:srgbClr val="FFFFFF"/>
                </a:solidFill>
              </a:defRPr>
            </a:lvl3pPr>
            <a:lvl4pPr algn="l">
              <a:defRPr>
                <a:solidFill>
                  <a:srgbClr val="000000"/>
                </a:solidFill>
              </a:defRPr>
            </a:lvl4pPr>
          </a:lstStyle>
          <a:p>
            <a:pPr lvl="3"/>
            <a:r>
              <a:rPr lang="en-AU" dirty="0"/>
              <a:t>Fourth level</a:t>
            </a:r>
          </a:p>
        </p:txBody>
      </p:sp>
      <p:sp>
        <p:nvSpPr>
          <p:cNvPr id="16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4731513" y="5150281"/>
            <a:ext cx="1747461" cy="1121481"/>
          </a:xfrm>
        </p:spPr>
        <p:txBody>
          <a:bodyPr wrap="none">
            <a:noAutofit/>
          </a:bodyPr>
          <a:lstStyle>
            <a:lvl3pPr algn="l">
              <a:defRPr>
                <a:solidFill>
                  <a:srgbClr val="FFFFFF"/>
                </a:solidFill>
              </a:defRPr>
            </a:lvl3pPr>
            <a:lvl4pPr algn="l">
              <a:defRPr>
                <a:solidFill>
                  <a:srgbClr val="000000"/>
                </a:solidFill>
              </a:defRPr>
            </a:lvl4pPr>
          </a:lstStyle>
          <a:p>
            <a:pPr lvl="3"/>
            <a:r>
              <a:rPr lang="en-AU" dirty="0"/>
              <a:t>Fourth level</a:t>
            </a:r>
          </a:p>
        </p:txBody>
      </p:sp>
      <p:sp>
        <p:nvSpPr>
          <p:cNvPr id="17" name="Content Placeholder 17"/>
          <p:cNvSpPr>
            <a:spLocks noGrp="1"/>
          </p:cNvSpPr>
          <p:nvPr>
            <p:ph sz="quarter" idx="43" hasCustomPrompt="1"/>
          </p:nvPr>
        </p:nvSpPr>
        <p:spPr>
          <a:xfrm>
            <a:off x="6764995" y="5150281"/>
            <a:ext cx="1747461" cy="1121481"/>
          </a:xfrm>
        </p:spPr>
        <p:txBody>
          <a:bodyPr wrap="none">
            <a:noAutofit/>
          </a:bodyPr>
          <a:lstStyle>
            <a:lvl3pPr algn="l">
              <a:defRPr>
                <a:solidFill>
                  <a:srgbClr val="FFFFFF"/>
                </a:solidFill>
              </a:defRPr>
            </a:lvl3pPr>
            <a:lvl4pPr algn="l">
              <a:defRPr>
                <a:solidFill>
                  <a:srgbClr val="000000"/>
                </a:solidFill>
              </a:defRPr>
            </a:lvl4pPr>
          </a:lstStyle>
          <a:p>
            <a:pPr lvl="3"/>
            <a:r>
              <a:rPr lang="en-AU" dirty="0"/>
              <a:t>Fourth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7" hasCustomPrompt="1"/>
          </p:nvPr>
        </p:nvSpPr>
        <p:spPr>
          <a:xfrm>
            <a:off x="658746" y="3237551"/>
            <a:ext cx="1747461" cy="634630"/>
          </a:xfrm>
        </p:spPr>
        <p:txBody>
          <a:bodyPr wrap="none">
            <a:noAutofit/>
          </a:bodyPr>
          <a:lstStyle>
            <a:lvl3pPr algn="l">
              <a:defRPr/>
            </a:lvl3pPr>
            <a:lvl4pPr algn="l">
              <a:defRPr/>
            </a:lvl4pPr>
          </a:lstStyle>
          <a:p>
            <a:pPr lvl="3"/>
            <a:r>
              <a:rPr lang="en-AU" dirty="0"/>
              <a:t>Fourth level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48" hasCustomPrompt="1"/>
          </p:nvPr>
        </p:nvSpPr>
        <p:spPr>
          <a:xfrm>
            <a:off x="2698028" y="3237551"/>
            <a:ext cx="1747461" cy="634630"/>
          </a:xfrm>
        </p:spPr>
        <p:txBody>
          <a:bodyPr wrap="none">
            <a:noAutofit/>
          </a:bodyPr>
          <a:lstStyle>
            <a:lvl3pPr algn="l">
              <a:defRPr/>
            </a:lvl3pPr>
            <a:lvl4pPr algn="l">
              <a:defRPr/>
            </a:lvl4pPr>
          </a:lstStyle>
          <a:p>
            <a:pPr lvl="3"/>
            <a:r>
              <a:rPr lang="en-AU" dirty="0"/>
              <a:t>Fourth level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49" hasCustomPrompt="1"/>
          </p:nvPr>
        </p:nvSpPr>
        <p:spPr>
          <a:xfrm>
            <a:off x="4731513" y="3237551"/>
            <a:ext cx="1747461" cy="634630"/>
          </a:xfrm>
        </p:spPr>
        <p:txBody>
          <a:bodyPr wrap="none">
            <a:noAutofit/>
          </a:bodyPr>
          <a:lstStyle>
            <a:lvl3pPr algn="l">
              <a:defRPr/>
            </a:lvl3pPr>
            <a:lvl4pPr algn="l">
              <a:defRPr/>
            </a:lvl4pPr>
          </a:lstStyle>
          <a:p>
            <a:pPr lvl="3"/>
            <a:r>
              <a:rPr lang="en-AU" dirty="0"/>
              <a:t>Fourth level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50" hasCustomPrompt="1"/>
          </p:nvPr>
        </p:nvSpPr>
        <p:spPr>
          <a:xfrm>
            <a:off x="6764995" y="3237551"/>
            <a:ext cx="1747461" cy="634630"/>
          </a:xfrm>
        </p:spPr>
        <p:txBody>
          <a:bodyPr wrap="none">
            <a:noAutofit/>
          </a:bodyPr>
          <a:lstStyle>
            <a:lvl3pPr algn="l">
              <a:defRPr/>
            </a:lvl3pPr>
            <a:lvl4pPr algn="l">
              <a:defRPr/>
            </a:lvl4pPr>
          </a:lstStyle>
          <a:p>
            <a:pPr lvl="3"/>
            <a:r>
              <a:rPr lang="en-AU" dirty="0"/>
              <a:t>Fourth level</a:t>
            </a:r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51"/>
          </p:nvPr>
        </p:nvSpPr>
        <p:spPr>
          <a:xfrm>
            <a:off x="2915816" y="3853644"/>
            <a:ext cx="1196796" cy="116507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52"/>
          </p:nvPr>
        </p:nvSpPr>
        <p:spPr>
          <a:xfrm>
            <a:off x="5009847" y="3853644"/>
            <a:ext cx="1196796" cy="116507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15"/>
          <p:cNvSpPr>
            <a:spLocks noGrp="1"/>
          </p:cNvSpPr>
          <p:nvPr>
            <p:ph type="pic" sz="quarter" idx="53"/>
          </p:nvPr>
        </p:nvSpPr>
        <p:spPr>
          <a:xfrm>
            <a:off x="7045122" y="3853644"/>
            <a:ext cx="1196796" cy="116507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5" name="Content Placeholder 34"/>
          <p:cNvSpPr>
            <a:spLocks noGrp="1"/>
          </p:cNvSpPr>
          <p:nvPr>
            <p:ph sz="quarter" idx="54" hasCustomPrompt="1"/>
          </p:nvPr>
        </p:nvSpPr>
        <p:spPr>
          <a:xfrm>
            <a:off x="458236" y="1524618"/>
            <a:ext cx="8171077" cy="1360616"/>
          </a:xfrm>
        </p:spPr>
        <p:txBody>
          <a:bodyPr wrap="none">
            <a:noAutofit/>
          </a:bodyPr>
          <a:lstStyle>
            <a:lvl4pPr>
              <a:defRPr baseline="0"/>
            </a:lvl4pPr>
          </a:lstStyle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</a:t>
            </a:r>
            <a:r>
              <a:rPr lang="en-AU" dirty="0" err="1"/>
              <a:t>nonne</a:t>
            </a:r>
            <a:r>
              <a:rPr lang="en-AU" dirty="0"/>
              <a:t> </a:t>
            </a:r>
            <a:r>
              <a:rPr lang="en-AU" dirty="0" err="1"/>
              <a:t>tutte</a:t>
            </a:r>
            <a:r>
              <a:rPr lang="en-AU" dirty="0"/>
              <a:t> </a:t>
            </a:r>
            <a:r>
              <a:rPr lang="en-AU" dirty="0" err="1"/>
              <a:t>sant</a:t>
            </a:r>
            <a:r>
              <a:rPr lang="en-AU" dirty="0"/>
              <a:t> </a:t>
            </a:r>
            <a:r>
              <a:rPr lang="en-AU" dirty="0" err="1"/>
              <a:t>toro</a:t>
            </a:r>
            <a:r>
              <a:rPr lang="en-AU" dirty="0"/>
              <a:t> velum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</a:t>
            </a:r>
            <a:r>
              <a:rPr lang="en-AU" dirty="0" err="1"/>
              <a:t>nonne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 err="1"/>
              <a:t>tutte</a:t>
            </a:r>
            <a:r>
              <a:rPr lang="en-AU" dirty="0"/>
              <a:t> </a:t>
            </a:r>
            <a:r>
              <a:rPr lang="en-AU" dirty="0" err="1"/>
              <a:t>sant</a:t>
            </a:r>
            <a:r>
              <a:rPr lang="en-AU" dirty="0"/>
              <a:t> </a:t>
            </a:r>
            <a:r>
              <a:rPr lang="en-AU" dirty="0" err="1"/>
              <a:t>toro</a:t>
            </a:r>
            <a:r>
              <a:rPr lang="en-AU" dirty="0"/>
              <a:t> velum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</a:t>
            </a:r>
            <a:r>
              <a:rPr lang="en-AU" dirty="0" err="1"/>
              <a:t>nonne</a:t>
            </a:r>
            <a:r>
              <a:rPr lang="en-AU" dirty="0"/>
              <a:t> </a:t>
            </a:r>
            <a:r>
              <a:rPr lang="en-AU" dirty="0" err="1"/>
              <a:t>tutte</a:t>
            </a:r>
            <a:r>
              <a:rPr lang="en-AU" dirty="0"/>
              <a:t> </a:t>
            </a:r>
            <a:r>
              <a:rPr lang="en-AU" dirty="0" err="1"/>
              <a:t>sant</a:t>
            </a:r>
            <a:r>
              <a:rPr lang="en-AU" dirty="0"/>
              <a:t> </a:t>
            </a:r>
            <a:r>
              <a:rPr lang="en-AU" dirty="0" err="1"/>
              <a:t>toro</a:t>
            </a:r>
            <a:r>
              <a:rPr lang="en-AU" dirty="0"/>
              <a:t> velum velum </a:t>
            </a:r>
            <a:r>
              <a:rPr lang="en-AU" dirty="0" err="1"/>
              <a:t>dolores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 err="1"/>
              <a:t>melior</a:t>
            </a:r>
            <a:r>
              <a:rPr lang="en-AU" dirty="0"/>
              <a:t> </a:t>
            </a:r>
            <a:r>
              <a:rPr lang="en-AU" dirty="0" err="1"/>
              <a:t>nonne</a:t>
            </a:r>
            <a:r>
              <a:rPr lang="en-AU" dirty="0"/>
              <a:t> </a:t>
            </a:r>
            <a:r>
              <a:rPr lang="en-AU" dirty="0" err="1"/>
              <a:t>tutte</a:t>
            </a:r>
            <a:r>
              <a:rPr lang="en-AU" dirty="0"/>
              <a:t> </a:t>
            </a:r>
            <a:r>
              <a:rPr lang="en-AU" dirty="0" err="1"/>
              <a:t>sant</a:t>
            </a:r>
            <a:r>
              <a:rPr lang="en-AU" dirty="0"/>
              <a:t> </a:t>
            </a:r>
            <a:r>
              <a:rPr lang="en-AU" dirty="0" err="1"/>
              <a:t>toro</a:t>
            </a:r>
            <a:r>
              <a:rPr lang="en-AU" dirty="0"/>
              <a:t> velum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</a:t>
            </a:r>
            <a:r>
              <a:rPr lang="en-AU" dirty="0" err="1"/>
              <a:t>nonne</a:t>
            </a:r>
            <a:r>
              <a:rPr lang="en-AU" dirty="0"/>
              <a:t> </a:t>
            </a:r>
            <a:r>
              <a:rPr lang="en-AU" dirty="0" err="1"/>
              <a:t>tutte</a:t>
            </a:r>
            <a:r>
              <a:rPr lang="en-AU" dirty="0"/>
              <a:t> </a:t>
            </a:r>
            <a:r>
              <a:rPr lang="en-AU" dirty="0" err="1"/>
              <a:t>sant</a:t>
            </a:r>
            <a:r>
              <a:rPr lang="en-AU" dirty="0"/>
              <a:t> </a:t>
            </a:r>
            <a:r>
              <a:rPr lang="en-AU" dirty="0" err="1"/>
              <a:t>toro</a:t>
            </a:r>
            <a:r>
              <a:rPr lang="en-AU" dirty="0"/>
              <a:t> velum</a:t>
            </a:r>
            <a:br>
              <a:rPr lang="en-AU" dirty="0"/>
            </a:br>
            <a:r>
              <a:rPr lang="en-AU" dirty="0"/>
              <a:t>velum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</a:t>
            </a:r>
            <a:r>
              <a:rPr lang="en-AU" dirty="0" err="1"/>
              <a:t>nonne</a:t>
            </a:r>
            <a:r>
              <a:rPr lang="en-AU" dirty="0"/>
              <a:t> </a:t>
            </a:r>
            <a:r>
              <a:rPr lang="en-AU" dirty="0" err="1"/>
              <a:t>tutte</a:t>
            </a:r>
            <a:r>
              <a:rPr lang="en-AU" dirty="0"/>
              <a:t> </a:t>
            </a:r>
            <a:r>
              <a:rPr lang="en-AU" dirty="0" err="1"/>
              <a:t>sant</a:t>
            </a:r>
            <a:r>
              <a:rPr lang="en-AU" dirty="0"/>
              <a:t> </a:t>
            </a:r>
            <a:r>
              <a:rPr lang="en-AU" dirty="0" err="1"/>
              <a:t>toro</a:t>
            </a:r>
            <a:r>
              <a:rPr lang="en-AU" dirty="0"/>
              <a:t> velum </a:t>
            </a:r>
            <a:r>
              <a:rPr lang="en-AU" dirty="0" err="1"/>
              <a:t>dolor</a:t>
            </a:r>
            <a:r>
              <a:rPr lang="en-AU" dirty="0"/>
              <a:t>.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23471"/>
            <a:ext cx="6397928" cy="532191"/>
          </a:xfrm>
        </p:spPr>
        <p:txBody>
          <a:bodyPr wrap="none">
            <a:no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7976184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765060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9620" y="1636743"/>
            <a:ext cx="6380972" cy="449072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6D0020"/>
                </a:solidFill>
              </a:rPr>
              <a:t>HEADER INFO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Aenean</a:t>
            </a:r>
            <a:r>
              <a:rPr lang="en-US" dirty="0">
                <a:latin typeface="Georgia"/>
                <a:cs typeface="Georgia"/>
              </a:rPr>
              <a:t> ac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. Nam </a:t>
            </a:r>
            <a:r>
              <a:rPr lang="en-US" dirty="0" err="1">
                <a:latin typeface="Georgia"/>
                <a:cs typeface="Georgia"/>
              </a:rPr>
              <a:t>tincidunt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Gravida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nunc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dui </a:t>
            </a: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,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scelerisque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nec</a:t>
            </a:r>
            <a:r>
              <a:rPr lang="en-US" dirty="0">
                <a:latin typeface="Georgia"/>
                <a:cs typeface="Georgia"/>
              </a:rPr>
              <a:t> dictum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ac </a:t>
            </a:r>
            <a:r>
              <a:rPr lang="en-US" dirty="0" err="1">
                <a:latin typeface="Georgia"/>
                <a:cs typeface="Georgia"/>
              </a:rPr>
              <a:t>conse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Donec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tincid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consequat</a:t>
            </a:r>
            <a:r>
              <a:rPr lang="en-US" dirty="0">
                <a:latin typeface="Georgia"/>
                <a:cs typeface="Georgia"/>
              </a:rPr>
              <a:t>.</a:t>
            </a:r>
          </a:p>
          <a:p>
            <a:pPr>
              <a:buFont typeface="Arial"/>
              <a:buChar char="•"/>
            </a:pPr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>
              <a:buFont typeface="Arial"/>
              <a:buChar char="•"/>
            </a:pPr>
            <a:endParaRPr lang="en-US" dirty="0">
              <a:latin typeface="Georgia"/>
              <a:cs typeface="Georgia"/>
            </a:endParaRPr>
          </a:p>
          <a:p>
            <a:pPr marL="457200" lvl="7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pPr marL="457200" lvl="7" indent="0"/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>
              <a:buFont typeface="Arial"/>
              <a:buChar char="•"/>
            </a:pPr>
            <a:endParaRPr lang="en-US" dirty="0">
              <a:latin typeface="Georgia"/>
              <a:cs typeface="Georgia"/>
            </a:endParaRPr>
          </a:p>
          <a:p>
            <a:pPr marL="457200" lvl="6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534547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rm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0" hasCustomPrompt="1"/>
          </p:nvPr>
        </p:nvSpPr>
        <p:spPr>
          <a:xfrm>
            <a:off x="586694" y="1737824"/>
            <a:ext cx="1548116" cy="4322281"/>
          </a:xfrm>
        </p:spPr>
        <p:txBody>
          <a:bodyPr wrap="none">
            <a:noAutofit/>
          </a:bodyPr>
          <a:lstStyle>
            <a:lvl3pPr>
              <a:lnSpc>
                <a:spcPct val="100000"/>
              </a:lnSpc>
              <a:spcAft>
                <a:spcPts val="0"/>
              </a:spcAft>
              <a:defRPr sz="1400"/>
            </a:lvl3pPr>
          </a:lstStyle>
          <a:p>
            <a:pPr lvl="2"/>
            <a:r>
              <a:rPr lang="en-AU" dirty="0"/>
              <a:t>Area</a:t>
            </a:r>
          </a:p>
          <a:p>
            <a:pPr lvl="2"/>
            <a:endParaRPr lang="en-AU" dirty="0"/>
          </a:p>
          <a:p>
            <a:pPr lvl="2"/>
            <a:r>
              <a:rPr lang="en-AU" dirty="0" err="1"/>
              <a:t>mARKETING</a:t>
            </a:r>
            <a:endParaRPr lang="en-AU" dirty="0"/>
          </a:p>
          <a:p>
            <a:pPr lvl="2"/>
            <a:endParaRPr lang="en-AU" dirty="0"/>
          </a:p>
          <a:p>
            <a:pPr lvl="2"/>
            <a:r>
              <a:rPr lang="en-AU" dirty="0"/>
              <a:t>PROMOTIONS</a:t>
            </a:r>
          </a:p>
          <a:p>
            <a:pPr lvl="2"/>
            <a:endParaRPr lang="en-AU" dirty="0"/>
          </a:p>
          <a:p>
            <a:pPr lvl="2"/>
            <a:r>
              <a:rPr lang="en-AU" dirty="0"/>
              <a:t>DISTRIBUTION</a:t>
            </a:r>
          </a:p>
          <a:p>
            <a:pPr lvl="2"/>
            <a:endParaRPr lang="en-AU" dirty="0"/>
          </a:p>
          <a:p>
            <a:pPr lvl="2"/>
            <a:r>
              <a:rPr lang="en-AU" dirty="0"/>
              <a:t>MARKET </a:t>
            </a:r>
            <a:br>
              <a:rPr lang="en-AU" dirty="0"/>
            </a:br>
            <a:r>
              <a:rPr lang="en-AU" dirty="0"/>
              <a:t>RESEARCH</a:t>
            </a:r>
          </a:p>
          <a:p>
            <a:pPr lvl="2"/>
            <a:endParaRPr lang="en-AU" dirty="0"/>
          </a:p>
          <a:p>
            <a:pPr lvl="2"/>
            <a:r>
              <a:rPr lang="en-AU" dirty="0"/>
              <a:t>FINANCIAL </a:t>
            </a:r>
            <a:br>
              <a:rPr lang="en-AU" dirty="0"/>
            </a:br>
            <a:r>
              <a:rPr lang="en-AU" dirty="0"/>
              <a:t>REVIEW</a:t>
            </a:r>
          </a:p>
          <a:p>
            <a:pPr lvl="2"/>
            <a:endParaRPr lang="en-AU" dirty="0"/>
          </a:p>
          <a:p>
            <a:pPr lvl="2"/>
            <a:r>
              <a:rPr lang="en-AU" dirty="0"/>
              <a:t>SALES </a:t>
            </a:r>
            <a:br>
              <a:rPr lang="en-AU" dirty="0"/>
            </a:br>
            <a:r>
              <a:rPr lang="en-AU" dirty="0"/>
              <a:t>STRATEGY</a:t>
            </a:r>
          </a:p>
          <a:p>
            <a:pPr lvl="2"/>
            <a:endParaRPr lang="en-AU" dirty="0"/>
          </a:p>
          <a:p>
            <a:pPr lvl="2"/>
            <a:r>
              <a:rPr lang="en-AU" dirty="0"/>
              <a:t>TRAINING</a:t>
            </a:r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94598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/>
          <p:cNvSpPr>
            <a:spLocks noGrp="1"/>
          </p:cNvSpPr>
          <p:nvPr>
            <p:ph sz="quarter" idx="32" hasCustomPrompt="1"/>
          </p:nvPr>
        </p:nvSpPr>
        <p:spPr>
          <a:xfrm>
            <a:off x="484188" y="4077072"/>
            <a:ext cx="1765526" cy="1091841"/>
          </a:xfrm>
        </p:spPr>
        <p:txBody>
          <a:bodyPr wrap="none">
            <a:noAutofit/>
          </a:bodyPr>
          <a:lstStyle>
            <a:lvl4pPr>
              <a:defRPr baseline="0"/>
            </a:lvl4pPr>
          </a:lstStyle>
          <a:p>
            <a:pPr lvl="2"/>
            <a:r>
              <a:rPr lang="en-AU" dirty="0"/>
              <a:t>Third </a:t>
            </a:r>
          </a:p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2406301" y="2180673"/>
            <a:ext cx="3979985" cy="335473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31" hasCustomPrompt="1"/>
          </p:nvPr>
        </p:nvSpPr>
        <p:spPr>
          <a:xfrm>
            <a:off x="889002" y="2182434"/>
            <a:ext cx="1390952" cy="1482593"/>
          </a:xfrm>
        </p:spPr>
        <p:txBody>
          <a:bodyPr wrap="none">
            <a:noAutofit/>
          </a:bodyPr>
          <a:lstStyle>
            <a:lvl4pPr>
              <a:defRPr baseline="0"/>
            </a:lvl4pPr>
          </a:lstStyle>
          <a:p>
            <a:pPr lvl="2"/>
            <a:r>
              <a:rPr lang="en-AU" dirty="0"/>
              <a:t>Third</a:t>
            </a:r>
          </a:p>
          <a:p>
            <a:pPr lvl="3"/>
            <a:r>
              <a:rPr lang="en-AU" dirty="0" err="1"/>
              <a:t>melior</a:t>
            </a:r>
            <a:r>
              <a:rPr lang="en-AU" dirty="0"/>
              <a:t> non </a:t>
            </a:r>
            <a:br>
              <a:rPr lang="en-AU" dirty="0"/>
            </a:br>
            <a:r>
              <a:rPr lang="en-AU" dirty="0" err="1"/>
              <a:t>tutte</a:t>
            </a:r>
            <a:r>
              <a:rPr lang="en-AU" dirty="0"/>
              <a:t> san </a:t>
            </a:r>
          </a:p>
          <a:p>
            <a:pPr lvl="3"/>
            <a:r>
              <a:rPr lang="en-AU" dirty="0"/>
              <a:t>ease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33"/>
          </p:nvPr>
        </p:nvSpPr>
        <p:spPr>
          <a:xfrm>
            <a:off x="428625" y="2182813"/>
            <a:ext cx="466725" cy="466725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35" hasCustomPrompt="1"/>
          </p:nvPr>
        </p:nvSpPr>
        <p:spPr>
          <a:xfrm>
            <a:off x="7103601" y="2182434"/>
            <a:ext cx="1390952" cy="1493732"/>
          </a:xfrm>
        </p:spPr>
        <p:txBody>
          <a:bodyPr wrap="none">
            <a:noAutofit/>
          </a:bodyPr>
          <a:lstStyle>
            <a:lvl4pPr>
              <a:defRPr baseline="0"/>
            </a:lvl4pPr>
          </a:lstStyle>
          <a:p>
            <a:pPr lvl="2"/>
            <a:r>
              <a:rPr lang="en-AU" dirty="0"/>
              <a:t>Third </a:t>
            </a:r>
          </a:p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meli</a:t>
            </a:r>
            <a:br>
              <a:rPr lang="en-AU" dirty="0"/>
            </a:br>
            <a:r>
              <a:rPr lang="en-AU" dirty="0"/>
              <a:t>or non</a:t>
            </a:r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36"/>
          </p:nvPr>
        </p:nvSpPr>
        <p:spPr>
          <a:xfrm>
            <a:off x="6643224" y="2182813"/>
            <a:ext cx="466725" cy="466725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17" name="Content Placeholder 8"/>
          <p:cNvSpPr>
            <a:spLocks noGrp="1"/>
          </p:cNvSpPr>
          <p:nvPr>
            <p:ph sz="quarter" idx="37" hasCustomPrompt="1"/>
          </p:nvPr>
        </p:nvSpPr>
        <p:spPr>
          <a:xfrm>
            <a:off x="6630944" y="4077072"/>
            <a:ext cx="1765526" cy="1370337"/>
          </a:xfrm>
        </p:spPr>
        <p:txBody>
          <a:bodyPr wrap="none">
            <a:noAutofit/>
          </a:bodyPr>
          <a:lstStyle>
            <a:lvl4pPr>
              <a:defRPr baseline="0"/>
            </a:lvl4pPr>
          </a:lstStyle>
          <a:p>
            <a:pPr lvl="2"/>
            <a:r>
              <a:rPr lang="en-AU" dirty="0"/>
              <a:t>Third</a:t>
            </a:r>
          </a:p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91585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32" hasCustomPrompt="1"/>
          </p:nvPr>
        </p:nvSpPr>
        <p:spPr>
          <a:xfrm>
            <a:off x="484188" y="2280930"/>
            <a:ext cx="3610050" cy="1762854"/>
          </a:xfrm>
        </p:spPr>
        <p:txBody>
          <a:bodyPr wrap="none">
            <a:noAutofit/>
          </a:bodyPr>
          <a:lstStyle>
            <a:lvl4pPr>
              <a:defRPr baseline="0"/>
            </a:lvl4pPr>
          </a:lstStyle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br>
              <a:rPr lang="en-AU" dirty="0"/>
            </a:br>
            <a:r>
              <a:rPr lang="en-AU" dirty="0" err="1"/>
              <a:t>tutte</a:t>
            </a:r>
            <a:r>
              <a:rPr lang="en-AU" dirty="0"/>
              <a:t> san </a:t>
            </a:r>
            <a:r>
              <a:rPr lang="en-AU" dirty="0" err="1"/>
              <a:t>toro</a:t>
            </a:r>
            <a:r>
              <a:rPr lang="en-AU" dirty="0"/>
              <a:t> velum anon san el </a:t>
            </a:r>
            <a:br>
              <a:rPr lang="en-AU" dirty="0"/>
            </a:br>
            <a:r>
              <a:rPr lang="en-AU" dirty="0"/>
              <a:t>ease </a:t>
            </a:r>
            <a:r>
              <a:rPr lang="en-AU" dirty="0" err="1"/>
              <a:t>migliore</a:t>
            </a:r>
            <a:r>
              <a:rPr lang="en-AU" dirty="0"/>
              <a:t> ute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/>
              <a:t>non </a:t>
            </a:r>
            <a:r>
              <a:rPr lang="en-AU" dirty="0" err="1"/>
              <a:t>tutte</a:t>
            </a:r>
            <a:r>
              <a:rPr lang="en-AU" dirty="0"/>
              <a:t> san </a:t>
            </a:r>
            <a:r>
              <a:rPr lang="en-AU" dirty="0" err="1"/>
              <a:t>toro</a:t>
            </a:r>
            <a:r>
              <a:rPr lang="en-AU" dirty="0"/>
              <a:t> velum anon </a:t>
            </a:r>
            <a:br>
              <a:rPr lang="en-AU" dirty="0"/>
            </a:br>
            <a:r>
              <a:rPr lang="en-AU" dirty="0"/>
              <a:t>san el ease </a:t>
            </a:r>
            <a:r>
              <a:rPr lang="en-AU" dirty="0" err="1"/>
              <a:t>migliore</a:t>
            </a:r>
            <a:r>
              <a:rPr lang="en-AU" dirty="0"/>
              <a:t> ute </a:t>
            </a:r>
            <a:r>
              <a:rPr lang="en-AU" dirty="0" err="1"/>
              <a:t>dolores</a:t>
            </a:r>
            <a:endParaRPr lang="en-AU" dirty="0"/>
          </a:p>
          <a:p>
            <a:pPr lvl="3"/>
            <a:endParaRPr lang="en-AU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486682" y="2180672"/>
            <a:ext cx="3979985" cy="360085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8"/>
          <p:cNvSpPr>
            <a:spLocks noGrp="1"/>
          </p:cNvSpPr>
          <p:nvPr>
            <p:ph sz="quarter" idx="31" hasCustomPrompt="1"/>
          </p:nvPr>
        </p:nvSpPr>
        <p:spPr>
          <a:xfrm>
            <a:off x="1124864" y="4129144"/>
            <a:ext cx="3264256" cy="538995"/>
          </a:xfrm>
        </p:spPr>
        <p:txBody>
          <a:bodyPr wrap="none">
            <a:noAutofit/>
          </a:bodyPr>
          <a:lstStyle>
            <a:lvl4pPr>
              <a:defRPr baseline="0"/>
            </a:lvl4pPr>
          </a:lstStyle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</a:t>
            </a:r>
            <a:endParaRPr lang="en-AU" dirty="0"/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33"/>
          </p:nvPr>
        </p:nvSpPr>
        <p:spPr>
          <a:xfrm>
            <a:off x="495153" y="4093861"/>
            <a:ext cx="629708" cy="629708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34" hasCustomPrompt="1"/>
          </p:nvPr>
        </p:nvSpPr>
        <p:spPr>
          <a:xfrm>
            <a:off x="1124864" y="4976702"/>
            <a:ext cx="3264256" cy="538995"/>
          </a:xfrm>
        </p:spPr>
        <p:txBody>
          <a:bodyPr wrap="none">
            <a:noAutofit/>
          </a:bodyPr>
          <a:lstStyle>
            <a:lvl4pPr>
              <a:defRPr baseline="0"/>
            </a:lvl4pPr>
          </a:lstStyle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endParaRPr lang="en-AU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35"/>
          </p:nvPr>
        </p:nvSpPr>
        <p:spPr>
          <a:xfrm>
            <a:off x="495153" y="4908000"/>
            <a:ext cx="629708" cy="629708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03637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32" hasCustomPrompt="1"/>
          </p:nvPr>
        </p:nvSpPr>
        <p:spPr>
          <a:xfrm>
            <a:off x="484188" y="2280929"/>
            <a:ext cx="3610050" cy="2141611"/>
          </a:xfrm>
        </p:spPr>
        <p:txBody>
          <a:bodyPr wrap="none">
            <a:noAutofit/>
          </a:bodyPr>
          <a:lstStyle>
            <a:lvl4pPr>
              <a:defRPr baseline="0"/>
            </a:lvl4pPr>
          </a:lstStyle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br>
              <a:rPr lang="en-AU" dirty="0"/>
            </a:br>
            <a:r>
              <a:rPr lang="en-AU" dirty="0" err="1"/>
              <a:t>tutte</a:t>
            </a:r>
            <a:r>
              <a:rPr lang="en-AU" dirty="0"/>
              <a:t> san </a:t>
            </a:r>
            <a:r>
              <a:rPr lang="en-AU" dirty="0" err="1"/>
              <a:t>toro</a:t>
            </a:r>
            <a:r>
              <a:rPr lang="en-AU" dirty="0"/>
              <a:t> velum anon san el </a:t>
            </a:r>
            <a:br>
              <a:rPr lang="en-AU" dirty="0"/>
            </a:br>
            <a:r>
              <a:rPr lang="en-AU" dirty="0"/>
              <a:t>ease </a:t>
            </a:r>
            <a:r>
              <a:rPr lang="en-AU" dirty="0" err="1"/>
              <a:t>migliore</a:t>
            </a:r>
            <a:r>
              <a:rPr lang="en-AU" dirty="0"/>
              <a:t> ute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/>
              <a:t>non </a:t>
            </a:r>
            <a:r>
              <a:rPr lang="en-AU" dirty="0" err="1"/>
              <a:t>tutte</a:t>
            </a:r>
            <a:r>
              <a:rPr lang="en-AU" dirty="0"/>
              <a:t> san </a:t>
            </a:r>
            <a:r>
              <a:rPr lang="en-AU" dirty="0" err="1"/>
              <a:t>toro</a:t>
            </a:r>
            <a:r>
              <a:rPr lang="en-AU" dirty="0"/>
              <a:t> velum anon san </a:t>
            </a:r>
            <a:br>
              <a:rPr lang="en-AU" dirty="0"/>
            </a:br>
            <a:r>
              <a:rPr lang="en-AU" dirty="0"/>
              <a:t>el ease </a:t>
            </a:r>
            <a:r>
              <a:rPr lang="en-AU" dirty="0" err="1"/>
              <a:t>migliore</a:t>
            </a:r>
            <a:r>
              <a:rPr lang="en-AU" dirty="0"/>
              <a:t> ute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endParaRPr lang="en-AU" dirty="0"/>
          </a:p>
          <a:p>
            <a:pPr lvl="3"/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729238" y="2180672"/>
            <a:ext cx="3737429" cy="3600851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8"/>
          <p:cNvSpPr>
            <a:spLocks noGrp="1"/>
          </p:cNvSpPr>
          <p:nvPr>
            <p:ph sz="quarter" idx="31" hasCustomPrompt="1"/>
          </p:nvPr>
        </p:nvSpPr>
        <p:spPr>
          <a:xfrm>
            <a:off x="1022055" y="4262822"/>
            <a:ext cx="1348612" cy="448273"/>
          </a:xfrm>
        </p:spPr>
        <p:txBody>
          <a:bodyPr wrap="none">
            <a:noAutofit/>
          </a:bodyPr>
          <a:lstStyle>
            <a:lvl4pPr>
              <a:defRPr baseline="0"/>
            </a:lvl4pPr>
          </a:lstStyle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</a:t>
            </a:r>
            <a:endParaRPr lang="en-AU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33"/>
          </p:nvPr>
        </p:nvSpPr>
        <p:spPr>
          <a:xfrm>
            <a:off x="495153" y="4208766"/>
            <a:ext cx="514799" cy="514799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34" hasCustomPrompt="1"/>
          </p:nvPr>
        </p:nvSpPr>
        <p:spPr>
          <a:xfrm>
            <a:off x="1022055" y="5013176"/>
            <a:ext cx="1348612" cy="448273"/>
          </a:xfrm>
        </p:spPr>
        <p:txBody>
          <a:bodyPr wrap="none">
            <a:noAutofit/>
          </a:bodyPr>
          <a:lstStyle>
            <a:lvl4pPr>
              <a:defRPr baseline="0"/>
            </a:lvl4pPr>
          </a:lstStyle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</a:t>
            </a:r>
            <a:endParaRPr lang="en-AU" dirty="0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35"/>
          </p:nvPr>
        </p:nvSpPr>
        <p:spPr>
          <a:xfrm>
            <a:off x="495153" y="4959120"/>
            <a:ext cx="514799" cy="514799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36" hasCustomPrompt="1"/>
          </p:nvPr>
        </p:nvSpPr>
        <p:spPr>
          <a:xfrm>
            <a:off x="3065312" y="4262822"/>
            <a:ext cx="1348612" cy="448273"/>
          </a:xfrm>
        </p:spPr>
        <p:txBody>
          <a:bodyPr wrap="none">
            <a:noAutofit/>
          </a:bodyPr>
          <a:lstStyle>
            <a:lvl4pPr>
              <a:defRPr baseline="0"/>
            </a:lvl4pPr>
          </a:lstStyle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</a:t>
            </a:r>
            <a:endParaRPr lang="en-AU" dirty="0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37"/>
          </p:nvPr>
        </p:nvSpPr>
        <p:spPr>
          <a:xfrm>
            <a:off x="2538410" y="4208766"/>
            <a:ext cx="514799" cy="514799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17" name="Content Placeholder 8"/>
          <p:cNvSpPr>
            <a:spLocks noGrp="1"/>
          </p:cNvSpPr>
          <p:nvPr>
            <p:ph sz="quarter" idx="38" hasCustomPrompt="1"/>
          </p:nvPr>
        </p:nvSpPr>
        <p:spPr>
          <a:xfrm>
            <a:off x="3065312" y="5013176"/>
            <a:ext cx="1348612" cy="448273"/>
          </a:xfrm>
        </p:spPr>
        <p:txBody>
          <a:bodyPr wrap="none">
            <a:noAutofit/>
          </a:bodyPr>
          <a:lstStyle>
            <a:lvl4pPr>
              <a:defRPr baseline="0"/>
            </a:lvl4pPr>
          </a:lstStyle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</a:t>
            </a:r>
            <a:endParaRPr lang="en-AU" dirty="0"/>
          </a:p>
        </p:txBody>
      </p:sp>
      <p:sp>
        <p:nvSpPr>
          <p:cNvPr id="18" name="Picture Placeholder 11"/>
          <p:cNvSpPr>
            <a:spLocks noGrp="1"/>
          </p:cNvSpPr>
          <p:nvPr>
            <p:ph type="pic" sz="quarter" idx="39"/>
          </p:nvPr>
        </p:nvSpPr>
        <p:spPr>
          <a:xfrm>
            <a:off x="2538410" y="4959120"/>
            <a:ext cx="514799" cy="514799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08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3187095" y="2180672"/>
            <a:ext cx="2927048" cy="36008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33" hasCustomPrompt="1"/>
          </p:nvPr>
        </p:nvSpPr>
        <p:spPr>
          <a:xfrm>
            <a:off x="6183272" y="2194560"/>
            <a:ext cx="2562436" cy="3631608"/>
          </a:xfrm>
        </p:spPr>
        <p:txBody>
          <a:bodyPr wrap="none">
            <a:noAutofit/>
          </a:bodyPr>
          <a:lstStyle>
            <a:lvl3pPr>
              <a:lnSpc>
                <a:spcPct val="100000"/>
              </a:lnSpc>
              <a:spcAft>
                <a:spcPts val="0"/>
              </a:spcAft>
              <a:defRPr/>
            </a:lvl3pPr>
            <a:lvl4pPr>
              <a:lnSpc>
                <a:spcPct val="100000"/>
              </a:lnSpc>
              <a:spcAft>
                <a:spcPts val="0"/>
              </a:spcAft>
              <a:defRPr baseline="0"/>
            </a:lvl4pPr>
          </a:lstStyle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endParaRPr lang="en-AU" dirty="0"/>
          </a:p>
          <a:p>
            <a:pPr lvl="2"/>
            <a:endParaRPr lang="en-AU" dirty="0"/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</a:p>
          <a:p>
            <a:pPr lvl="2"/>
            <a:endParaRPr lang="en-AU" dirty="0"/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</a:p>
          <a:p>
            <a:pPr lvl="2"/>
            <a:endParaRPr lang="en-AU" dirty="0"/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 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2194560"/>
            <a:ext cx="2562019" cy="358648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4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baseline="0"/>
            </a:lvl4pPr>
          </a:lstStyle>
          <a:p>
            <a:pPr lvl="2"/>
            <a:r>
              <a:rPr lang="en-AU" dirty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san </a:t>
            </a:r>
            <a:br>
              <a:rPr lang="en-AU" dirty="0"/>
            </a:br>
            <a:r>
              <a:rPr lang="en-AU" dirty="0" err="1"/>
              <a:t>toro</a:t>
            </a:r>
            <a:r>
              <a:rPr lang="en-AU" dirty="0"/>
              <a:t> velum anon </a:t>
            </a:r>
            <a:r>
              <a:rPr lang="en-AU" dirty="0" err="1"/>
              <a:t>il</a:t>
            </a:r>
            <a:r>
              <a:rPr lang="en-AU" dirty="0"/>
              <a:t> se. </a:t>
            </a:r>
            <a:br>
              <a:rPr lang="en-AU" dirty="0"/>
            </a:br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san to</a:t>
            </a:r>
            <a:br>
              <a:rPr lang="en-AU" dirty="0"/>
            </a:br>
            <a:r>
              <a:rPr lang="en-AU" dirty="0" err="1"/>
              <a:t>ro</a:t>
            </a:r>
            <a:r>
              <a:rPr lang="en-AU" dirty="0"/>
              <a:t> velum anon </a:t>
            </a:r>
            <a:r>
              <a:rPr lang="en-AU" dirty="0" err="1"/>
              <a:t>il</a:t>
            </a:r>
            <a:r>
              <a:rPr lang="en-AU" dirty="0"/>
              <a:t> se.</a:t>
            </a:r>
          </a:p>
        </p:txBody>
      </p:sp>
    </p:spTree>
    <p:extLst>
      <p:ext uri="{BB962C8B-B14F-4D97-AF65-F5344CB8AC3E}">
        <p14:creationId xmlns:p14="http://schemas.microsoft.com/office/powerpoint/2010/main" val="3856409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30"/>
          </p:nvPr>
        </p:nvSpPr>
        <p:spPr>
          <a:xfrm>
            <a:off x="6779347" y="2000762"/>
            <a:ext cx="1251816" cy="134524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3809845"/>
            <a:ext cx="8177098" cy="231631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5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san </a:t>
            </a:r>
            <a:r>
              <a:rPr lang="en-AU" dirty="0" err="1"/>
              <a:t>toror</a:t>
            </a:r>
            <a:r>
              <a:rPr lang="en-AU" dirty="0"/>
              <a:t> velum anon </a:t>
            </a:r>
            <a:r>
              <a:rPr lang="en-AU" dirty="0" err="1"/>
              <a:t>vel</a:t>
            </a:r>
            <a:r>
              <a:rPr lang="en-AU" dirty="0"/>
              <a:t> </a:t>
            </a:r>
            <a:r>
              <a:rPr lang="en-AU" dirty="0" err="1"/>
              <a:t>belici</a:t>
            </a:r>
            <a:r>
              <a:rPr lang="en-AU" dirty="0"/>
              <a:t> </a:t>
            </a:r>
            <a:r>
              <a:rPr lang="en-AU" dirty="0" err="1"/>
              <a:t>doro</a:t>
            </a:r>
            <a:r>
              <a:rPr lang="en-AU" dirty="0"/>
              <a:t> </a:t>
            </a:r>
            <a:r>
              <a:rPr lang="en-AU" dirty="0" err="1"/>
              <a:t>ano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 err="1"/>
              <a:t>astro</a:t>
            </a:r>
            <a:r>
              <a:rPr lang="en-AU" dirty="0"/>
              <a:t> </a:t>
            </a:r>
            <a:r>
              <a:rPr lang="en-AU" dirty="0" err="1"/>
              <a:t>il</a:t>
            </a:r>
            <a:r>
              <a:rPr lang="en-AU" dirty="0"/>
              <a:t> </a:t>
            </a:r>
            <a:r>
              <a:rPr lang="en-AU" dirty="0" err="1"/>
              <a:t>tores</a:t>
            </a:r>
            <a:r>
              <a:rPr lang="en-AU" dirty="0"/>
              <a:t> </a:t>
            </a:r>
            <a:r>
              <a:rPr lang="en-AU" dirty="0" err="1"/>
              <a:t>adde</a:t>
            </a:r>
            <a:r>
              <a:rPr lang="en-AU" dirty="0"/>
              <a:t>  </a:t>
            </a:r>
            <a:r>
              <a:rPr lang="en-AU" dirty="0" err="1"/>
              <a:t>eildolores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san </a:t>
            </a:r>
            <a:r>
              <a:rPr lang="en-AU" dirty="0" err="1"/>
              <a:t>toror</a:t>
            </a:r>
            <a:r>
              <a:rPr lang="en-AU" dirty="0"/>
              <a:t> velum anon </a:t>
            </a:r>
            <a:r>
              <a:rPr lang="en-AU" dirty="0" err="1"/>
              <a:t>vel</a:t>
            </a:r>
            <a:r>
              <a:rPr lang="en-AU" dirty="0"/>
              <a:t> </a:t>
            </a:r>
            <a:r>
              <a:rPr lang="en-AU" dirty="0" err="1"/>
              <a:t>belici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 err="1"/>
              <a:t>doro</a:t>
            </a:r>
            <a:r>
              <a:rPr lang="en-AU" dirty="0"/>
              <a:t> </a:t>
            </a:r>
            <a:r>
              <a:rPr lang="en-AU" dirty="0" err="1"/>
              <a:t>ano</a:t>
            </a:r>
            <a:r>
              <a:rPr lang="en-AU" dirty="0"/>
              <a:t> </a:t>
            </a:r>
            <a:r>
              <a:rPr lang="en-AU" dirty="0" err="1"/>
              <a:t>astro</a:t>
            </a:r>
            <a:r>
              <a:rPr lang="en-AU" dirty="0"/>
              <a:t> </a:t>
            </a:r>
            <a:r>
              <a:rPr lang="en-AU" dirty="0" err="1"/>
              <a:t>il</a:t>
            </a:r>
            <a:r>
              <a:rPr lang="en-AU" dirty="0"/>
              <a:t> </a:t>
            </a:r>
            <a:r>
              <a:rPr lang="en-AU" dirty="0" err="1"/>
              <a:t>tores</a:t>
            </a:r>
            <a:r>
              <a:rPr lang="en-AU" dirty="0"/>
              <a:t> </a:t>
            </a:r>
            <a:r>
              <a:rPr lang="en-AU" dirty="0" err="1"/>
              <a:t>adde</a:t>
            </a:r>
            <a:r>
              <a:rPr lang="en-AU" dirty="0"/>
              <a:t> a </a:t>
            </a:r>
            <a:r>
              <a:rPr lang="en-AU" dirty="0" err="1"/>
              <a:t>eil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san </a:t>
            </a:r>
            <a:r>
              <a:rPr lang="en-AU" dirty="0" err="1"/>
              <a:t>toror</a:t>
            </a:r>
            <a:r>
              <a:rPr lang="en-AU" dirty="0"/>
              <a:t> velum anon </a:t>
            </a:r>
            <a:br>
              <a:rPr lang="en-AU" dirty="0"/>
            </a:br>
            <a:r>
              <a:rPr lang="en-AU" dirty="0" err="1"/>
              <a:t>vel</a:t>
            </a:r>
            <a:r>
              <a:rPr lang="en-AU" dirty="0"/>
              <a:t> </a:t>
            </a:r>
            <a:r>
              <a:rPr lang="en-AU" dirty="0" err="1"/>
              <a:t>belici</a:t>
            </a:r>
            <a:r>
              <a:rPr lang="en-AU" dirty="0"/>
              <a:t> </a:t>
            </a:r>
            <a:r>
              <a:rPr lang="en-AU" dirty="0" err="1"/>
              <a:t>doro</a:t>
            </a:r>
            <a:r>
              <a:rPr lang="en-AU" dirty="0"/>
              <a:t> </a:t>
            </a:r>
            <a:r>
              <a:rPr lang="en-AU" dirty="0" err="1"/>
              <a:t>ano</a:t>
            </a:r>
            <a:r>
              <a:rPr lang="en-AU" dirty="0"/>
              <a:t> </a:t>
            </a:r>
            <a:r>
              <a:rPr lang="en-AU" dirty="0" err="1"/>
              <a:t>astro</a:t>
            </a:r>
            <a:r>
              <a:rPr lang="en-AU" dirty="0"/>
              <a:t> </a:t>
            </a:r>
            <a:r>
              <a:rPr lang="en-AU" dirty="0" err="1"/>
              <a:t>il</a:t>
            </a:r>
            <a:r>
              <a:rPr lang="en-AU" dirty="0"/>
              <a:t> </a:t>
            </a:r>
            <a:r>
              <a:rPr lang="en-AU" dirty="0" err="1"/>
              <a:t>tores</a:t>
            </a:r>
            <a:r>
              <a:rPr lang="en-AU" dirty="0"/>
              <a:t> </a:t>
            </a:r>
            <a:r>
              <a:rPr lang="en-AU" dirty="0" err="1"/>
              <a:t>adde</a:t>
            </a:r>
            <a:r>
              <a:rPr lang="en-AU" dirty="0"/>
              <a:t> a </a:t>
            </a:r>
            <a:r>
              <a:rPr lang="en-AU" dirty="0" err="1"/>
              <a:t>eil</a:t>
            </a:r>
            <a:r>
              <a:rPr lang="en-AU" dirty="0"/>
              <a:t>.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san </a:t>
            </a:r>
            <a:r>
              <a:rPr lang="en-AU" dirty="0" err="1"/>
              <a:t>toror</a:t>
            </a:r>
            <a:r>
              <a:rPr lang="en-AU" dirty="0"/>
              <a:t> velum anon </a:t>
            </a:r>
            <a:r>
              <a:rPr lang="en-AU" dirty="0" err="1"/>
              <a:t>vel</a:t>
            </a:r>
            <a:r>
              <a:rPr lang="en-AU" dirty="0"/>
              <a:t> </a:t>
            </a:r>
            <a:r>
              <a:rPr lang="en-AU" dirty="0" err="1"/>
              <a:t>belici</a:t>
            </a:r>
            <a:r>
              <a:rPr lang="en-AU" dirty="0"/>
              <a:t> </a:t>
            </a:r>
            <a:r>
              <a:rPr lang="en-AU" dirty="0" err="1"/>
              <a:t>doro</a:t>
            </a:r>
            <a:r>
              <a:rPr lang="en-AU" dirty="0"/>
              <a:t> </a:t>
            </a:r>
            <a:r>
              <a:rPr lang="en-AU" dirty="0" err="1"/>
              <a:t>ano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 err="1"/>
              <a:t>astro</a:t>
            </a:r>
            <a:r>
              <a:rPr lang="en-AU" dirty="0"/>
              <a:t> </a:t>
            </a:r>
            <a:r>
              <a:rPr lang="en-AU" dirty="0" err="1"/>
              <a:t>il</a:t>
            </a:r>
            <a:r>
              <a:rPr lang="en-AU" dirty="0"/>
              <a:t> </a:t>
            </a:r>
            <a:r>
              <a:rPr lang="en-AU" dirty="0" err="1"/>
              <a:t>tores</a:t>
            </a:r>
            <a:r>
              <a:rPr lang="en-AU" dirty="0"/>
              <a:t> </a:t>
            </a:r>
            <a:r>
              <a:rPr lang="en-AU" dirty="0" err="1"/>
              <a:t>adde</a:t>
            </a:r>
            <a:r>
              <a:rPr lang="en-AU" dirty="0"/>
              <a:t>  </a:t>
            </a:r>
            <a:r>
              <a:rPr lang="en-AU" dirty="0" err="1"/>
              <a:t>eildolores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san </a:t>
            </a:r>
            <a:r>
              <a:rPr lang="en-AU" dirty="0" err="1"/>
              <a:t>toror</a:t>
            </a:r>
            <a:r>
              <a:rPr lang="en-AU" dirty="0"/>
              <a:t> velum anon </a:t>
            </a:r>
            <a:r>
              <a:rPr lang="en-AU" dirty="0" err="1"/>
              <a:t>vel</a:t>
            </a:r>
            <a:r>
              <a:rPr lang="en-AU" dirty="0"/>
              <a:t> </a:t>
            </a:r>
            <a:r>
              <a:rPr lang="en-AU" dirty="0" err="1"/>
              <a:t>belici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 err="1"/>
              <a:t>doro</a:t>
            </a:r>
            <a:r>
              <a:rPr lang="en-AU" dirty="0"/>
              <a:t> </a:t>
            </a:r>
            <a:r>
              <a:rPr lang="en-AU" dirty="0" err="1"/>
              <a:t>ano</a:t>
            </a:r>
            <a:r>
              <a:rPr lang="en-AU" dirty="0"/>
              <a:t> </a:t>
            </a:r>
            <a:r>
              <a:rPr lang="en-AU" dirty="0" err="1"/>
              <a:t>astro</a:t>
            </a:r>
            <a:r>
              <a:rPr lang="en-AU" dirty="0"/>
              <a:t> </a:t>
            </a:r>
            <a:r>
              <a:rPr lang="en-AU" dirty="0" err="1"/>
              <a:t>il</a:t>
            </a:r>
            <a:r>
              <a:rPr lang="en-AU" dirty="0"/>
              <a:t> </a:t>
            </a:r>
            <a:r>
              <a:rPr lang="en-AU" dirty="0" err="1"/>
              <a:t>tores</a:t>
            </a:r>
            <a:r>
              <a:rPr lang="en-AU" dirty="0"/>
              <a:t> </a:t>
            </a:r>
            <a:r>
              <a:rPr lang="en-AU" dirty="0" err="1"/>
              <a:t>adde</a:t>
            </a:r>
            <a:r>
              <a:rPr lang="en-AU" dirty="0"/>
              <a:t> a </a:t>
            </a:r>
            <a:r>
              <a:rPr lang="en-AU" dirty="0" err="1"/>
              <a:t>eil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san </a:t>
            </a:r>
            <a:r>
              <a:rPr lang="en-AU" dirty="0" err="1"/>
              <a:t>toror</a:t>
            </a:r>
            <a:r>
              <a:rPr lang="en-AU" dirty="0"/>
              <a:t> velum </a:t>
            </a:r>
            <a:r>
              <a:rPr lang="en-AU" dirty="0" err="1"/>
              <a:t>ano</a:t>
            </a:r>
            <a:r>
              <a:rPr lang="en-A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5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459620" y="2032000"/>
            <a:ext cx="6380972" cy="4124476"/>
          </a:xfrm>
        </p:spPr>
        <p:txBody>
          <a:bodyPr wrap="none"/>
          <a:lstStyle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rm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5697980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527537" y="2024299"/>
            <a:ext cx="690562" cy="6889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27537" y="3045764"/>
            <a:ext cx="690562" cy="6889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32"/>
          </p:nvPr>
        </p:nvSpPr>
        <p:spPr>
          <a:xfrm>
            <a:off x="527537" y="4049035"/>
            <a:ext cx="690562" cy="6889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527537" y="5029908"/>
            <a:ext cx="690562" cy="6889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34" hasCustomPrompt="1"/>
          </p:nvPr>
        </p:nvSpPr>
        <p:spPr>
          <a:xfrm>
            <a:off x="1444626" y="2081827"/>
            <a:ext cx="6656956" cy="556611"/>
          </a:xfrm>
        </p:spPr>
        <p:txBody>
          <a:bodyPr wrap="none">
            <a:noAutofit/>
          </a:bodyPr>
          <a:lstStyle/>
          <a:p>
            <a:pPr lvl="3"/>
            <a:r>
              <a:rPr lang="en-AU" dirty="0"/>
              <a:t>Fourth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35" hasCustomPrompt="1"/>
          </p:nvPr>
        </p:nvSpPr>
        <p:spPr>
          <a:xfrm>
            <a:off x="1444626" y="3071379"/>
            <a:ext cx="6656956" cy="556611"/>
          </a:xfrm>
        </p:spPr>
        <p:txBody>
          <a:bodyPr wrap="none">
            <a:noAutofit/>
          </a:bodyPr>
          <a:lstStyle/>
          <a:p>
            <a:pPr lvl="3"/>
            <a:r>
              <a:rPr lang="en-AU" dirty="0"/>
              <a:t>Fourth level</a:t>
            </a:r>
          </a:p>
        </p:txBody>
      </p:sp>
      <p:sp>
        <p:nvSpPr>
          <p:cNvPr id="15" name="Content Placeholder 12"/>
          <p:cNvSpPr>
            <a:spLocks noGrp="1"/>
          </p:cNvSpPr>
          <p:nvPr>
            <p:ph sz="quarter" idx="36" hasCustomPrompt="1"/>
          </p:nvPr>
        </p:nvSpPr>
        <p:spPr>
          <a:xfrm>
            <a:off x="1444626" y="4071272"/>
            <a:ext cx="6656956" cy="556611"/>
          </a:xfrm>
        </p:spPr>
        <p:txBody>
          <a:bodyPr wrap="none">
            <a:noAutofit/>
          </a:bodyPr>
          <a:lstStyle/>
          <a:p>
            <a:pPr lvl="3"/>
            <a:r>
              <a:rPr lang="en-AU" dirty="0"/>
              <a:t>Fourth level</a:t>
            </a:r>
          </a:p>
        </p:txBody>
      </p:sp>
      <p:sp>
        <p:nvSpPr>
          <p:cNvPr id="16" name="Content Placeholder 12"/>
          <p:cNvSpPr>
            <a:spLocks noGrp="1"/>
          </p:cNvSpPr>
          <p:nvPr>
            <p:ph sz="quarter" idx="37" hasCustomPrompt="1"/>
          </p:nvPr>
        </p:nvSpPr>
        <p:spPr>
          <a:xfrm>
            <a:off x="1444626" y="5062946"/>
            <a:ext cx="6656956" cy="556611"/>
          </a:xfrm>
        </p:spPr>
        <p:txBody>
          <a:bodyPr wrap="none">
            <a:noAutofit/>
          </a:bodyPr>
          <a:lstStyle/>
          <a:p>
            <a:pPr lvl="3"/>
            <a:r>
              <a:rPr lang="en-AU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0445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4521" y="2727472"/>
            <a:ext cx="1869068" cy="3429004"/>
          </a:xfrm>
        </p:spPr>
        <p:txBody>
          <a:bodyPr wrap="none">
            <a:noAutofit/>
          </a:bodyPr>
          <a:lstStyle/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16" name="Content Placeholder 6"/>
          <p:cNvSpPr>
            <a:spLocks noGrp="1"/>
          </p:cNvSpPr>
          <p:nvPr>
            <p:ph sz="quarter" idx="18" hasCustomPrompt="1"/>
          </p:nvPr>
        </p:nvSpPr>
        <p:spPr>
          <a:xfrm>
            <a:off x="2583713" y="2727472"/>
            <a:ext cx="1869068" cy="3429004"/>
          </a:xfrm>
        </p:spPr>
        <p:txBody>
          <a:bodyPr wrap="none">
            <a:noAutofit/>
          </a:bodyPr>
          <a:lstStyle/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4776327" y="2727472"/>
            <a:ext cx="1869068" cy="3429004"/>
          </a:xfrm>
        </p:spPr>
        <p:txBody>
          <a:bodyPr wrap="none">
            <a:noAutofit/>
          </a:bodyPr>
          <a:lstStyle/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20" hasCustomPrompt="1"/>
          </p:nvPr>
        </p:nvSpPr>
        <p:spPr>
          <a:xfrm>
            <a:off x="6971406" y="2727472"/>
            <a:ext cx="1869068" cy="3429004"/>
          </a:xfrm>
        </p:spPr>
        <p:txBody>
          <a:bodyPr wrap="none">
            <a:noAutofit/>
          </a:bodyPr>
          <a:lstStyle/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1" hasCustomPrompt="1"/>
          </p:nvPr>
        </p:nvSpPr>
        <p:spPr>
          <a:xfrm>
            <a:off x="0" y="1883943"/>
            <a:ext cx="2284913" cy="319663"/>
          </a:xfrm>
        </p:spPr>
        <p:txBody>
          <a:bodyPr/>
          <a:lstStyle>
            <a:lvl3pPr algn="ctr">
              <a:defRPr>
                <a:solidFill>
                  <a:schemeClr val="bg1"/>
                </a:solidFill>
              </a:defRPr>
            </a:lvl3pPr>
          </a:lstStyle>
          <a:p>
            <a:pPr lvl="2"/>
            <a:r>
              <a:rPr lang="en-AU" dirty="0"/>
              <a:t>2010</a:t>
            </a:r>
          </a:p>
        </p:txBody>
      </p:sp>
      <p:sp>
        <p:nvSpPr>
          <p:cNvPr id="29" name="Content Placeholder 26"/>
          <p:cNvSpPr>
            <a:spLocks noGrp="1"/>
          </p:cNvSpPr>
          <p:nvPr>
            <p:ph sz="quarter" idx="22" hasCustomPrompt="1"/>
          </p:nvPr>
        </p:nvSpPr>
        <p:spPr>
          <a:xfrm>
            <a:off x="2290940" y="1883943"/>
            <a:ext cx="2284913" cy="319663"/>
          </a:xfrm>
        </p:spPr>
        <p:txBody>
          <a:bodyPr/>
          <a:lstStyle>
            <a:lvl3pPr algn="ctr">
              <a:defRPr>
                <a:solidFill>
                  <a:schemeClr val="bg1"/>
                </a:solidFill>
              </a:defRPr>
            </a:lvl3pPr>
          </a:lstStyle>
          <a:p>
            <a:pPr lvl="2"/>
            <a:r>
              <a:rPr lang="en-AU" dirty="0"/>
              <a:t>2011</a:t>
            </a:r>
          </a:p>
        </p:txBody>
      </p:sp>
      <p:sp>
        <p:nvSpPr>
          <p:cNvPr id="30" name="Content Placeholder 26"/>
          <p:cNvSpPr>
            <a:spLocks noGrp="1"/>
          </p:cNvSpPr>
          <p:nvPr>
            <p:ph sz="quarter" idx="23" hasCustomPrompt="1"/>
          </p:nvPr>
        </p:nvSpPr>
        <p:spPr>
          <a:xfrm>
            <a:off x="4577799" y="1883943"/>
            <a:ext cx="2284913" cy="319663"/>
          </a:xfrm>
        </p:spPr>
        <p:txBody>
          <a:bodyPr/>
          <a:lstStyle>
            <a:lvl3pPr algn="ctr">
              <a:defRPr>
                <a:solidFill>
                  <a:schemeClr val="bg1"/>
                </a:solidFill>
              </a:defRPr>
            </a:lvl3pPr>
          </a:lstStyle>
          <a:p>
            <a:pPr lvl="2"/>
            <a:r>
              <a:rPr lang="en-AU" dirty="0"/>
              <a:t>2012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24" hasCustomPrompt="1"/>
          </p:nvPr>
        </p:nvSpPr>
        <p:spPr>
          <a:xfrm>
            <a:off x="6868739" y="1883943"/>
            <a:ext cx="2284913" cy="319663"/>
          </a:xfrm>
        </p:spPr>
        <p:txBody>
          <a:bodyPr/>
          <a:lstStyle>
            <a:lvl3pPr algn="ctr">
              <a:defRPr>
                <a:solidFill>
                  <a:schemeClr val="bg1"/>
                </a:solidFill>
              </a:defRPr>
            </a:lvl3pPr>
          </a:lstStyle>
          <a:p>
            <a:pPr lvl="2"/>
            <a:r>
              <a:rPr lang="en-AU" dirty="0"/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34249357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81428" y="181429"/>
            <a:ext cx="8772072" cy="6504214"/>
          </a:xfrm>
          <a:prstGeom prst="rect">
            <a:avLst/>
          </a:prstGeom>
          <a:solidFill>
            <a:srgbClr val="D6D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MQU_MAS_HOR_RGB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42" y="433616"/>
            <a:ext cx="1595918" cy="477965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199" y="2170268"/>
            <a:ext cx="7589158" cy="639762"/>
          </a:xfrm>
          <a:prstGeom prst="rect">
            <a:avLst/>
          </a:prstGeom>
          <a:ln>
            <a:noFill/>
          </a:ln>
        </p:spPr>
        <p:txBody>
          <a:bodyPr wrap="none" anchor="t" anchorCtr="0">
            <a:noAutofit/>
          </a:bodyPr>
          <a:lstStyle>
            <a:lvl1pPr marL="0" indent="0" algn="l">
              <a:buNone/>
              <a:defRPr sz="1800" b="0">
                <a:solidFill>
                  <a:srgbClr val="6D002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1551213"/>
            <a:ext cx="7604277" cy="653142"/>
          </a:xfrm>
        </p:spPr>
        <p:txBody>
          <a:bodyPr>
            <a:noAutofit/>
          </a:bodyPr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n-AU" dirty="0"/>
              <a:t>Cover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80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81428" y="181429"/>
            <a:ext cx="8772072" cy="6504214"/>
          </a:xfrm>
          <a:prstGeom prst="rect">
            <a:avLst/>
          </a:prstGeom>
          <a:solidFill>
            <a:srgbClr val="D6D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C21_190.5x254_PowerPoint_Images_Cov v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5906"/>
            <a:ext cx="9144000" cy="3925824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199" y="2170268"/>
            <a:ext cx="7589158" cy="639762"/>
          </a:xfrm>
          <a:prstGeom prst="rect">
            <a:avLst/>
          </a:prstGeom>
          <a:ln>
            <a:noFill/>
          </a:ln>
        </p:spPr>
        <p:txBody>
          <a:bodyPr wrap="none" anchor="t" anchorCtr="0">
            <a:noAutofit/>
          </a:bodyPr>
          <a:lstStyle>
            <a:lvl1pPr marL="0" indent="0" algn="l">
              <a:buNone/>
              <a:defRPr sz="1800" b="0">
                <a:solidFill>
                  <a:srgbClr val="6D002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1551213"/>
            <a:ext cx="7604277" cy="653142"/>
          </a:xfrm>
        </p:spPr>
        <p:txBody>
          <a:bodyPr>
            <a:noAutofit/>
          </a:bodyPr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n-AU" dirty="0"/>
              <a:t>Cover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42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81428" y="181429"/>
            <a:ext cx="8772072" cy="6504214"/>
          </a:xfrm>
          <a:prstGeom prst="rect">
            <a:avLst/>
          </a:prstGeom>
          <a:solidFill>
            <a:srgbClr val="D6D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3"/>
            <a:ext cx="4383024" cy="6853234"/>
          </a:xfrm>
          <a:prstGeom prst="rect">
            <a:avLst/>
          </a:prstGeom>
        </p:spPr>
      </p:pic>
      <p:pic>
        <p:nvPicPr>
          <p:cNvPr id="9" name="Picture 8" descr="MQU_MAS_HOR_RGB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42" y="433616"/>
            <a:ext cx="1595918" cy="477965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20976" y="2732541"/>
            <a:ext cx="4232738" cy="639762"/>
          </a:xfrm>
          <a:prstGeom prst="rect">
            <a:avLst/>
          </a:prstGeom>
          <a:ln>
            <a:noFill/>
          </a:ln>
        </p:spPr>
        <p:txBody>
          <a:bodyPr wrap="none" anchor="ctr" anchorCtr="0">
            <a:noAutofit/>
          </a:bodyPr>
          <a:lstStyle>
            <a:lvl1pPr marL="0" indent="0" algn="l">
              <a:buNone/>
              <a:defRPr sz="3200" b="1" baseline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dirty="0"/>
              <a:t>Section 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620976" y="3329214"/>
            <a:ext cx="4232738" cy="496816"/>
          </a:xfrm>
          <a:prstGeom prst="rect">
            <a:avLst/>
          </a:prstGeom>
          <a:ln>
            <a:noFill/>
          </a:ln>
        </p:spPr>
        <p:txBody>
          <a:bodyPr wrap="none" anchor="t" anchorCtr="0">
            <a:noAutofit/>
          </a:bodyPr>
          <a:lstStyle>
            <a:lvl1pPr marL="0" indent="0" algn="l">
              <a:buNone/>
              <a:defRPr sz="1800" b="0">
                <a:solidFill>
                  <a:srgbClr val="6D002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620975" y="6183276"/>
            <a:ext cx="4329501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dirty="0"/>
              <a:t>DATE: 3 October 2014</a:t>
            </a:r>
          </a:p>
        </p:txBody>
      </p:sp>
    </p:spTree>
    <p:extLst>
      <p:ext uri="{BB962C8B-B14F-4D97-AF65-F5344CB8AC3E}">
        <p14:creationId xmlns:p14="http://schemas.microsoft.com/office/powerpoint/2010/main" val="30813090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81427" y="181429"/>
            <a:ext cx="8781143" cy="6504214"/>
          </a:xfrm>
          <a:prstGeom prst="rect">
            <a:avLst/>
          </a:prstGeom>
          <a:solidFill>
            <a:srgbClr val="D6D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51429"/>
            <a:ext cx="8229600" cy="580571"/>
          </a:xfrm>
        </p:spPr>
        <p:txBody>
          <a:bodyPr anchor="b" anchorCtr="0">
            <a:noAutofit/>
          </a:bodyPr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n-AU" dirty="0"/>
              <a:t>Section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98" y="3606199"/>
            <a:ext cx="9169698" cy="3278533"/>
          </a:xfrm>
          <a:prstGeom prst="rect">
            <a:avLst/>
          </a:prstGeom>
        </p:spPr>
      </p:pic>
      <p:pic>
        <p:nvPicPr>
          <p:cNvPr id="8" name="Picture 7" descr="MQU_MAS_HOR_RGB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42" y="433616"/>
            <a:ext cx="1595918" cy="477965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466120" y="2031244"/>
            <a:ext cx="8224309" cy="448280"/>
          </a:xfrm>
        </p:spPr>
        <p:txBody>
          <a:bodyPr wrap="none">
            <a:no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908357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81427" y="181429"/>
            <a:ext cx="8781143" cy="6489095"/>
          </a:xfrm>
          <a:prstGeom prst="rect">
            <a:avLst/>
          </a:prstGeom>
          <a:solidFill>
            <a:srgbClr val="D6D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21183"/>
            <a:ext cx="8229600" cy="631448"/>
          </a:xfrm>
        </p:spPr>
        <p:txBody>
          <a:bodyPr>
            <a:noAutofit/>
          </a:bodyPr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n-AU" dirty="0"/>
              <a:t>Section title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66345" y="2026246"/>
            <a:ext cx="8218035" cy="416983"/>
          </a:xfrm>
        </p:spPr>
        <p:txBody>
          <a:bodyPr wrap="none">
            <a:no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3" name="Picture 12" descr="MQU_MAS_HOR_RGB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42" y="433616"/>
            <a:ext cx="1595918" cy="477965"/>
          </a:xfrm>
          <a:prstGeom prst="rect">
            <a:avLst/>
          </a:prstGeom>
        </p:spPr>
      </p:pic>
      <p:pic>
        <p:nvPicPr>
          <p:cNvPr id="4" name="Picture 3" descr="MAC21_190.5x254_PowerPoint_Images_Section 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2344"/>
            <a:ext cx="9144000" cy="410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961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3885" y="1465263"/>
            <a:ext cx="8780727" cy="521811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 descr="MAC21_190.5x254_PowerPoint_Images_Section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0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048" y="2863019"/>
            <a:ext cx="8045752" cy="608315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Section title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641349" y="3477755"/>
            <a:ext cx="8049079" cy="459241"/>
          </a:xfrm>
        </p:spPr>
        <p:txBody>
          <a:bodyPr wrap="none">
            <a:no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193188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C21_190.5x254_PowerPoint_Images_Section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057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41048" y="2863019"/>
            <a:ext cx="8045752" cy="608315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Section title</a:t>
            </a:r>
            <a:endParaRPr lang="en-US" dirty="0"/>
          </a:p>
        </p:txBody>
      </p:sp>
      <p:sp>
        <p:nvSpPr>
          <p:cNvPr id="7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41349" y="3477755"/>
            <a:ext cx="8049079" cy="459241"/>
          </a:xfrm>
        </p:spPr>
        <p:txBody>
          <a:bodyPr wrap="none">
            <a:noAutofit/>
          </a:bodyPr>
          <a:lstStyle>
            <a:lvl1pPr marL="0" indent="0">
              <a:buNone/>
              <a:defRPr sz="18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159990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FACULTY NAME</a:t>
            </a:r>
            <a:endParaRPr lang="en-US" dirty="0"/>
          </a:p>
        </p:txBody>
      </p:sp>
      <p:sp>
        <p:nvSpPr>
          <p:cNvPr id="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480487" y="1677359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7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1422770" y="1677359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9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2365053" y="1677359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22"/>
          </p:nvPr>
        </p:nvSpPr>
        <p:spPr>
          <a:xfrm>
            <a:off x="3307336" y="1677359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30"/>
          </p:nvPr>
        </p:nvSpPr>
        <p:spPr>
          <a:xfrm>
            <a:off x="4249619" y="1677359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28" name="Picture Placeholder 15"/>
          <p:cNvSpPr>
            <a:spLocks noGrp="1"/>
          </p:cNvSpPr>
          <p:nvPr>
            <p:ph type="pic" sz="quarter" idx="31"/>
          </p:nvPr>
        </p:nvSpPr>
        <p:spPr>
          <a:xfrm>
            <a:off x="5191902" y="1677359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29" name="Picture Placeholder 15"/>
          <p:cNvSpPr>
            <a:spLocks noGrp="1"/>
          </p:cNvSpPr>
          <p:nvPr>
            <p:ph type="pic" sz="quarter" idx="32"/>
          </p:nvPr>
        </p:nvSpPr>
        <p:spPr>
          <a:xfrm>
            <a:off x="6134185" y="1677359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0" name="Picture Placeholder 15"/>
          <p:cNvSpPr>
            <a:spLocks noGrp="1"/>
          </p:cNvSpPr>
          <p:nvPr>
            <p:ph type="pic" sz="quarter" idx="33"/>
          </p:nvPr>
        </p:nvSpPr>
        <p:spPr>
          <a:xfrm>
            <a:off x="7076468" y="1677359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1" name="Picture Placeholder 15"/>
          <p:cNvSpPr>
            <a:spLocks noGrp="1"/>
          </p:cNvSpPr>
          <p:nvPr>
            <p:ph type="pic" sz="quarter" idx="34"/>
          </p:nvPr>
        </p:nvSpPr>
        <p:spPr>
          <a:xfrm>
            <a:off x="8018753" y="1677359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2" name="Picture Placeholder 15"/>
          <p:cNvSpPr>
            <a:spLocks noGrp="1"/>
          </p:cNvSpPr>
          <p:nvPr>
            <p:ph type="pic" sz="quarter" idx="35"/>
          </p:nvPr>
        </p:nvSpPr>
        <p:spPr>
          <a:xfrm>
            <a:off x="480487" y="272594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3" name="Picture Placeholder 15"/>
          <p:cNvSpPr>
            <a:spLocks noGrp="1"/>
          </p:cNvSpPr>
          <p:nvPr>
            <p:ph type="pic" sz="quarter" idx="36"/>
          </p:nvPr>
        </p:nvSpPr>
        <p:spPr>
          <a:xfrm>
            <a:off x="1422770" y="272594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4" name="Picture Placeholder 15"/>
          <p:cNvSpPr>
            <a:spLocks noGrp="1"/>
          </p:cNvSpPr>
          <p:nvPr>
            <p:ph type="pic" sz="quarter" idx="37"/>
          </p:nvPr>
        </p:nvSpPr>
        <p:spPr>
          <a:xfrm>
            <a:off x="2365053" y="272594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5" name="Picture Placeholder 15"/>
          <p:cNvSpPr>
            <a:spLocks noGrp="1"/>
          </p:cNvSpPr>
          <p:nvPr>
            <p:ph type="pic" sz="quarter" idx="38"/>
          </p:nvPr>
        </p:nvSpPr>
        <p:spPr>
          <a:xfrm>
            <a:off x="3307336" y="272594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6" name="Picture Placeholder 15"/>
          <p:cNvSpPr>
            <a:spLocks noGrp="1"/>
          </p:cNvSpPr>
          <p:nvPr>
            <p:ph type="pic" sz="quarter" idx="39"/>
          </p:nvPr>
        </p:nvSpPr>
        <p:spPr>
          <a:xfrm>
            <a:off x="4249619" y="272594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7" name="Picture Placeholder 15"/>
          <p:cNvSpPr>
            <a:spLocks noGrp="1"/>
          </p:cNvSpPr>
          <p:nvPr>
            <p:ph type="pic" sz="quarter" idx="40"/>
          </p:nvPr>
        </p:nvSpPr>
        <p:spPr>
          <a:xfrm>
            <a:off x="5191902" y="272594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8" name="Picture Placeholder 15"/>
          <p:cNvSpPr>
            <a:spLocks noGrp="1"/>
          </p:cNvSpPr>
          <p:nvPr>
            <p:ph type="pic" sz="quarter" idx="41"/>
          </p:nvPr>
        </p:nvSpPr>
        <p:spPr>
          <a:xfrm>
            <a:off x="6134185" y="272594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9" name="Picture Placeholder 15"/>
          <p:cNvSpPr>
            <a:spLocks noGrp="1"/>
          </p:cNvSpPr>
          <p:nvPr>
            <p:ph type="pic" sz="quarter" idx="42"/>
          </p:nvPr>
        </p:nvSpPr>
        <p:spPr>
          <a:xfrm>
            <a:off x="7076468" y="272594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0" name="Picture Placeholder 15"/>
          <p:cNvSpPr>
            <a:spLocks noGrp="1"/>
          </p:cNvSpPr>
          <p:nvPr>
            <p:ph type="pic" sz="quarter" idx="43"/>
          </p:nvPr>
        </p:nvSpPr>
        <p:spPr>
          <a:xfrm>
            <a:off x="8018753" y="272594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1" name="Picture Placeholder 15"/>
          <p:cNvSpPr>
            <a:spLocks noGrp="1"/>
          </p:cNvSpPr>
          <p:nvPr>
            <p:ph type="pic" sz="quarter" idx="44"/>
          </p:nvPr>
        </p:nvSpPr>
        <p:spPr>
          <a:xfrm>
            <a:off x="480487" y="380606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45"/>
          </p:nvPr>
        </p:nvSpPr>
        <p:spPr>
          <a:xfrm>
            <a:off x="1422770" y="380606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46"/>
          </p:nvPr>
        </p:nvSpPr>
        <p:spPr>
          <a:xfrm>
            <a:off x="2365053" y="380606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47"/>
          </p:nvPr>
        </p:nvSpPr>
        <p:spPr>
          <a:xfrm>
            <a:off x="3307336" y="380606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5" name="Picture Placeholder 15"/>
          <p:cNvSpPr>
            <a:spLocks noGrp="1"/>
          </p:cNvSpPr>
          <p:nvPr>
            <p:ph type="pic" sz="quarter" idx="48"/>
          </p:nvPr>
        </p:nvSpPr>
        <p:spPr>
          <a:xfrm>
            <a:off x="4249619" y="380606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6" name="Picture Placeholder 15"/>
          <p:cNvSpPr>
            <a:spLocks noGrp="1"/>
          </p:cNvSpPr>
          <p:nvPr>
            <p:ph type="pic" sz="quarter" idx="49"/>
          </p:nvPr>
        </p:nvSpPr>
        <p:spPr>
          <a:xfrm>
            <a:off x="5191902" y="380606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7" name="Picture Placeholder 15"/>
          <p:cNvSpPr>
            <a:spLocks noGrp="1"/>
          </p:cNvSpPr>
          <p:nvPr>
            <p:ph type="pic" sz="quarter" idx="50"/>
          </p:nvPr>
        </p:nvSpPr>
        <p:spPr>
          <a:xfrm>
            <a:off x="6134185" y="380606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8" name="Picture Placeholder 15"/>
          <p:cNvSpPr>
            <a:spLocks noGrp="1"/>
          </p:cNvSpPr>
          <p:nvPr>
            <p:ph type="pic" sz="quarter" idx="51"/>
          </p:nvPr>
        </p:nvSpPr>
        <p:spPr>
          <a:xfrm>
            <a:off x="7076468" y="380606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9" name="Picture Placeholder 15"/>
          <p:cNvSpPr>
            <a:spLocks noGrp="1"/>
          </p:cNvSpPr>
          <p:nvPr>
            <p:ph type="pic" sz="quarter" idx="52"/>
          </p:nvPr>
        </p:nvSpPr>
        <p:spPr>
          <a:xfrm>
            <a:off x="8018753" y="380606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0" name="Picture Placeholder 15"/>
          <p:cNvSpPr>
            <a:spLocks noGrp="1"/>
          </p:cNvSpPr>
          <p:nvPr>
            <p:ph type="pic" sz="quarter" idx="53"/>
          </p:nvPr>
        </p:nvSpPr>
        <p:spPr>
          <a:xfrm>
            <a:off x="480487" y="4854645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1" name="Picture Placeholder 15"/>
          <p:cNvSpPr>
            <a:spLocks noGrp="1"/>
          </p:cNvSpPr>
          <p:nvPr>
            <p:ph type="pic" sz="quarter" idx="54"/>
          </p:nvPr>
        </p:nvSpPr>
        <p:spPr>
          <a:xfrm>
            <a:off x="1422770" y="4854645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2" name="Picture Placeholder 15"/>
          <p:cNvSpPr>
            <a:spLocks noGrp="1"/>
          </p:cNvSpPr>
          <p:nvPr>
            <p:ph type="pic" sz="quarter" idx="55"/>
          </p:nvPr>
        </p:nvSpPr>
        <p:spPr>
          <a:xfrm>
            <a:off x="2365053" y="4854645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3" name="Picture Placeholder 15"/>
          <p:cNvSpPr>
            <a:spLocks noGrp="1"/>
          </p:cNvSpPr>
          <p:nvPr>
            <p:ph type="pic" sz="quarter" idx="56"/>
          </p:nvPr>
        </p:nvSpPr>
        <p:spPr>
          <a:xfrm>
            <a:off x="3307336" y="4854645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4" name="Picture Placeholder 15"/>
          <p:cNvSpPr>
            <a:spLocks noGrp="1"/>
          </p:cNvSpPr>
          <p:nvPr>
            <p:ph type="pic" sz="quarter" idx="57"/>
          </p:nvPr>
        </p:nvSpPr>
        <p:spPr>
          <a:xfrm>
            <a:off x="4249619" y="4854645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5" name="Picture Placeholder 15"/>
          <p:cNvSpPr>
            <a:spLocks noGrp="1"/>
          </p:cNvSpPr>
          <p:nvPr>
            <p:ph type="pic" sz="quarter" idx="58"/>
          </p:nvPr>
        </p:nvSpPr>
        <p:spPr>
          <a:xfrm>
            <a:off x="5191902" y="4854645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6" name="Picture Placeholder 15"/>
          <p:cNvSpPr>
            <a:spLocks noGrp="1"/>
          </p:cNvSpPr>
          <p:nvPr>
            <p:ph type="pic" sz="quarter" idx="59"/>
          </p:nvPr>
        </p:nvSpPr>
        <p:spPr>
          <a:xfrm>
            <a:off x="6134185" y="4854645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7" name="Picture Placeholder 15"/>
          <p:cNvSpPr>
            <a:spLocks noGrp="1"/>
          </p:cNvSpPr>
          <p:nvPr>
            <p:ph type="pic" sz="quarter" idx="60"/>
          </p:nvPr>
        </p:nvSpPr>
        <p:spPr>
          <a:xfrm>
            <a:off x="7076468" y="4854645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8" name="Picture Placeholder 15"/>
          <p:cNvSpPr>
            <a:spLocks noGrp="1"/>
          </p:cNvSpPr>
          <p:nvPr>
            <p:ph type="pic" sz="quarter" idx="61"/>
          </p:nvPr>
        </p:nvSpPr>
        <p:spPr>
          <a:xfrm>
            <a:off x="8018753" y="4854645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60" name="Picture Placeholder 15"/>
          <p:cNvSpPr>
            <a:spLocks noGrp="1"/>
          </p:cNvSpPr>
          <p:nvPr>
            <p:ph type="pic" sz="quarter" idx="63"/>
          </p:nvPr>
        </p:nvSpPr>
        <p:spPr>
          <a:xfrm>
            <a:off x="1422770" y="5822286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61" name="Picture Placeholder 15"/>
          <p:cNvSpPr>
            <a:spLocks noGrp="1"/>
          </p:cNvSpPr>
          <p:nvPr>
            <p:ph type="pic" sz="quarter" idx="64"/>
          </p:nvPr>
        </p:nvSpPr>
        <p:spPr>
          <a:xfrm>
            <a:off x="2365053" y="5822286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62" name="Picture Placeholder 15"/>
          <p:cNvSpPr>
            <a:spLocks noGrp="1"/>
          </p:cNvSpPr>
          <p:nvPr>
            <p:ph type="pic" sz="quarter" idx="65"/>
          </p:nvPr>
        </p:nvSpPr>
        <p:spPr>
          <a:xfrm>
            <a:off x="3307336" y="5822286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63" name="Picture Placeholder 15"/>
          <p:cNvSpPr>
            <a:spLocks noGrp="1"/>
          </p:cNvSpPr>
          <p:nvPr>
            <p:ph type="pic" sz="quarter" idx="66"/>
          </p:nvPr>
        </p:nvSpPr>
        <p:spPr>
          <a:xfrm>
            <a:off x="4249619" y="5822286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64" name="Picture Placeholder 15"/>
          <p:cNvSpPr>
            <a:spLocks noGrp="1"/>
          </p:cNvSpPr>
          <p:nvPr>
            <p:ph type="pic" sz="quarter" idx="67"/>
          </p:nvPr>
        </p:nvSpPr>
        <p:spPr>
          <a:xfrm>
            <a:off x="5191902" y="5822286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65" name="Picture Placeholder 15"/>
          <p:cNvSpPr>
            <a:spLocks noGrp="1"/>
          </p:cNvSpPr>
          <p:nvPr>
            <p:ph type="pic" sz="quarter" idx="68"/>
          </p:nvPr>
        </p:nvSpPr>
        <p:spPr>
          <a:xfrm>
            <a:off x="6134185" y="5822286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66" name="Picture Placeholder 15"/>
          <p:cNvSpPr>
            <a:spLocks noGrp="1"/>
          </p:cNvSpPr>
          <p:nvPr>
            <p:ph type="pic" sz="quarter" idx="69"/>
          </p:nvPr>
        </p:nvSpPr>
        <p:spPr>
          <a:xfrm>
            <a:off x="7076468" y="5822286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9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rm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30"/>
          </p:nvPr>
        </p:nvSpPr>
        <p:spPr>
          <a:xfrm>
            <a:off x="460375" y="1892528"/>
            <a:ext cx="3809244" cy="4215568"/>
          </a:xfrm>
        </p:spPr>
        <p:txBody>
          <a:bodyPr wrap="none"/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7" name="Content Placeholder 7"/>
          <p:cNvSpPr>
            <a:spLocks noGrp="1"/>
          </p:cNvSpPr>
          <p:nvPr>
            <p:ph sz="quarter" idx="31"/>
          </p:nvPr>
        </p:nvSpPr>
        <p:spPr>
          <a:xfrm>
            <a:off x="4644008" y="1892528"/>
            <a:ext cx="3809244" cy="4215568"/>
          </a:xfrm>
        </p:spPr>
        <p:txBody>
          <a:bodyPr wrap="none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521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FACULTY NAME</a:t>
            </a:r>
            <a:endParaRPr lang="en-US" dirty="0"/>
          </a:p>
        </p:txBody>
      </p:sp>
      <p:sp>
        <p:nvSpPr>
          <p:cNvPr id="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480487" y="1677359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7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1422770" y="1677359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9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2365053" y="1677359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22"/>
          </p:nvPr>
        </p:nvSpPr>
        <p:spPr>
          <a:xfrm>
            <a:off x="3307336" y="1677359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30"/>
          </p:nvPr>
        </p:nvSpPr>
        <p:spPr>
          <a:xfrm>
            <a:off x="4249619" y="1677359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28" name="Picture Placeholder 15"/>
          <p:cNvSpPr>
            <a:spLocks noGrp="1"/>
          </p:cNvSpPr>
          <p:nvPr>
            <p:ph type="pic" sz="quarter" idx="31"/>
          </p:nvPr>
        </p:nvSpPr>
        <p:spPr>
          <a:xfrm>
            <a:off x="5191902" y="1677359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29" name="Picture Placeholder 15"/>
          <p:cNvSpPr>
            <a:spLocks noGrp="1"/>
          </p:cNvSpPr>
          <p:nvPr>
            <p:ph type="pic" sz="quarter" idx="32"/>
          </p:nvPr>
        </p:nvSpPr>
        <p:spPr>
          <a:xfrm>
            <a:off x="6134185" y="1677359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0" name="Picture Placeholder 15"/>
          <p:cNvSpPr>
            <a:spLocks noGrp="1"/>
          </p:cNvSpPr>
          <p:nvPr>
            <p:ph type="pic" sz="quarter" idx="33"/>
          </p:nvPr>
        </p:nvSpPr>
        <p:spPr>
          <a:xfrm>
            <a:off x="7076468" y="1677359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1" name="Picture Placeholder 15"/>
          <p:cNvSpPr>
            <a:spLocks noGrp="1"/>
          </p:cNvSpPr>
          <p:nvPr>
            <p:ph type="pic" sz="quarter" idx="34"/>
          </p:nvPr>
        </p:nvSpPr>
        <p:spPr>
          <a:xfrm>
            <a:off x="8018753" y="1677359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2" name="Picture Placeholder 15"/>
          <p:cNvSpPr>
            <a:spLocks noGrp="1"/>
          </p:cNvSpPr>
          <p:nvPr>
            <p:ph type="pic" sz="quarter" idx="35"/>
          </p:nvPr>
        </p:nvSpPr>
        <p:spPr>
          <a:xfrm>
            <a:off x="480487" y="272594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3" name="Picture Placeholder 15"/>
          <p:cNvSpPr>
            <a:spLocks noGrp="1"/>
          </p:cNvSpPr>
          <p:nvPr>
            <p:ph type="pic" sz="quarter" idx="36"/>
          </p:nvPr>
        </p:nvSpPr>
        <p:spPr>
          <a:xfrm>
            <a:off x="1422770" y="272594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4" name="Picture Placeholder 15"/>
          <p:cNvSpPr>
            <a:spLocks noGrp="1"/>
          </p:cNvSpPr>
          <p:nvPr>
            <p:ph type="pic" sz="quarter" idx="37"/>
          </p:nvPr>
        </p:nvSpPr>
        <p:spPr>
          <a:xfrm>
            <a:off x="2365053" y="272594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5" name="Picture Placeholder 15"/>
          <p:cNvSpPr>
            <a:spLocks noGrp="1"/>
          </p:cNvSpPr>
          <p:nvPr>
            <p:ph type="pic" sz="quarter" idx="38"/>
          </p:nvPr>
        </p:nvSpPr>
        <p:spPr>
          <a:xfrm>
            <a:off x="3307336" y="272594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6" name="Picture Placeholder 15"/>
          <p:cNvSpPr>
            <a:spLocks noGrp="1"/>
          </p:cNvSpPr>
          <p:nvPr>
            <p:ph type="pic" sz="quarter" idx="39"/>
          </p:nvPr>
        </p:nvSpPr>
        <p:spPr>
          <a:xfrm>
            <a:off x="4249619" y="272594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7" name="Picture Placeholder 15"/>
          <p:cNvSpPr>
            <a:spLocks noGrp="1"/>
          </p:cNvSpPr>
          <p:nvPr>
            <p:ph type="pic" sz="quarter" idx="40"/>
          </p:nvPr>
        </p:nvSpPr>
        <p:spPr>
          <a:xfrm>
            <a:off x="5191902" y="272594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8" name="Picture Placeholder 15"/>
          <p:cNvSpPr>
            <a:spLocks noGrp="1"/>
          </p:cNvSpPr>
          <p:nvPr>
            <p:ph type="pic" sz="quarter" idx="41"/>
          </p:nvPr>
        </p:nvSpPr>
        <p:spPr>
          <a:xfrm>
            <a:off x="6134185" y="272594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9" name="Picture Placeholder 15"/>
          <p:cNvSpPr>
            <a:spLocks noGrp="1"/>
          </p:cNvSpPr>
          <p:nvPr>
            <p:ph type="pic" sz="quarter" idx="42"/>
          </p:nvPr>
        </p:nvSpPr>
        <p:spPr>
          <a:xfrm>
            <a:off x="7076468" y="272594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0" name="Picture Placeholder 15"/>
          <p:cNvSpPr>
            <a:spLocks noGrp="1"/>
          </p:cNvSpPr>
          <p:nvPr>
            <p:ph type="pic" sz="quarter" idx="43"/>
          </p:nvPr>
        </p:nvSpPr>
        <p:spPr>
          <a:xfrm>
            <a:off x="8018753" y="272594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1" name="Picture Placeholder 15"/>
          <p:cNvSpPr>
            <a:spLocks noGrp="1"/>
          </p:cNvSpPr>
          <p:nvPr>
            <p:ph type="pic" sz="quarter" idx="44"/>
          </p:nvPr>
        </p:nvSpPr>
        <p:spPr>
          <a:xfrm>
            <a:off x="480487" y="380606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45"/>
          </p:nvPr>
        </p:nvSpPr>
        <p:spPr>
          <a:xfrm>
            <a:off x="1422770" y="380606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46"/>
          </p:nvPr>
        </p:nvSpPr>
        <p:spPr>
          <a:xfrm>
            <a:off x="2365053" y="380606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47"/>
          </p:nvPr>
        </p:nvSpPr>
        <p:spPr>
          <a:xfrm>
            <a:off x="3307336" y="380606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5" name="Picture Placeholder 15"/>
          <p:cNvSpPr>
            <a:spLocks noGrp="1"/>
          </p:cNvSpPr>
          <p:nvPr>
            <p:ph type="pic" sz="quarter" idx="48"/>
          </p:nvPr>
        </p:nvSpPr>
        <p:spPr>
          <a:xfrm>
            <a:off x="4249619" y="380606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6" name="Picture Placeholder 15"/>
          <p:cNvSpPr>
            <a:spLocks noGrp="1"/>
          </p:cNvSpPr>
          <p:nvPr>
            <p:ph type="pic" sz="quarter" idx="49"/>
          </p:nvPr>
        </p:nvSpPr>
        <p:spPr>
          <a:xfrm>
            <a:off x="5191902" y="380606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7" name="Picture Placeholder 15"/>
          <p:cNvSpPr>
            <a:spLocks noGrp="1"/>
          </p:cNvSpPr>
          <p:nvPr>
            <p:ph type="pic" sz="quarter" idx="50"/>
          </p:nvPr>
        </p:nvSpPr>
        <p:spPr>
          <a:xfrm>
            <a:off x="6134185" y="380606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8" name="Picture Placeholder 15"/>
          <p:cNvSpPr>
            <a:spLocks noGrp="1"/>
          </p:cNvSpPr>
          <p:nvPr>
            <p:ph type="pic" sz="quarter" idx="51"/>
          </p:nvPr>
        </p:nvSpPr>
        <p:spPr>
          <a:xfrm>
            <a:off x="7076468" y="380606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9" name="Picture Placeholder 15"/>
          <p:cNvSpPr>
            <a:spLocks noGrp="1"/>
          </p:cNvSpPr>
          <p:nvPr>
            <p:ph type="pic" sz="quarter" idx="52"/>
          </p:nvPr>
        </p:nvSpPr>
        <p:spPr>
          <a:xfrm>
            <a:off x="8018753" y="380606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0" name="Picture Placeholder 15"/>
          <p:cNvSpPr>
            <a:spLocks noGrp="1"/>
          </p:cNvSpPr>
          <p:nvPr>
            <p:ph type="pic" sz="quarter" idx="53"/>
          </p:nvPr>
        </p:nvSpPr>
        <p:spPr>
          <a:xfrm>
            <a:off x="480487" y="4854645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1" name="Picture Placeholder 15"/>
          <p:cNvSpPr>
            <a:spLocks noGrp="1"/>
          </p:cNvSpPr>
          <p:nvPr>
            <p:ph type="pic" sz="quarter" idx="54"/>
          </p:nvPr>
        </p:nvSpPr>
        <p:spPr>
          <a:xfrm>
            <a:off x="1422770" y="4854645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2" name="Picture Placeholder 15"/>
          <p:cNvSpPr>
            <a:spLocks noGrp="1"/>
          </p:cNvSpPr>
          <p:nvPr>
            <p:ph type="pic" sz="quarter" idx="55"/>
          </p:nvPr>
        </p:nvSpPr>
        <p:spPr>
          <a:xfrm>
            <a:off x="2365053" y="4854645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3" name="Picture Placeholder 15"/>
          <p:cNvSpPr>
            <a:spLocks noGrp="1"/>
          </p:cNvSpPr>
          <p:nvPr>
            <p:ph type="pic" sz="quarter" idx="56"/>
          </p:nvPr>
        </p:nvSpPr>
        <p:spPr>
          <a:xfrm>
            <a:off x="3307336" y="4854645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4" name="Picture Placeholder 15"/>
          <p:cNvSpPr>
            <a:spLocks noGrp="1"/>
          </p:cNvSpPr>
          <p:nvPr>
            <p:ph type="pic" sz="quarter" idx="57"/>
          </p:nvPr>
        </p:nvSpPr>
        <p:spPr>
          <a:xfrm>
            <a:off x="4249619" y="4854645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5" name="Picture Placeholder 15"/>
          <p:cNvSpPr>
            <a:spLocks noGrp="1"/>
          </p:cNvSpPr>
          <p:nvPr>
            <p:ph type="pic" sz="quarter" idx="58"/>
          </p:nvPr>
        </p:nvSpPr>
        <p:spPr>
          <a:xfrm>
            <a:off x="5191902" y="4854645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6" name="Picture Placeholder 15"/>
          <p:cNvSpPr>
            <a:spLocks noGrp="1"/>
          </p:cNvSpPr>
          <p:nvPr>
            <p:ph type="pic" sz="quarter" idx="59"/>
          </p:nvPr>
        </p:nvSpPr>
        <p:spPr>
          <a:xfrm>
            <a:off x="6134185" y="4854645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7" name="Picture Placeholder 15"/>
          <p:cNvSpPr>
            <a:spLocks noGrp="1"/>
          </p:cNvSpPr>
          <p:nvPr>
            <p:ph type="pic" sz="quarter" idx="60"/>
          </p:nvPr>
        </p:nvSpPr>
        <p:spPr>
          <a:xfrm>
            <a:off x="7076468" y="4854645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8" name="Picture Placeholder 15"/>
          <p:cNvSpPr>
            <a:spLocks noGrp="1"/>
          </p:cNvSpPr>
          <p:nvPr>
            <p:ph type="pic" sz="quarter" idx="61"/>
          </p:nvPr>
        </p:nvSpPr>
        <p:spPr>
          <a:xfrm>
            <a:off x="8018753" y="4854645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60" name="Picture Placeholder 15"/>
          <p:cNvSpPr>
            <a:spLocks noGrp="1"/>
          </p:cNvSpPr>
          <p:nvPr>
            <p:ph type="pic" sz="quarter" idx="63"/>
          </p:nvPr>
        </p:nvSpPr>
        <p:spPr>
          <a:xfrm>
            <a:off x="1422770" y="5822286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61" name="Picture Placeholder 15"/>
          <p:cNvSpPr>
            <a:spLocks noGrp="1"/>
          </p:cNvSpPr>
          <p:nvPr>
            <p:ph type="pic" sz="quarter" idx="64"/>
          </p:nvPr>
        </p:nvSpPr>
        <p:spPr>
          <a:xfrm>
            <a:off x="2365053" y="5822286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62" name="Picture Placeholder 15"/>
          <p:cNvSpPr>
            <a:spLocks noGrp="1"/>
          </p:cNvSpPr>
          <p:nvPr>
            <p:ph type="pic" sz="quarter" idx="65"/>
          </p:nvPr>
        </p:nvSpPr>
        <p:spPr>
          <a:xfrm>
            <a:off x="3307336" y="5822286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63" name="Picture Placeholder 15"/>
          <p:cNvSpPr>
            <a:spLocks noGrp="1"/>
          </p:cNvSpPr>
          <p:nvPr>
            <p:ph type="pic" sz="quarter" idx="66"/>
          </p:nvPr>
        </p:nvSpPr>
        <p:spPr>
          <a:xfrm>
            <a:off x="4249619" y="5822286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64" name="Picture Placeholder 15"/>
          <p:cNvSpPr>
            <a:spLocks noGrp="1"/>
          </p:cNvSpPr>
          <p:nvPr>
            <p:ph type="pic" sz="quarter" idx="67"/>
          </p:nvPr>
        </p:nvSpPr>
        <p:spPr>
          <a:xfrm>
            <a:off x="5191902" y="5822286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65" name="Picture Placeholder 15"/>
          <p:cNvSpPr>
            <a:spLocks noGrp="1"/>
          </p:cNvSpPr>
          <p:nvPr>
            <p:ph type="pic" sz="quarter" idx="68"/>
          </p:nvPr>
        </p:nvSpPr>
        <p:spPr>
          <a:xfrm>
            <a:off x="6134185" y="5822286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66" name="Picture Placeholder 15"/>
          <p:cNvSpPr>
            <a:spLocks noGrp="1"/>
          </p:cNvSpPr>
          <p:nvPr>
            <p:ph type="pic" sz="quarter" idx="69"/>
          </p:nvPr>
        </p:nvSpPr>
        <p:spPr>
          <a:xfrm>
            <a:off x="7076468" y="5822286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950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FACULTY NAME</a:t>
            </a:r>
            <a:endParaRPr lang="en-US" dirty="0"/>
          </a:p>
        </p:txBody>
      </p:sp>
      <p:sp>
        <p:nvSpPr>
          <p:cNvPr id="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480487" y="1677359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7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1422770" y="1677359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9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2365053" y="1677359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22"/>
          </p:nvPr>
        </p:nvSpPr>
        <p:spPr>
          <a:xfrm>
            <a:off x="3307336" y="1677359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30"/>
          </p:nvPr>
        </p:nvSpPr>
        <p:spPr>
          <a:xfrm>
            <a:off x="4249619" y="1677359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28" name="Picture Placeholder 15"/>
          <p:cNvSpPr>
            <a:spLocks noGrp="1"/>
          </p:cNvSpPr>
          <p:nvPr>
            <p:ph type="pic" sz="quarter" idx="31"/>
          </p:nvPr>
        </p:nvSpPr>
        <p:spPr>
          <a:xfrm>
            <a:off x="5191902" y="1677359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29" name="Picture Placeholder 15"/>
          <p:cNvSpPr>
            <a:spLocks noGrp="1"/>
          </p:cNvSpPr>
          <p:nvPr>
            <p:ph type="pic" sz="quarter" idx="32"/>
          </p:nvPr>
        </p:nvSpPr>
        <p:spPr>
          <a:xfrm>
            <a:off x="6134185" y="1677359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0" name="Picture Placeholder 15"/>
          <p:cNvSpPr>
            <a:spLocks noGrp="1"/>
          </p:cNvSpPr>
          <p:nvPr>
            <p:ph type="pic" sz="quarter" idx="33"/>
          </p:nvPr>
        </p:nvSpPr>
        <p:spPr>
          <a:xfrm>
            <a:off x="7076468" y="1677359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1" name="Picture Placeholder 15"/>
          <p:cNvSpPr>
            <a:spLocks noGrp="1"/>
          </p:cNvSpPr>
          <p:nvPr>
            <p:ph type="pic" sz="quarter" idx="34"/>
          </p:nvPr>
        </p:nvSpPr>
        <p:spPr>
          <a:xfrm>
            <a:off x="8018753" y="1677359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2" name="Picture Placeholder 15"/>
          <p:cNvSpPr>
            <a:spLocks noGrp="1"/>
          </p:cNvSpPr>
          <p:nvPr>
            <p:ph type="pic" sz="quarter" idx="35"/>
          </p:nvPr>
        </p:nvSpPr>
        <p:spPr>
          <a:xfrm>
            <a:off x="480487" y="272594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3" name="Picture Placeholder 15"/>
          <p:cNvSpPr>
            <a:spLocks noGrp="1"/>
          </p:cNvSpPr>
          <p:nvPr>
            <p:ph type="pic" sz="quarter" idx="36"/>
          </p:nvPr>
        </p:nvSpPr>
        <p:spPr>
          <a:xfrm>
            <a:off x="1422770" y="272594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4" name="Picture Placeholder 15"/>
          <p:cNvSpPr>
            <a:spLocks noGrp="1"/>
          </p:cNvSpPr>
          <p:nvPr>
            <p:ph type="pic" sz="quarter" idx="37"/>
          </p:nvPr>
        </p:nvSpPr>
        <p:spPr>
          <a:xfrm>
            <a:off x="2365053" y="272594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5" name="Picture Placeholder 15"/>
          <p:cNvSpPr>
            <a:spLocks noGrp="1"/>
          </p:cNvSpPr>
          <p:nvPr>
            <p:ph type="pic" sz="quarter" idx="38"/>
          </p:nvPr>
        </p:nvSpPr>
        <p:spPr>
          <a:xfrm>
            <a:off x="3307336" y="272594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6" name="Picture Placeholder 15"/>
          <p:cNvSpPr>
            <a:spLocks noGrp="1"/>
          </p:cNvSpPr>
          <p:nvPr>
            <p:ph type="pic" sz="quarter" idx="39"/>
          </p:nvPr>
        </p:nvSpPr>
        <p:spPr>
          <a:xfrm>
            <a:off x="4249619" y="272594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7" name="Picture Placeholder 15"/>
          <p:cNvSpPr>
            <a:spLocks noGrp="1"/>
          </p:cNvSpPr>
          <p:nvPr>
            <p:ph type="pic" sz="quarter" idx="40"/>
          </p:nvPr>
        </p:nvSpPr>
        <p:spPr>
          <a:xfrm>
            <a:off x="5191902" y="272594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8" name="Picture Placeholder 15"/>
          <p:cNvSpPr>
            <a:spLocks noGrp="1"/>
          </p:cNvSpPr>
          <p:nvPr>
            <p:ph type="pic" sz="quarter" idx="41"/>
          </p:nvPr>
        </p:nvSpPr>
        <p:spPr>
          <a:xfrm>
            <a:off x="6134185" y="272594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39" name="Picture Placeholder 15"/>
          <p:cNvSpPr>
            <a:spLocks noGrp="1"/>
          </p:cNvSpPr>
          <p:nvPr>
            <p:ph type="pic" sz="quarter" idx="42"/>
          </p:nvPr>
        </p:nvSpPr>
        <p:spPr>
          <a:xfrm>
            <a:off x="7076468" y="272594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0" name="Picture Placeholder 15"/>
          <p:cNvSpPr>
            <a:spLocks noGrp="1"/>
          </p:cNvSpPr>
          <p:nvPr>
            <p:ph type="pic" sz="quarter" idx="43"/>
          </p:nvPr>
        </p:nvSpPr>
        <p:spPr>
          <a:xfrm>
            <a:off x="8018753" y="272594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1" name="Picture Placeholder 15"/>
          <p:cNvSpPr>
            <a:spLocks noGrp="1"/>
          </p:cNvSpPr>
          <p:nvPr>
            <p:ph type="pic" sz="quarter" idx="44"/>
          </p:nvPr>
        </p:nvSpPr>
        <p:spPr>
          <a:xfrm>
            <a:off x="480487" y="380606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45"/>
          </p:nvPr>
        </p:nvSpPr>
        <p:spPr>
          <a:xfrm>
            <a:off x="1422770" y="380606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46"/>
          </p:nvPr>
        </p:nvSpPr>
        <p:spPr>
          <a:xfrm>
            <a:off x="2365053" y="380606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47"/>
          </p:nvPr>
        </p:nvSpPr>
        <p:spPr>
          <a:xfrm>
            <a:off x="3307336" y="380606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5" name="Picture Placeholder 15"/>
          <p:cNvSpPr>
            <a:spLocks noGrp="1"/>
          </p:cNvSpPr>
          <p:nvPr>
            <p:ph type="pic" sz="quarter" idx="48"/>
          </p:nvPr>
        </p:nvSpPr>
        <p:spPr>
          <a:xfrm>
            <a:off x="4249619" y="380606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6" name="Picture Placeholder 15"/>
          <p:cNvSpPr>
            <a:spLocks noGrp="1"/>
          </p:cNvSpPr>
          <p:nvPr>
            <p:ph type="pic" sz="quarter" idx="49"/>
          </p:nvPr>
        </p:nvSpPr>
        <p:spPr>
          <a:xfrm>
            <a:off x="5191902" y="380606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7" name="Picture Placeholder 15"/>
          <p:cNvSpPr>
            <a:spLocks noGrp="1"/>
          </p:cNvSpPr>
          <p:nvPr>
            <p:ph type="pic" sz="quarter" idx="50"/>
          </p:nvPr>
        </p:nvSpPr>
        <p:spPr>
          <a:xfrm>
            <a:off x="6134185" y="380606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8" name="Picture Placeholder 15"/>
          <p:cNvSpPr>
            <a:spLocks noGrp="1"/>
          </p:cNvSpPr>
          <p:nvPr>
            <p:ph type="pic" sz="quarter" idx="51"/>
          </p:nvPr>
        </p:nvSpPr>
        <p:spPr>
          <a:xfrm>
            <a:off x="7076468" y="380606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49" name="Picture Placeholder 15"/>
          <p:cNvSpPr>
            <a:spLocks noGrp="1"/>
          </p:cNvSpPr>
          <p:nvPr>
            <p:ph type="pic" sz="quarter" idx="52"/>
          </p:nvPr>
        </p:nvSpPr>
        <p:spPr>
          <a:xfrm>
            <a:off x="8018753" y="3806062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0" name="Picture Placeholder 15"/>
          <p:cNvSpPr>
            <a:spLocks noGrp="1"/>
          </p:cNvSpPr>
          <p:nvPr>
            <p:ph type="pic" sz="quarter" idx="53"/>
          </p:nvPr>
        </p:nvSpPr>
        <p:spPr>
          <a:xfrm>
            <a:off x="480487" y="4854645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1" name="Picture Placeholder 15"/>
          <p:cNvSpPr>
            <a:spLocks noGrp="1"/>
          </p:cNvSpPr>
          <p:nvPr>
            <p:ph type="pic" sz="quarter" idx="54"/>
          </p:nvPr>
        </p:nvSpPr>
        <p:spPr>
          <a:xfrm>
            <a:off x="1422770" y="4854645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2" name="Picture Placeholder 15"/>
          <p:cNvSpPr>
            <a:spLocks noGrp="1"/>
          </p:cNvSpPr>
          <p:nvPr>
            <p:ph type="pic" sz="quarter" idx="55"/>
          </p:nvPr>
        </p:nvSpPr>
        <p:spPr>
          <a:xfrm>
            <a:off x="2365053" y="4854645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3" name="Picture Placeholder 15"/>
          <p:cNvSpPr>
            <a:spLocks noGrp="1"/>
          </p:cNvSpPr>
          <p:nvPr>
            <p:ph type="pic" sz="quarter" idx="56"/>
          </p:nvPr>
        </p:nvSpPr>
        <p:spPr>
          <a:xfrm>
            <a:off x="3307336" y="4854645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4" name="Picture Placeholder 15"/>
          <p:cNvSpPr>
            <a:spLocks noGrp="1"/>
          </p:cNvSpPr>
          <p:nvPr>
            <p:ph type="pic" sz="quarter" idx="57"/>
          </p:nvPr>
        </p:nvSpPr>
        <p:spPr>
          <a:xfrm>
            <a:off x="4249619" y="4854645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5" name="Picture Placeholder 15"/>
          <p:cNvSpPr>
            <a:spLocks noGrp="1"/>
          </p:cNvSpPr>
          <p:nvPr>
            <p:ph type="pic" sz="quarter" idx="58"/>
          </p:nvPr>
        </p:nvSpPr>
        <p:spPr>
          <a:xfrm>
            <a:off x="5191902" y="4854645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6" name="Picture Placeholder 15"/>
          <p:cNvSpPr>
            <a:spLocks noGrp="1"/>
          </p:cNvSpPr>
          <p:nvPr>
            <p:ph type="pic" sz="quarter" idx="59"/>
          </p:nvPr>
        </p:nvSpPr>
        <p:spPr>
          <a:xfrm>
            <a:off x="6134185" y="4854645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7" name="Picture Placeholder 15"/>
          <p:cNvSpPr>
            <a:spLocks noGrp="1"/>
          </p:cNvSpPr>
          <p:nvPr>
            <p:ph type="pic" sz="quarter" idx="60"/>
          </p:nvPr>
        </p:nvSpPr>
        <p:spPr>
          <a:xfrm>
            <a:off x="7076468" y="4854645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8" name="Picture Placeholder 15"/>
          <p:cNvSpPr>
            <a:spLocks noGrp="1"/>
          </p:cNvSpPr>
          <p:nvPr>
            <p:ph type="pic" sz="quarter" idx="61"/>
          </p:nvPr>
        </p:nvSpPr>
        <p:spPr>
          <a:xfrm>
            <a:off x="8018753" y="4854645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60" name="Picture Placeholder 15"/>
          <p:cNvSpPr>
            <a:spLocks noGrp="1"/>
          </p:cNvSpPr>
          <p:nvPr>
            <p:ph type="pic" sz="quarter" idx="63"/>
          </p:nvPr>
        </p:nvSpPr>
        <p:spPr>
          <a:xfrm>
            <a:off x="1422770" y="5822286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61" name="Picture Placeholder 15"/>
          <p:cNvSpPr>
            <a:spLocks noGrp="1"/>
          </p:cNvSpPr>
          <p:nvPr>
            <p:ph type="pic" sz="quarter" idx="64"/>
          </p:nvPr>
        </p:nvSpPr>
        <p:spPr>
          <a:xfrm>
            <a:off x="2365053" y="5822286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62" name="Picture Placeholder 15"/>
          <p:cNvSpPr>
            <a:spLocks noGrp="1"/>
          </p:cNvSpPr>
          <p:nvPr>
            <p:ph type="pic" sz="quarter" idx="65"/>
          </p:nvPr>
        </p:nvSpPr>
        <p:spPr>
          <a:xfrm>
            <a:off x="3307336" y="5822286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63" name="Picture Placeholder 15"/>
          <p:cNvSpPr>
            <a:spLocks noGrp="1"/>
          </p:cNvSpPr>
          <p:nvPr>
            <p:ph type="pic" sz="quarter" idx="66"/>
          </p:nvPr>
        </p:nvSpPr>
        <p:spPr>
          <a:xfrm>
            <a:off x="4249619" y="5822286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64" name="Picture Placeholder 15"/>
          <p:cNvSpPr>
            <a:spLocks noGrp="1"/>
          </p:cNvSpPr>
          <p:nvPr>
            <p:ph type="pic" sz="quarter" idx="67"/>
          </p:nvPr>
        </p:nvSpPr>
        <p:spPr>
          <a:xfrm>
            <a:off x="5191902" y="5822286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65" name="Picture Placeholder 15"/>
          <p:cNvSpPr>
            <a:spLocks noGrp="1"/>
          </p:cNvSpPr>
          <p:nvPr>
            <p:ph type="pic" sz="quarter" idx="68"/>
          </p:nvPr>
        </p:nvSpPr>
        <p:spPr>
          <a:xfrm>
            <a:off x="6134185" y="5822286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66" name="Picture Placeholder 15"/>
          <p:cNvSpPr>
            <a:spLocks noGrp="1"/>
          </p:cNvSpPr>
          <p:nvPr>
            <p:ph type="pic" sz="quarter" idx="69"/>
          </p:nvPr>
        </p:nvSpPr>
        <p:spPr>
          <a:xfrm>
            <a:off x="7076468" y="5822286"/>
            <a:ext cx="658813" cy="64135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950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36B-D2E7-4DF5-8301-0F27C02C3DC2}" type="datetimeFigureOut">
              <a:rPr lang="en-AU" smtClean="0"/>
              <a:t>16/09/2018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A843-C9CF-477C-AD2F-03ABC87D8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428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rm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38238" y="3346867"/>
            <a:ext cx="1880810" cy="2473475"/>
          </a:xfrm>
          <a:prstGeom prst="rect">
            <a:avLst/>
          </a:prstGeom>
          <a:solidFill>
            <a:srgbClr val="D6D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6"/>
          <p:cNvSpPr>
            <a:spLocks noGrp="1"/>
          </p:cNvSpPr>
          <p:nvPr userDrawn="1">
            <p:ph sz="quarter" idx="13" hasCustomPrompt="1"/>
          </p:nvPr>
        </p:nvSpPr>
        <p:spPr>
          <a:xfrm>
            <a:off x="598637" y="4188242"/>
            <a:ext cx="1826458" cy="1547435"/>
          </a:xfrm>
        </p:spPr>
        <p:txBody>
          <a:bodyPr wrap="none"/>
          <a:lstStyle/>
          <a:p>
            <a:pPr lvl="3"/>
            <a:r>
              <a:rPr lang="en-AU" dirty="0"/>
              <a:t>THIRD LEVEL</a:t>
            </a:r>
          </a:p>
          <a:p>
            <a:pPr lvl="3"/>
            <a:r>
              <a:rPr lang="en-AU" dirty="0"/>
              <a:t>LORUM IPS</a:t>
            </a:r>
            <a:br>
              <a:rPr lang="en-AU" dirty="0"/>
            </a:br>
            <a:r>
              <a:rPr lang="en-AU" dirty="0"/>
              <a:t>UM DOLORE</a:t>
            </a:r>
          </a:p>
        </p:txBody>
      </p:sp>
      <p:sp>
        <p:nvSpPr>
          <p:cNvPr id="23" name="Picture Placeholder 15"/>
          <p:cNvSpPr>
            <a:spLocks noGrp="1"/>
          </p:cNvSpPr>
          <p:nvPr userDrawn="1">
            <p:ph type="pic" sz="quarter" idx="16"/>
          </p:nvPr>
        </p:nvSpPr>
        <p:spPr>
          <a:xfrm>
            <a:off x="598411" y="3474092"/>
            <a:ext cx="658813" cy="641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2555338" y="3346867"/>
            <a:ext cx="1880810" cy="2473475"/>
          </a:xfrm>
          <a:prstGeom prst="rect">
            <a:avLst/>
          </a:prstGeom>
          <a:solidFill>
            <a:srgbClr val="D6D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4572438" y="3346867"/>
            <a:ext cx="1880810" cy="2473475"/>
          </a:xfrm>
          <a:prstGeom prst="rect">
            <a:avLst/>
          </a:prstGeom>
          <a:solidFill>
            <a:srgbClr val="D6D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6589538" y="3346867"/>
            <a:ext cx="1880810" cy="2473475"/>
          </a:xfrm>
          <a:prstGeom prst="rect">
            <a:avLst/>
          </a:prstGeom>
          <a:solidFill>
            <a:srgbClr val="D6D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6"/>
          <p:cNvSpPr>
            <a:spLocks noGrp="1"/>
          </p:cNvSpPr>
          <p:nvPr>
            <p:ph sz="quarter" idx="32" hasCustomPrompt="1"/>
          </p:nvPr>
        </p:nvSpPr>
        <p:spPr>
          <a:xfrm>
            <a:off x="2615914" y="4188242"/>
            <a:ext cx="1826458" cy="1547435"/>
          </a:xfrm>
        </p:spPr>
        <p:txBody>
          <a:bodyPr wrap="none"/>
          <a:lstStyle/>
          <a:p>
            <a:pPr lvl="3"/>
            <a:r>
              <a:rPr lang="en-AU" dirty="0"/>
              <a:t>THIRD LEVEL</a:t>
            </a:r>
          </a:p>
          <a:p>
            <a:pPr lvl="3"/>
            <a:r>
              <a:rPr lang="en-AU" dirty="0"/>
              <a:t>LORUM IPS</a:t>
            </a:r>
            <a:br>
              <a:rPr lang="en-AU" dirty="0"/>
            </a:br>
            <a:r>
              <a:rPr lang="en-AU" dirty="0"/>
              <a:t>UM DOLORE</a:t>
            </a:r>
          </a:p>
        </p:txBody>
      </p:sp>
      <p:sp>
        <p:nvSpPr>
          <p:cNvPr id="28" name="Picture Placeholder 15"/>
          <p:cNvSpPr>
            <a:spLocks noGrp="1"/>
          </p:cNvSpPr>
          <p:nvPr>
            <p:ph type="pic" sz="quarter" idx="33"/>
          </p:nvPr>
        </p:nvSpPr>
        <p:spPr>
          <a:xfrm>
            <a:off x="2615688" y="3474092"/>
            <a:ext cx="658813" cy="641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34" hasCustomPrompt="1"/>
          </p:nvPr>
        </p:nvSpPr>
        <p:spPr>
          <a:xfrm>
            <a:off x="4638186" y="4188242"/>
            <a:ext cx="1826458" cy="1547435"/>
          </a:xfrm>
        </p:spPr>
        <p:txBody>
          <a:bodyPr wrap="none"/>
          <a:lstStyle/>
          <a:p>
            <a:pPr lvl="3"/>
            <a:r>
              <a:rPr lang="en-AU" dirty="0"/>
              <a:t>THIRD LEVEL</a:t>
            </a:r>
          </a:p>
          <a:p>
            <a:pPr lvl="3"/>
            <a:r>
              <a:rPr lang="en-AU" dirty="0"/>
              <a:t>LORUM IPSU</a:t>
            </a:r>
            <a:br>
              <a:rPr lang="en-AU" dirty="0"/>
            </a:br>
            <a:r>
              <a:rPr lang="en-AU" dirty="0"/>
              <a:t>M DOLORE</a:t>
            </a:r>
          </a:p>
        </p:txBody>
      </p:sp>
      <p:sp>
        <p:nvSpPr>
          <p:cNvPr id="30" name="Picture Placeholder 15"/>
          <p:cNvSpPr>
            <a:spLocks noGrp="1"/>
          </p:cNvSpPr>
          <p:nvPr>
            <p:ph type="pic" sz="quarter" idx="35"/>
          </p:nvPr>
        </p:nvSpPr>
        <p:spPr>
          <a:xfrm>
            <a:off x="4637960" y="3474092"/>
            <a:ext cx="658813" cy="641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1" name="Content Placeholder 6"/>
          <p:cNvSpPr>
            <a:spLocks noGrp="1"/>
          </p:cNvSpPr>
          <p:nvPr>
            <p:ph sz="quarter" idx="36" hasCustomPrompt="1"/>
          </p:nvPr>
        </p:nvSpPr>
        <p:spPr>
          <a:xfrm>
            <a:off x="6654410" y="4188242"/>
            <a:ext cx="1826458" cy="1547435"/>
          </a:xfrm>
        </p:spPr>
        <p:txBody>
          <a:bodyPr wrap="none"/>
          <a:lstStyle/>
          <a:p>
            <a:pPr lvl="3"/>
            <a:r>
              <a:rPr lang="en-AU" dirty="0"/>
              <a:t>THIRD LEVEL</a:t>
            </a:r>
          </a:p>
          <a:p>
            <a:pPr lvl="3"/>
            <a:r>
              <a:rPr lang="en-AU" dirty="0"/>
              <a:t>LORUM IPSU</a:t>
            </a:r>
            <a:br>
              <a:rPr lang="en-AU" dirty="0"/>
            </a:br>
            <a:r>
              <a:rPr lang="en-AU" dirty="0"/>
              <a:t>M DOLORE</a:t>
            </a:r>
          </a:p>
        </p:txBody>
      </p:sp>
      <p:sp>
        <p:nvSpPr>
          <p:cNvPr id="32" name="Picture Placeholder 15"/>
          <p:cNvSpPr>
            <a:spLocks noGrp="1"/>
          </p:cNvSpPr>
          <p:nvPr>
            <p:ph type="pic" sz="quarter" idx="37"/>
          </p:nvPr>
        </p:nvSpPr>
        <p:spPr>
          <a:xfrm>
            <a:off x="6654184" y="3474092"/>
            <a:ext cx="658813" cy="641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147441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4pPr>
              <a:defRPr baseline="0"/>
            </a:lvl4pPr>
          </a:lstStyle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</a:t>
            </a:r>
            <a:r>
              <a:rPr lang="en-AU" dirty="0" err="1"/>
              <a:t>santotoe</a:t>
            </a:r>
            <a:r>
              <a:rPr lang="en-AU" dirty="0"/>
              <a:t> </a:t>
            </a:r>
            <a:r>
              <a:rPr lang="en-AU" dirty="0" err="1"/>
              <a:t>ehh</a:t>
            </a:r>
            <a:r>
              <a:rPr lang="en-AU" dirty="0"/>
              <a:t> </a:t>
            </a:r>
            <a:r>
              <a:rPr lang="en-AU" dirty="0" err="1"/>
              <a:t>asd</a:t>
            </a:r>
            <a:r>
              <a:rPr lang="en-AU" dirty="0"/>
              <a:t> </a:t>
            </a:r>
            <a:r>
              <a:rPr lang="en-AU" dirty="0" err="1"/>
              <a:t>gcia</a:t>
            </a:r>
            <a:r>
              <a:rPr lang="en-AU" dirty="0"/>
              <a:t> </a:t>
            </a:r>
            <a:r>
              <a:rPr lang="en-AU" dirty="0" err="1"/>
              <a:t>idu</a:t>
            </a:r>
            <a:r>
              <a:rPr lang="en-AU" dirty="0"/>
              <a:t> </a:t>
            </a:r>
            <a:r>
              <a:rPr lang="en-AU" dirty="0" err="1"/>
              <a:t>ciuw</a:t>
            </a:r>
            <a:r>
              <a:rPr lang="en-AU" dirty="0"/>
              <a:t> </a:t>
            </a:r>
            <a:r>
              <a:rPr lang="en-AU" dirty="0" err="1"/>
              <a:t>sfdoh</a:t>
            </a:r>
            <a:r>
              <a:rPr lang="en-AU" dirty="0"/>
              <a:t> me</a:t>
            </a:r>
            <a:br>
              <a:rPr lang="en-AU" dirty="0"/>
            </a:br>
            <a:r>
              <a:rPr lang="en-AU" dirty="0" err="1"/>
              <a:t>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</a:t>
            </a:r>
            <a:r>
              <a:rPr lang="en-AU" dirty="0" err="1"/>
              <a:t>santotoe</a:t>
            </a:r>
            <a:r>
              <a:rPr lang="en-AU" dirty="0"/>
              <a:t> </a:t>
            </a:r>
            <a:r>
              <a:rPr lang="en-AU" dirty="0" err="1"/>
              <a:t>ehh</a:t>
            </a:r>
            <a:r>
              <a:rPr lang="en-AU" dirty="0"/>
              <a:t> </a:t>
            </a:r>
            <a:r>
              <a:rPr lang="en-AU" dirty="0" err="1"/>
              <a:t>asd</a:t>
            </a:r>
            <a:r>
              <a:rPr lang="en-AU" dirty="0"/>
              <a:t> </a:t>
            </a:r>
            <a:r>
              <a:rPr lang="en-AU" dirty="0" err="1"/>
              <a:t>gcia</a:t>
            </a:r>
            <a:r>
              <a:rPr lang="en-AU" dirty="0"/>
              <a:t> </a:t>
            </a:r>
            <a:r>
              <a:rPr lang="en-AU" dirty="0" err="1"/>
              <a:t>idu</a:t>
            </a:r>
            <a:r>
              <a:rPr lang="en-AU" dirty="0"/>
              <a:t> </a:t>
            </a:r>
            <a:r>
              <a:rPr lang="en-AU" dirty="0" err="1"/>
              <a:t>ciuw</a:t>
            </a:r>
            <a:r>
              <a:rPr lang="en-AU" dirty="0"/>
              <a:t> </a:t>
            </a:r>
            <a:r>
              <a:rPr lang="en-AU" dirty="0" err="1"/>
              <a:t>sfdoh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</a:t>
            </a:r>
            <a:r>
              <a:rPr lang="en-AU" dirty="0" err="1"/>
              <a:t>santotoe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 err="1"/>
              <a:t>ehh</a:t>
            </a:r>
            <a:r>
              <a:rPr lang="en-AU" dirty="0"/>
              <a:t> </a:t>
            </a:r>
            <a:r>
              <a:rPr lang="en-AU" dirty="0" err="1"/>
              <a:t>asd</a:t>
            </a:r>
            <a:r>
              <a:rPr lang="en-AU" dirty="0"/>
              <a:t> </a:t>
            </a:r>
            <a:r>
              <a:rPr lang="en-AU" dirty="0" err="1"/>
              <a:t>gcia</a:t>
            </a:r>
            <a:r>
              <a:rPr lang="en-AU" dirty="0"/>
              <a:t> </a:t>
            </a:r>
            <a:r>
              <a:rPr lang="en-AU" dirty="0" err="1"/>
              <a:t>idu</a:t>
            </a:r>
            <a:r>
              <a:rPr lang="en-AU" dirty="0"/>
              <a:t> </a:t>
            </a:r>
            <a:r>
              <a:rPr lang="en-AU" dirty="0" err="1"/>
              <a:t>ciuw</a:t>
            </a:r>
            <a:r>
              <a:rPr lang="en-AU" dirty="0"/>
              <a:t> </a:t>
            </a:r>
            <a:r>
              <a:rPr lang="en-AU" dirty="0" err="1"/>
              <a:t>sfdoh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705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rm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30" hasCustomPrompt="1"/>
          </p:nvPr>
        </p:nvSpPr>
        <p:spPr>
          <a:xfrm>
            <a:off x="460376" y="2388810"/>
            <a:ext cx="6435922" cy="3646230"/>
          </a:xfrm>
        </p:spPr>
        <p:txBody>
          <a:bodyPr wrap="none"/>
          <a:lstStyle>
            <a:lvl3pPr>
              <a:lnSpc>
                <a:spcPts val="1300"/>
              </a:lnSpc>
              <a:defRPr>
                <a:solidFill>
                  <a:srgbClr val="800000"/>
                </a:solidFill>
              </a:defRPr>
            </a:lvl3pPr>
            <a:lvl4pPr>
              <a:lnSpc>
                <a:spcPts val="1300"/>
              </a:lnSpc>
              <a:defRPr sz="1400"/>
            </a:lvl4pPr>
            <a:lvl5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5pPr>
          </a:lstStyle>
          <a:p>
            <a:pPr lvl="2"/>
            <a:r>
              <a:rPr lang="en-AU" dirty="0"/>
              <a:t>Third level</a:t>
            </a:r>
          </a:p>
          <a:p>
            <a:pPr lvl="4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san </a:t>
            </a:r>
            <a:r>
              <a:rPr lang="en-AU" dirty="0" err="1"/>
              <a:t>toror</a:t>
            </a:r>
            <a:r>
              <a:rPr lang="en-AU" dirty="0"/>
              <a:t> velum anon </a:t>
            </a:r>
            <a:br>
              <a:rPr lang="en-AU" dirty="0"/>
            </a:br>
            <a:r>
              <a:rPr lang="en-AU" dirty="0" err="1"/>
              <a:t>vel</a:t>
            </a:r>
            <a:r>
              <a:rPr lang="en-AU" dirty="0"/>
              <a:t> </a:t>
            </a:r>
            <a:r>
              <a:rPr lang="en-AU" dirty="0" err="1"/>
              <a:t>belici</a:t>
            </a:r>
            <a:r>
              <a:rPr lang="en-AU" dirty="0"/>
              <a:t> </a:t>
            </a:r>
            <a:r>
              <a:rPr lang="en-AU" dirty="0" err="1"/>
              <a:t>doro</a:t>
            </a:r>
            <a:r>
              <a:rPr lang="en-AU" dirty="0"/>
              <a:t> </a:t>
            </a:r>
            <a:r>
              <a:rPr lang="en-AU" dirty="0" err="1"/>
              <a:t>ano</a:t>
            </a:r>
            <a:r>
              <a:rPr lang="en-AU" dirty="0"/>
              <a:t> </a:t>
            </a:r>
            <a:r>
              <a:rPr lang="en-AU" dirty="0" err="1"/>
              <a:t>astro</a:t>
            </a:r>
            <a:r>
              <a:rPr lang="en-AU" dirty="0"/>
              <a:t> </a:t>
            </a:r>
            <a:r>
              <a:rPr lang="en-AU" dirty="0" err="1"/>
              <a:t>il</a:t>
            </a:r>
            <a:r>
              <a:rPr lang="en-AU" dirty="0"/>
              <a:t> </a:t>
            </a:r>
            <a:r>
              <a:rPr lang="en-AU" dirty="0" err="1"/>
              <a:t>tores</a:t>
            </a:r>
            <a:r>
              <a:rPr lang="en-AU" dirty="0"/>
              <a:t> </a:t>
            </a:r>
            <a:r>
              <a:rPr lang="en-AU" dirty="0" err="1"/>
              <a:t>adde</a:t>
            </a:r>
            <a:r>
              <a:rPr lang="en-AU" dirty="0"/>
              <a:t>  </a:t>
            </a:r>
            <a:r>
              <a:rPr lang="en-AU" dirty="0" err="1"/>
              <a:t>eildolores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br>
              <a:rPr lang="en-AU" dirty="0"/>
            </a:br>
            <a:r>
              <a:rPr lang="en-AU" dirty="0" err="1"/>
              <a:t>tutte</a:t>
            </a:r>
            <a:r>
              <a:rPr lang="en-AU" dirty="0"/>
              <a:t> san </a:t>
            </a:r>
            <a:r>
              <a:rPr lang="en-AU" dirty="0" err="1"/>
              <a:t>toror</a:t>
            </a:r>
            <a:r>
              <a:rPr lang="en-AU" dirty="0"/>
              <a:t> velum anon </a:t>
            </a:r>
            <a:r>
              <a:rPr lang="en-AU" dirty="0" err="1"/>
              <a:t>vel</a:t>
            </a:r>
            <a:r>
              <a:rPr lang="en-AU" dirty="0"/>
              <a:t> </a:t>
            </a:r>
            <a:r>
              <a:rPr lang="en-AU" dirty="0" err="1"/>
              <a:t>belici</a:t>
            </a:r>
            <a:r>
              <a:rPr lang="en-AU" dirty="0"/>
              <a:t> </a:t>
            </a:r>
            <a:r>
              <a:rPr lang="en-AU" dirty="0" err="1"/>
              <a:t>doro</a:t>
            </a:r>
            <a:r>
              <a:rPr lang="en-AU" dirty="0"/>
              <a:t> </a:t>
            </a:r>
            <a:r>
              <a:rPr lang="en-AU" dirty="0" err="1"/>
              <a:t>ano</a:t>
            </a:r>
            <a:r>
              <a:rPr lang="en-AU" dirty="0"/>
              <a:t> </a:t>
            </a:r>
            <a:r>
              <a:rPr lang="en-AU" dirty="0" err="1"/>
              <a:t>astro</a:t>
            </a:r>
            <a:r>
              <a:rPr lang="en-AU" dirty="0"/>
              <a:t> </a:t>
            </a:r>
            <a:r>
              <a:rPr lang="en-AU" dirty="0" err="1"/>
              <a:t>il</a:t>
            </a:r>
            <a:r>
              <a:rPr lang="en-AU" dirty="0"/>
              <a:t> </a:t>
            </a:r>
            <a:r>
              <a:rPr lang="en-AU" dirty="0" err="1"/>
              <a:t>tores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 err="1"/>
              <a:t>adde</a:t>
            </a:r>
            <a:r>
              <a:rPr lang="en-AU" dirty="0"/>
              <a:t> a </a:t>
            </a:r>
            <a:r>
              <a:rPr lang="en-AU" dirty="0" err="1"/>
              <a:t>eil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san </a:t>
            </a:r>
            <a:r>
              <a:rPr lang="en-AU" dirty="0" err="1"/>
              <a:t>toror</a:t>
            </a:r>
            <a:r>
              <a:rPr lang="en-AU" dirty="0"/>
              <a:t> velum anon </a:t>
            </a:r>
            <a:r>
              <a:rPr lang="en-AU" dirty="0" err="1"/>
              <a:t>vel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 err="1"/>
              <a:t>belici</a:t>
            </a:r>
            <a:r>
              <a:rPr lang="en-AU" dirty="0"/>
              <a:t> </a:t>
            </a:r>
            <a:r>
              <a:rPr lang="en-AU" dirty="0" err="1"/>
              <a:t>doro</a:t>
            </a:r>
            <a:r>
              <a:rPr lang="en-AU" dirty="0"/>
              <a:t> </a:t>
            </a:r>
            <a:r>
              <a:rPr lang="en-AU" dirty="0" err="1"/>
              <a:t>ano</a:t>
            </a:r>
            <a:r>
              <a:rPr lang="en-AU" dirty="0"/>
              <a:t> </a:t>
            </a:r>
            <a:r>
              <a:rPr lang="en-AU" dirty="0" err="1"/>
              <a:t>astro</a:t>
            </a:r>
            <a:r>
              <a:rPr lang="en-AU" dirty="0"/>
              <a:t> </a:t>
            </a:r>
            <a:r>
              <a:rPr lang="en-AU" dirty="0" err="1"/>
              <a:t>il</a:t>
            </a:r>
            <a:r>
              <a:rPr lang="en-AU" dirty="0"/>
              <a:t> </a:t>
            </a:r>
            <a:r>
              <a:rPr lang="en-AU" dirty="0" err="1"/>
              <a:t>tores</a:t>
            </a:r>
            <a:r>
              <a:rPr lang="en-AU" dirty="0"/>
              <a:t> </a:t>
            </a:r>
            <a:r>
              <a:rPr lang="en-AU" dirty="0" err="1"/>
              <a:t>adde</a:t>
            </a:r>
            <a:r>
              <a:rPr lang="en-AU" dirty="0"/>
              <a:t> a </a:t>
            </a:r>
            <a:r>
              <a:rPr lang="en-AU" dirty="0" err="1"/>
              <a:t>eil</a:t>
            </a:r>
            <a:r>
              <a:rPr lang="en-AU" dirty="0"/>
              <a:t>.</a:t>
            </a:r>
          </a:p>
          <a:p>
            <a:pPr lvl="4"/>
            <a:endParaRPr lang="en-AU" dirty="0"/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san </a:t>
            </a:r>
            <a:r>
              <a:rPr lang="en-AU" dirty="0" err="1"/>
              <a:t>toror</a:t>
            </a:r>
            <a:r>
              <a:rPr lang="en-AU" dirty="0"/>
              <a:t> velum anon </a:t>
            </a:r>
            <a:br>
              <a:rPr lang="en-AU" dirty="0"/>
            </a:br>
            <a:r>
              <a:rPr lang="en-AU" dirty="0" err="1"/>
              <a:t>vel</a:t>
            </a:r>
            <a:r>
              <a:rPr lang="en-AU" dirty="0"/>
              <a:t> </a:t>
            </a:r>
            <a:r>
              <a:rPr lang="en-AU" dirty="0" err="1"/>
              <a:t>belici</a:t>
            </a:r>
            <a:r>
              <a:rPr lang="en-AU" dirty="0"/>
              <a:t> </a:t>
            </a:r>
            <a:r>
              <a:rPr lang="en-AU" dirty="0" err="1"/>
              <a:t>doro</a:t>
            </a:r>
            <a:r>
              <a:rPr lang="en-AU" dirty="0"/>
              <a:t> </a:t>
            </a:r>
            <a:r>
              <a:rPr lang="en-AU" dirty="0" err="1"/>
              <a:t>ano</a:t>
            </a:r>
            <a:r>
              <a:rPr lang="en-AU" dirty="0"/>
              <a:t> </a:t>
            </a:r>
            <a:r>
              <a:rPr lang="en-AU" dirty="0" err="1"/>
              <a:t>astro</a:t>
            </a:r>
            <a:r>
              <a:rPr lang="en-AU" dirty="0"/>
              <a:t> </a:t>
            </a:r>
            <a:r>
              <a:rPr lang="en-AU" dirty="0" err="1"/>
              <a:t>il</a:t>
            </a:r>
            <a:r>
              <a:rPr lang="en-AU" dirty="0"/>
              <a:t> </a:t>
            </a:r>
            <a:r>
              <a:rPr lang="en-AU" dirty="0" err="1"/>
              <a:t>tores</a:t>
            </a:r>
            <a:r>
              <a:rPr lang="en-AU" dirty="0"/>
              <a:t> </a:t>
            </a:r>
            <a:r>
              <a:rPr lang="en-AU" dirty="0" err="1"/>
              <a:t>adde</a:t>
            </a:r>
            <a:r>
              <a:rPr lang="en-AU" dirty="0"/>
              <a:t>  </a:t>
            </a:r>
            <a:r>
              <a:rPr lang="en-AU" dirty="0" err="1"/>
              <a:t>eildolores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br>
              <a:rPr lang="en-AU" dirty="0"/>
            </a:br>
            <a:r>
              <a:rPr lang="en-AU" dirty="0" err="1"/>
              <a:t>tutte</a:t>
            </a:r>
            <a:r>
              <a:rPr lang="en-AU" dirty="0"/>
              <a:t> san </a:t>
            </a:r>
            <a:r>
              <a:rPr lang="en-AU" dirty="0" err="1"/>
              <a:t>toror</a:t>
            </a:r>
            <a:r>
              <a:rPr lang="en-AU" dirty="0"/>
              <a:t> velum anon </a:t>
            </a:r>
            <a:r>
              <a:rPr lang="en-AU" dirty="0" err="1"/>
              <a:t>vel</a:t>
            </a:r>
            <a:r>
              <a:rPr lang="en-AU" dirty="0"/>
              <a:t> </a:t>
            </a:r>
            <a:r>
              <a:rPr lang="en-AU" dirty="0" err="1"/>
              <a:t>belici</a:t>
            </a:r>
            <a:r>
              <a:rPr lang="en-AU" dirty="0"/>
              <a:t> </a:t>
            </a:r>
            <a:r>
              <a:rPr lang="en-AU" dirty="0" err="1"/>
              <a:t>doro</a:t>
            </a:r>
            <a:r>
              <a:rPr lang="en-AU" dirty="0"/>
              <a:t> </a:t>
            </a:r>
            <a:r>
              <a:rPr lang="en-AU" dirty="0" err="1"/>
              <a:t>ano</a:t>
            </a:r>
            <a:r>
              <a:rPr lang="en-AU" dirty="0"/>
              <a:t> </a:t>
            </a:r>
            <a:r>
              <a:rPr lang="en-AU" dirty="0" err="1"/>
              <a:t>astro</a:t>
            </a:r>
            <a:r>
              <a:rPr lang="en-AU" dirty="0"/>
              <a:t> </a:t>
            </a:r>
            <a:r>
              <a:rPr lang="en-AU" dirty="0" err="1"/>
              <a:t>il</a:t>
            </a:r>
            <a:r>
              <a:rPr lang="en-AU" dirty="0"/>
              <a:t> </a:t>
            </a:r>
            <a:r>
              <a:rPr lang="en-AU" dirty="0" err="1"/>
              <a:t>tores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 err="1"/>
              <a:t>adde</a:t>
            </a:r>
            <a:r>
              <a:rPr lang="en-AU" dirty="0"/>
              <a:t> a </a:t>
            </a:r>
            <a:r>
              <a:rPr lang="en-AU" dirty="0" err="1"/>
              <a:t>eil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san </a:t>
            </a:r>
            <a:r>
              <a:rPr lang="en-AU" dirty="0" err="1"/>
              <a:t>toror</a:t>
            </a:r>
            <a:r>
              <a:rPr lang="en-AU" dirty="0"/>
              <a:t> velum anon </a:t>
            </a:r>
            <a:r>
              <a:rPr lang="en-AU" dirty="0" err="1"/>
              <a:t>vel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 err="1"/>
              <a:t>belici</a:t>
            </a:r>
            <a:r>
              <a:rPr lang="en-AU" dirty="0"/>
              <a:t> </a:t>
            </a:r>
            <a:r>
              <a:rPr lang="en-AU" dirty="0" err="1"/>
              <a:t>doro</a:t>
            </a:r>
            <a:r>
              <a:rPr lang="en-AU" dirty="0"/>
              <a:t> </a:t>
            </a:r>
            <a:r>
              <a:rPr lang="en-AU" dirty="0" err="1"/>
              <a:t>ano</a:t>
            </a:r>
            <a:r>
              <a:rPr lang="en-AU" dirty="0"/>
              <a:t> </a:t>
            </a:r>
            <a:r>
              <a:rPr lang="en-AU" dirty="0" err="1"/>
              <a:t>astro</a:t>
            </a:r>
            <a:r>
              <a:rPr lang="en-AU" dirty="0"/>
              <a:t> </a:t>
            </a:r>
            <a:r>
              <a:rPr lang="en-AU" dirty="0" err="1"/>
              <a:t>il</a:t>
            </a:r>
            <a:r>
              <a:rPr lang="en-AU" dirty="0"/>
              <a:t> </a:t>
            </a:r>
            <a:r>
              <a:rPr lang="en-AU" dirty="0" err="1"/>
              <a:t>tores</a:t>
            </a:r>
            <a:r>
              <a:rPr lang="en-AU" dirty="0"/>
              <a:t> </a:t>
            </a:r>
            <a:r>
              <a:rPr lang="en-AU" dirty="0" err="1"/>
              <a:t>adde</a:t>
            </a:r>
            <a:r>
              <a:rPr lang="en-AU" dirty="0"/>
              <a:t> a </a:t>
            </a:r>
            <a:r>
              <a:rPr lang="en-AU" dirty="0" err="1"/>
              <a:t>eil</a:t>
            </a:r>
            <a:r>
              <a:rPr lang="en-AU" dirty="0"/>
              <a:t>.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7318375" y="2382005"/>
            <a:ext cx="1177925" cy="11795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4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rm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61899" y="2080833"/>
            <a:ext cx="599243" cy="597556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32"/>
          </p:nvPr>
        </p:nvSpPr>
        <p:spPr>
          <a:xfrm>
            <a:off x="561899" y="2862603"/>
            <a:ext cx="599243" cy="597556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561899" y="3644373"/>
            <a:ext cx="599243" cy="597556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34"/>
          </p:nvPr>
        </p:nvSpPr>
        <p:spPr>
          <a:xfrm>
            <a:off x="561899" y="4426144"/>
            <a:ext cx="599243" cy="597556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35" hasCustomPrompt="1"/>
          </p:nvPr>
        </p:nvSpPr>
        <p:spPr>
          <a:xfrm>
            <a:off x="1229106" y="2032332"/>
            <a:ext cx="6585101" cy="3593315"/>
          </a:xfrm>
        </p:spPr>
        <p:txBody>
          <a:bodyPr wrap="none"/>
          <a:lstStyle>
            <a:lvl3pPr>
              <a:lnSpc>
                <a:spcPts val="1300"/>
              </a:lnSpc>
              <a:defRPr>
                <a:solidFill>
                  <a:srgbClr val="800000"/>
                </a:solidFill>
              </a:defRPr>
            </a:lvl3pPr>
            <a:lvl4pPr>
              <a:lnSpc>
                <a:spcPts val="1300"/>
              </a:lnSpc>
              <a:defRPr sz="1400"/>
            </a:lvl4pPr>
            <a:lvl5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lvl5pPr>
          </a:lstStyle>
          <a:p>
            <a:pPr lvl="4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san </a:t>
            </a:r>
            <a:r>
              <a:rPr lang="en-AU" dirty="0" err="1"/>
              <a:t>toror</a:t>
            </a:r>
            <a:r>
              <a:rPr lang="en-AU" dirty="0"/>
              <a:t> velum anon </a:t>
            </a:r>
            <a:br>
              <a:rPr lang="en-AU" dirty="0"/>
            </a:br>
            <a:r>
              <a:rPr lang="en-AU" dirty="0" err="1"/>
              <a:t>vel</a:t>
            </a:r>
            <a:r>
              <a:rPr lang="en-AU" dirty="0"/>
              <a:t> </a:t>
            </a:r>
            <a:r>
              <a:rPr lang="en-AU" dirty="0" err="1"/>
              <a:t>belici</a:t>
            </a:r>
            <a:r>
              <a:rPr lang="en-AU" dirty="0"/>
              <a:t> </a:t>
            </a:r>
            <a:r>
              <a:rPr lang="en-AU" dirty="0" err="1"/>
              <a:t>doro</a:t>
            </a:r>
            <a:r>
              <a:rPr lang="en-AU" dirty="0"/>
              <a:t> </a:t>
            </a:r>
            <a:r>
              <a:rPr lang="en-AU" dirty="0" err="1"/>
              <a:t>ano</a:t>
            </a:r>
            <a:r>
              <a:rPr lang="en-AU" dirty="0"/>
              <a:t> </a:t>
            </a:r>
            <a:r>
              <a:rPr lang="en-AU" dirty="0" err="1"/>
              <a:t>astro</a:t>
            </a:r>
            <a:r>
              <a:rPr lang="en-AU" dirty="0"/>
              <a:t> </a:t>
            </a:r>
            <a:r>
              <a:rPr lang="en-AU" dirty="0" err="1"/>
              <a:t>il</a:t>
            </a:r>
            <a:r>
              <a:rPr lang="en-AU" dirty="0"/>
              <a:t> </a:t>
            </a:r>
            <a:r>
              <a:rPr lang="en-AU" dirty="0" err="1"/>
              <a:t>tores</a:t>
            </a:r>
            <a:r>
              <a:rPr lang="en-AU" dirty="0"/>
              <a:t> </a:t>
            </a:r>
            <a:r>
              <a:rPr lang="en-AU" dirty="0" err="1"/>
              <a:t>adde</a:t>
            </a:r>
            <a:r>
              <a:rPr lang="en-AU" dirty="0"/>
              <a:t>  </a:t>
            </a:r>
            <a:r>
              <a:rPr lang="en-AU" dirty="0" err="1"/>
              <a:t>eildolores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</a:t>
            </a:r>
          </a:p>
          <a:p>
            <a:pPr lvl="4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san </a:t>
            </a:r>
            <a:r>
              <a:rPr lang="en-AU" dirty="0" err="1"/>
              <a:t>toror</a:t>
            </a:r>
            <a:r>
              <a:rPr lang="en-AU" dirty="0"/>
              <a:t> velum anon </a:t>
            </a:r>
            <a:br>
              <a:rPr lang="en-AU" dirty="0"/>
            </a:br>
            <a:r>
              <a:rPr lang="en-AU" dirty="0" err="1"/>
              <a:t>vel</a:t>
            </a:r>
            <a:r>
              <a:rPr lang="en-AU" dirty="0"/>
              <a:t> </a:t>
            </a:r>
            <a:r>
              <a:rPr lang="en-AU" dirty="0" err="1"/>
              <a:t>belici</a:t>
            </a:r>
            <a:r>
              <a:rPr lang="en-AU" dirty="0"/>
              <a:t> </a:t>
            </a:r>
            <a:r>
              <a:rPr lang="en-AU" dirty="0" err="1"/>
              <a:t>doro</a:t>
            </a:r>
            <a:r>
              <a:rPr lang="en-AU" dirty="0"/>
              <a:t> </a:t>
            </a:r>
            <a:r>
              <a:rPr lang="en-AU" dirty="0" err="1"/>
              <a:t>ano</a:t>
            </a:r>
            <a:r>
              <a:rPr lang="en-AU" dirty="0"/>
              <a:t> </a:t>
            </a:r>
            <a:r>
              <a:rPr lang="en-AU" dirty="0" err="1"/>
              <a:t>astro</a:t>
            </a:r>
            <a:r>
              <a:rPr lang="en-AU" dirty="0"/>
              <a:t> </a:t>
            </a:r>
            <a:r>
              <a:rPr lang="en-AU" dirty="0" err="1"/>
              <a:t>il</a:t>
            </a:r>
            <a:r>
              <a:rPr lang="en-AU" dirty="0"/>
              <a:t> </a:t>
            </a:r>
            <a:r>
              <a:rPr lang="en-AU" dirty="0" err="1"/>
              <a:t>tores</a:t>
            </a:r>
            <a:r>
              <a:rPr lang="en-AU" dirty="0"/>
              <a:t> </a:t>
            </a:r>
            <a:r>
              <a:rPr lang="en-AU" dirty="0" err="1"/>
              <a:t>adde</a:t>
            </a:r>
            <a:r>
              <a:rPr lang="en-AU" dirty="0"/>
              <a:t>  </a:t>
            </a:r>
            <a:r>
              <a:rPr lang="en-AU" dirty="0" err="1"/>
              <a:t>eildolores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</a:t>
            </a:r>
          </a:p>
          <a:p>
            <a:pPr lvl="4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san </a:t>
            </a:r>
            <a:r>
              <a:rPr lang="en-AU" dirty="0" err="1"/>
              <a:t>toror</a:t>
            </a:r>
            <a:r>
              <a:rPr lang="en-AU" dirty="0"/>
              <a:t> velum anon </a:t>
            </a:r>
            <a:br>
              <a:rPr lang="en-AU" dirty="0"/>
            </a:br>
            <a:r>
              <a:rPr lang="en-AU" dirty="0" err="1"/>
              <a:t>vel</a:t>
            </a:r>
            <a:r>
              <a:rPr lang="en-AU" dirty="0"/>
              <a:t> </a:t>
            </a:r>
            <a:r>
              <a:rPr lang="en-AU" dirty="0" err="1"/>
              <a:t>belici</a:t>
            </a:r>
            <a:r>
              <a:rPr lang="en-AU" dirty="0"/>
              <a:t> </a:t>
            </a:r>
            <a:r>
              <a:rPr lang="en-AU" dirty="0" err="1"/>
              <a:t>doro</a:t>
            </a:r>
            <a:r>
              <a:rPr lang="en-AU" dirty="0"/>
              <a:t> </a:t>
            </a:r>
            <a:r>
              <a:rPr lang="en-AU" dirty="0" err="1"/>
              <a:t>ano</a:t>
            </a:r>
            <a:r>
              <a:rPr lang="en-AU" dirty="0"/>
              <a:t> </a:t>
            </a:r>
            <a:r>
              <a:rPr lang="en-AU" dirty="0" err="1"/>
              <a:t>astro</a:t>
            </a:r>
            <a:r>
              <a:rPr lang="en-AU" dirty="0"/>
              <a:t> </a:t>
            </a:r>
            <a:r>
              <a:rPr lang="en-AU" dirty="0" err="1"/>
              <a:t>il</a:t>
            </a:r>
            <a:r>
              <a:rPr lang="en-AU" dirty="0"/>
              <a:t> </a:t>
            </a:r>
            <a:r>
              <a:rPr lang="en-AU" dirty="0" err="1"/>
              <a:t>tores</a:t>
            </a:r>
            <a:r>
              <a:rPr lang="en-AU" dirty="0"/>
              <a:t> </a:t>
            </a:r>
            <a:r>
              <a:rPr lang="en-AU" dirty="0" err="1"/>
              <a:t>adde</a:t>
            </a:r>
            <a:r>
              <a:rPr lang="en-AU" dirty="0"/>
              <a:t>  </a:t>
            </a:r>
            <a:r>
              <a:rPr lang="en-AU" dirty="0" err="1"/>
              <a:t>eildolores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</a:t>
            </a:r>
          </a:p>
          <a:p>
            <a:pPr lvl="4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r>
              <a:rPr lang="en-AU" dirty="0"/>
              <a:t> san </a:t>
            </a:r>
            <a:r>
              <a:rPr lang="en-AU" dirty="0" err="1"/>
              <a:t>toror</a:t>
            </a:r>
            <a:r>
              <a:rPr lang="en-AU" dirty="0"/>
              <a:t> velum anon </a:t>
            </a:r>
            <a:br>
              <a:rPr lang="en-AU" dirty="0"/>
            </a:br>
            <a:r>
              <a:rPr lang="en-AU" dirty="0" err="1"/>
              <a:t>vel</a:t>
            </a:r>
            <a:r>
              <a:rPr lang="en-AU" dirty="0"/>
              <a:t> </a:t>
            </a:r>
            <a:r>
              <a:rPr lang="en-AU" dirty="0" err="1"/>
              <a:t>belici</a:t>
            </a:r>
            <a:r>
              <a:rPr lang="en-AU" dirty="0"/>
              <a:t> </a:t>
            </a:r>
            <a:r>
              <a:rPr lang="en-AU" dirty="0" err="1"/>
              <a:t>doro</a:t>
            </a:r>
            <a:r>
              <a:rPr lang="en-AU" dirty="0"/>
              <a:t> </a:t>
            </a:r>
            <a:r>
              <a:rPr lang="en-AU" dirty="0" err="1"/>
              <a:t>ano</a:t>
            </a:r>
            <a:r>
              <a:rPr lang="en-AU" dirty="0"/>
              <a:t> </a:t>
            </a:r>
            <a:r>
              <a:rPr lang="en-AU" dirty="0" err="1"/>
              <a:t>astro</a:t>
            </a:r>
            <a:r>
              <a:rPr lang="en-AU" dirty="0"/>
              <a:t> </a:t>
            </a:r>
            <a:r>
              <a:rPr lang="en-AU" dirty="0" err="1"/>
              <a:t>il</a:t>
            </a:r>
            <a:r>
              <a:rPr lang="en-AU" dirty="0"/>
              <a:t> </a:t>
            </a:r>
            <a:r>
              <a:rPr lang="en-AU" dirty="0" err="1"/>
              <a:t>tores</a:t>
            </a:r>
            <a:r>
              <a:rPr lang="en-AU" dirty="0"/>
              <a:t> </a:t>
            </a:r>
            <a:r>
              <a:rPr lang="en-AU" dirty="0" err="1"/>
              <a:t>adde</a:t>
            </a:r>
            <a:r>
              <a:rPr lang="en-AU" dirty="0"/>
              <a:t>  </a:t>
            </a:r>
            <a:r>
              <a:rPr lang="en-AU" dirty="0" err="1"/>
              <a:t>eildolores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</a:t>
            </a:r>
          </a:p>
        </p:txBody>
      </p:sp>
    </p:spTree>
    <p:extLst>
      <p:ext uri="{BB962C8B-B14F-4D97-AF65-F5344CB8AC3E}">
        <p14:creationId xmlns:p14="http://schemas.microsoft.com/office/powerpoint/2010/main" val="10445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rm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16" name="Chart Placeholder 15"/>
          <p:cNvSpPr>
            <a:spLocks noGrp="1"/>
          </p:cNvSpPr>
          <p:nvPr>
            <p:ph type="chart" sz="quarter" idx="37"/>
          </p:nvPr>
        </p:nvSpPr>
        <p:spPr>
          <a:xfrm>
            <a:off x="2501722" y="2007808"/>
            <a:ext cx="3999469" cy="36659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8" hasCustomPrompt="1"/>
          </p:nvPr>
        </p:nvSpPr>
        <p:spPr>
          <a:xfrm>
            <a:off x="6683375" y="2001838"/>
            <a:ext cx="1946577" cy="731686"/>
          </a:xfrm>
        </p:spPr>
        <p:txBody>
          <a:bodyPr wrap="none" lIns="0" tIns="108000" rIns="0" bIns="0"/>
          <a:lstStyle>
            <a:lvl3pPr>
              <a:lnSpc>
                <a:spcPts val="1200"/>
              </a:lnSpc>
              <a:defRPr baseline="0"/>
            </a:lvl3pPr>
            <a:lvl4pPr>
              <a:lnSpc>
                <a:spcPts val="1200"/>
              </a:lnSpc>
              <a:defRPr baseline="0"/>
            </a:lvl4pPr>
          </a:lstStyle>
          <a:p>
            <a:pPr lvl="2"/>
            <a:r>
              <a:rPr lang="en-AU" dirty="0"/>
              <a:t>Product E</a:t>
            </a:r>
          </a:p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mel</a:t>
            </a:r>
            <a:br>
              <a:rPr lang="en-AU" dirty="0"/>
            </a:br>
            <a:r>
              <a:rPr lang="en-AU" dirty="0" err="1"/>
              <a:t>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endParaRPr lang="en-AU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39" hasCustomPrompt="1"/>
          </p:nvPr>
        </p:nvSpPr>
        <p:spPr>
          <a:xfrm>
            <a:off x="6683375" y="2944816"/>
            <a:ext cx="1946577" cy="731686"/>
          </a:xfrm>
        </p:spPr>
        <p:txBody>
          <a:bodyPr wrap="none" lIns="0" tIns="108000" rIns="0" bIns="0"/>
          <a:lstStyle>
            <a:lvl3pPr>
              <a:lnSpc>
                <a:spcPts val="1200"/>
              </a:lnSpc>
              <a:defRPr baseline="0"/>
            </a:lvl3pPr>
            <a:lvl4pPr>
              <a:lnSpc>
                <a:spcPts val="1200"/>
              </a:lnSpc>
              <a:defRPr baseline="0"/>
            </a:lvl4pPr>
          </a:lstStyle>
          <a:p>
            <a:pPr lvl="2"/>
            <a:r>
              <a:rPr lang="en-AU" dirty="0"/>
              <a:t>Product F</a:t>
            </a:r>
          </a:p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me</a:t>
            </a:r>
            <a:br>
              <a:rPr lang="en-AU" dirty="0"/>
            </a:br>
            <a:r>
              <a:rPr lang="en-AU" dirty="0" err="1"/>
              <a:t>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endParaRPr lang="en-AU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40" hasCustomPrompt="1"/>
          </p:nvPr>
        </p:nvSpPr>
        <p:spPr>
          <a:xfrm>
            <a:off x="6683375" y="3887794"/>
            <a:ext cx="1946577" cy="731686"/>
          </a:xfrm>
        </p:spPr>
        <p:txBody>
          <a:bodyPr wrap="none" lIns="0" tIns="108000" rIns="0" bIns="0"/>
          <a:lstStyle>
            <a:lvl3pPr>
              <a:lnSpc>
                <a:spcPts val="1200"/>
              </a:lnSpc>
              <a:defRPr baseline="0"/>
            </a:lvl3pPr>
            <a:lvl4pPr>
              <a:lnSpc>
                <a:spcPts val="1200"/>
              </a:lnSpc>
              <a:defRPr baseline="0"/>
            </a:lvl4pPr>
          </a:lstStyle>
          <a:p>
            <a:pPr lvl="2"/>
            <a:r>
              <a:rPr lang="en-AU" dirty="0"/>
              <a:t>Product G</a:t>
            </a:r>
          </a:p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</a:t>
            </a:r>
            <a:r>
              <a:rPr lang="en-AU" dirty="0" err="1"/>
              <a:t>meli</a:t>
            </a:r>
            <a:br>
              <a:rPr lang="en-AU" dirty="0"/>
            </a:br>
            <a:r>
              <a:rPr lang="en-AU" dirty="0"/>
              <a:t>or non </a:t>
            </a:r>
            <a:r>
              <a:rPr lang="en-AU" dirty="0" err="1"/>
              <a:t>tutte</a:t>
            </a:r>
            <a:endParaRPr lang="en-AU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41" hasCustomPrompt="1"/>
          </p:nvPr>
        </p:nvSpPr>
        <p:spPr>
          <a:xfrm>
            <a:off x="6683375" y="4830771"/>
            <a:ext cx="1946577" cy="731686"/>
          </a:xfrm>
        </p:spPr>
        <p:txBody>
          <a:bodyPr wrap="none" lIns="0" tIns="108000" rIns="0" bIns="0"/>
          <a:lstStyle>
            <a:lvl3pPr>
              <a:lnSpc>
                <a:spcPts val="1200"/>
              </a:lnSpc>
              <a:defRPr baseline="0"/>
            </a:lvl3pPr>
            <a:lvl4pPr>
              <a:lnSpc>
                <a:spcPts val="1200"/>
              </a:lnSpc>
              <a:defRPr baseline="0"/>
            </a:lvl4pPr>
          </a:lstStyle>
          <a:p>
            <a:pPr lvl="2"/>
            <a:r>
              <a:rPr lang="en-AU" dirty="0"/>
              <a:t>Product H</a:t>
            </a:r>
          </a:p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me</a:t>
            </a:r>
            <a:br>
              <a:rPr lang="en-AU" dirty="0"/>
            </a:br>
            <a:r>
              <a:rPr lang="en-AU" dirty="0" err="1"/>
              <a:t>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endParaRPr lang="en-AU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42" hasCustomPrompt="1"/>
          </p:nvPr>
        </p:nvSpPr>
        <p:spPr>
          <a:xfrm>
            <a:off x="558821" y="2001838"/>
            <a:ext cx="1920703" cy="731686"/>
          </a:xfrm>
        </p:spPr>
        <p:txBody>
          <a:bodyPr wrap="none" lIns="0" tIns="108000" rIns="0" bIns="0"/>
          <a:lstStyle>
            <a:lvl3pPr>
              <a:lnSpc>
                <a:spcPts val="1200"/>
              </a:lnSpc>
              <a:defRPr baseline="0"/>
            </a:lvl3pPr>
            <a:lvl4pPr>
              <a:lnSpc>
                <a:spcPts val="1200"/>
              </a:lnSpc>
              <a:defRPr baseline="0"/>
            </a:lvl4pPr>
          </a:lstStyle>
          <a:p>
            <a:pPr lvl="2"/>
            <a:r>
              <a:rPr lang="en-AU" dirty="0"/>
              <a:t>Product A</a:t>
            </a:r>
          </a:p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me</a:t>
            </a:r>
          </a:p>
          <a:p>
            <a:pPr lvl="3"/>
            <a:r>
              <a:rPr lang="en-AU" dirty="0" err="1"/>
              <a:t>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endParaRPr lang="en-AU" dirty="0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43" hasCustomPrompt="1"/>
          </p:nvPr>
        </p:nvSpPr>
        <p:spPr>
          <a:xfrm>
            <a:off x="558821" y="2944816"/>
            <a:ext cx="1920703" cy="731686"/>
          </a:xfrm>
        </p:spPr>
        <p:txBody>
          <a:bodyPr wrap="none" lIns="0" tIns="108000" rIns="0" bIns="0"/>
          <a:lstStyle>
            <a:lvl3pPr>
              <a:lnSpc>
                <a:spcPts val="1200"/>
              </a:lnSpc>
              <a:defRPr baseline="0"/>
            </a:lvl3pPr>
            <a:lvl4pPr>
              <a:lnSpc>
                <a:spcPts val="1200"/>
              </a:lnSpc>
              <a:defRPr baseline="0"/>
            </a:lvl4pPr>
          </a:lstStyle>
          <a:p>
            <a:pPr lvl="2"/>
            <a:r>
              <a:rPr lang="en-AU" dirty="0"/>
              <a:t>Product B</a:t>
            </a:r>
          </a:p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me</a:t>
            </a:r>
          </a:p>
          <a:p>
            <a:pPr lvl="3"/>
            <a:r>
              <a:rPr lang="en-AU" dirty="0" err="1"/>
              <a:t>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endParaRPr lang="en-AU" dirty="0"/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44" hasCustomPrompt="1"/>
          </p:nvPr>
        </p:nvSpPr>
        <p:spPr>
          <a:xfrm>
            <a:off x="558821" y="3887794"/>
            <a:ext cx="1920703" cy="731686"/>
          </a:xfrm>
        </p:spPr>
        <p:txBody>
          <a:bodyPr wrap="none" lIns="0" tIns="108000" rIns="0" bIns="0"/>
          <a:lstStyle>
            <a:lvl3pPr>
              <a:lnSpc>
                <a:spcPts val="1200"/>
              </a:lnSpc>
              <a:defRPr baseline="0"/>
            </a:lvl3pPr>
            <a:lvl4pPr>
              <a:lnSpc>
                <a:spcPts val="1200"/>
              </a:lnSpc>
              <a:defRPr baseline="0"/>
            </a:lvl4pPr>
          </a:lstStyle>
          <a:p>
            <a:pPr lvl="2"/>
            <a:r>
              <a:rPr lang="en-AU" dirty="0"/>
              <a:t>Product C</a:t>
            </a:r>
          </a:p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me</a:t>
            </a:r>
            <a:br>
              <a:rPr lang="en-AU" dirty="0"/>
            </a:br>
            <a:r>
              <a:rPr lang="en-AU" dirty="0" err="1"/>
              <a:t>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endParaRPr lang="en-AU" dirty="0"/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45" hasCustomPrompt="1"/>
          </p:nvPr>
        </p:nvSpPr>
        <p:spPr>
          <a:xfrm>
            <a:off x="558821" y="4830771"/>
            <a:ext cx="1920703" cy="731686"/>
          </a:xfrm>
        </p:spPr>
        <p:txBody>
          <a:bodyPr wrap="none" lIns="0" tIns="108000" rIns="0" bIns="0"/>
          <a:lstStyle>
            <a:lvl3pPr>
              <a:lnSpc>
                <a:spcPts val="1200"/>
              </a:lnSpc>
              <a:defRPr baseline="0"/>
            </a:lvl3pPr>
            <a:lvl4pPr>
              <a:lnSpc>
                <a:spcPts val="1200"/>
              </a:lnSpc>
              <a:defRPr baseline="0"/>
            </a:lvl4pPr>
          </a:lstStyle>
          <a:p>
            <a:pPr lvl="2"/>
            <a:r>
              <a:rPr lang="en-AU" dirty="0"/>
              <a:t>Product D</a:t>
            </a:r>
          </a:p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me</a:t>
            </a:r>
          </a:p>
          <a:p>
            <a:pPr lvl="3"/>
            <a:r>
              <a:rPr lang="en-AU" dirty="0" err="1"/>
              <a:t>lior</a:t>
            </a:r>
            <a:r>
              <a:rPr lang="en-AU" dirty="0"/>
              <a:t> non </a:t>
            </a:r>
            <a:r>
              <a:rPr lang="en-AU" dirty="0" err="1"/>
              <a:t>tutte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763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65744" y="3973965"/>
            <a:ext cx="1898876" cy="1916112"/>
          </a:xfrm>
        </p:spPr>
        <p:txBody>
          <a:bodyPr wrap="none"/>
          <a:lstStyle>
            <a:lvl3pPr>
              <a:lnSpc>
                <a:spcPts val="1200"/>
              </a:lnSpc>
              <a:defRPr/>
            </a:lvl3pPr>
            <a:lvl4pPr>
              <a:lnSpc>
                <a:spcPts val="1200"/>
              </a:lnSpc>
              <a:defRPr baseline="0"/>
            </a:lvl4pPr>
          </a:lstStyle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do</a:t>
            </a:r>
          </a:p>
          <a:p>
            <a:pPr lvl="3"/>
            <a:r>
              <a:rPr lang="en-AU" dirty="0" err="1"/>
              <a:t>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</a:p>
          <a:p>
            <a:pPr lvl="3"/>
            <a:r>
              <a:rPr lang="en-AU" dirty="0" err="1"/>
              <a:t>tutte</a:t>
            </a:r>
            <a:r>
              <a:rPr lang="en-AU" dirty="0"/>
              <a:t> anon </a:t>
            </a:r>
            <a:r>
              <a:rPr lang="en-AU" dirty="0" err="1"/>
              <a:t>santo</a:t>
            </a:r>
            <a:endParaRPr lang="en-AU" dirty="0"/>
          </a:p>
          <a:p>
            <a:pPr lvl="3"/>
            <a:r>
              <a:rPr lang="en-AU" dirty="0" err="1"/>
              <a:t>ro</a:t>
            </a:r>
            <a:r>
              <a:rPr lang="en-AU" dirty="0"/>
              <a:t> </a:t>
            </a:r>
            <a:r>
              <a:rPr lang="en-AU" dirty="0" err="1"/>
              <a:t>alla</a:t>
            </a:r>
            <a:endParaRPr lang="en-AU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2555776" y="3973965"/>
            <a:ext cx="1898876" cy="1916112"/>
          </a:xfrm>
        </p:spPr>
        <p:txBody>
          <a:bodyPr wrap="none"/>
          <a:lstStyle>
            <a:lvl3pPr>
              <a:lnSpc>
                <a:spcPts val="1200"/>
              </a:lnSpc>
              <a:defRPr/>
            </a:lvl3pPr>
            <a:lvl4pPr>
              <a:lnSpc>
                <a:spcPts val="1200"/>
              </a:lnSpc>
              <a:defRPr baseline="0"/>
            </a:lvl4pPr>
          </a:lstStyle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do</a:t>
            </a:r>
          </a:p>
          <a:p>
            <a:pPr lvl="3"/>
            <a:r>
              <a:rPr lang="en-AU" dirty="0" err="1"/>
              <a:t>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</a:p>
          <a:p>
            <a:pPr lvl="3"/>
            <a:r>
              <a:rPr lang="en-AU" dirty="0" err="1"/>
              <a:t>tutte</a:t>
            </a:r>
            <a:r>
              <a:rPr lang="en-AU" dirty="0"/>
              <a:t> anon </a:t>
            </a:r>
            <a:r>
              <a:rPr lang="en-AU" dirty="0" err="1"/>
              <a:t>santo</a:t>
            </a:r>
            <a:endParaRPr lang="en-AU" dirty="0"/>
          </a:p>
          <a:p>
            <a:pPr lvl="3"/>
            <a:r>
              <a:rPr lang="en-AU" dirty="0" err="1"/>
              <a:t>ro</a:t>
            </a:r>
            <a:r>
              <a:rPr lang="en-AU" dirty="0"/>
              <a:t> </a:t>
            </a:r>
            <a:r>
              <a:rPr lang="en-AU" dirty="0" err="1"/>
              <a:t>alla</a:t>
            </a:r>
            <a:endParaRPr lang="en-AU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644008" y="3973965"/>
            <a:ext cx="1898876" cy="1916112"/>
          </a:xfrm>
        </p:spPr>
        <p:txBody>
          <a:bodyPr wrap="none"/>
          <a:lstStyle>
            <a:lvl3pPr>
              <a:lnSpc>
                <a:spcPts val="1200"/>
              </a:lnSpc>
              <a:defRPr/>
            </a:lvl3pPr>
            <a:lvl4pPr>
              <a:lnSpc>
                <a:spcPts val="1200"/>
              </a:lnSpc>
              <a:defRPr baseline="0"/>
            </a:lvl4pPr>
          </a:lstStyle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do</a:t>
            </a:r>
          </a:p>
          <a:p>
            <a:pPr lvl="3"/>
            <a:r>
              <a:rPr lang="en-AU" dirty="0" err="1"/>
              <a:t>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</a:p>
          <a:p>
            <a:pPr lvl="3"/>
            <a:r>
              <a:rPr lang="en-AU" dirty="0" err="1"/>
              <a:t>tutte</a:t>
            </a:r>
            <a:r>
              <a:rPr lang="en-AU" dirty="0"/>
              <a:t> anon </a:t>
            </a:r>
            <a:r>
              <a:rPr lang="en-AU" dirty="0" err="1"/>
              <a:t>santo</a:t>
            </a:r>
            <a:endParaRPr lang="en-AU" dirty="0"/>
          </a:p>
          <a:p>
            <a:pPr lvl="3"/>
            <a:r>
              <a:rPr lang="en-AU" dirty="0" err="1"/>
              <a:t>ro</a:t>
            </a:r>
            <a:r>
              <a:rPr lang="en-AU" dirty="0"/>
              <a:t> </a:t>
            </a:r>
            <a:r>
              <a:rPr lang="en-AU" dirty="0" err="1"/>
              <a:t>alla</a:t>
            </a:r>
            <a:endParaRPr lang="en-AU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734040" y="3973965"/>
            <a:ext cx="1898876" cy="1916112"/>
          </a:xfrm>
        </p:spPr>
        <p:txBody>
          <a:bodyPr wrap="none"/>
          <a:lstStyle>
            <a:lvl3pPr>
              <a:lnSpc>
                <a:spcPts val="1200"/>
              </a:lnSpc>
              <a:defRPr/>
            </a:lvl3pPr>
            <a:lvl4pPr>
              <a:lnSpc>
                <a:spcPts val="1200"/>
              </a:lnSpc>
              <a:defRPr baseline="0"/>
            </a:lvl4pPr>
          </a:lstStyle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 err="1"/>
              <a:t>Lorum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do</a:t>
            </a:r>
          </a:p>
          <a:p>
            <a:pPr lvl="3"/>
            <a:r>
              <a:rPr lang="en-AU" dirty="0" err="1"/>
              <a:t>lores</a:t>
            </a:r>
            <a:r>
              <a:rPr lang="en-AU" dirty="0"/>
              <a:t> </a:t>
            </a:r>
            <a:r>
              <a:rPr lang="en-AU" dirty="0" err="1"/>
              <a:t>melior</a:t>
            </a:r>
            <a:r>
              <a:rPr lang="en-AU" dirty="0"/>
              <a:t> non </a:t>
            </a:r>
          </a:p>
          <a:p>
            <a:pPr lvl="3"/>
            <a:r>
              <a:rPr lang="en-AU" dirty="0" err="1"/>
              <a:t>tutte</a:t>
            </a:r>
            <a:r>
              <a:rPr lang="en-AU" dirty="0"/>
              <a:t> anon </a:t>
            </a:r>
            <a:r>
              <a:rPr lang="en-AU" dirty="0" err="1"/>
              <a:t>santo</a:t>
            </a:r>
            <a:endParaRPr lang="en-AU" dirty="0"/>
          </a:p>
          <a:p>
            <a:pPr lvl="3"/>
            <a:r>
              <a:rPr lang="en-AU" dirty="0" err="1"/>
              <a:t>ro</a:t>
            </a:r>
            <a:r>
              <a:rPr lang="en-AU" dirty="0"/>
              <a:t> </a:t>
            </a:r>
            <a:r>
              <a:rPr lang="en-AU" dirty="0" err="1"/>
              <a:t>alla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</p:spPr>
        <p:txBody>
          <a:bodyPr wrap="none">
            <a:normAutofit/>
          </a:bodyPr>
          <a:lstStyle>
            <a:lvl1pPr>
              <a:defRPr sz="1800"/>
            </a:lvl1pPr>
          </a:lstStyle>
          <a:p>
            <a:pPr lvl="0"/>
            <a:r>
              <a:rPr lang="en-AU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64520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400800" cy="919239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no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pic>
        <p:nvPicPr>
          <p:cNvPr id="7" name="Picture 6" descr="MQU_MAS_HOR_RGB_LOGO.png"/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42" y="433616"/>
            <a:ext cx="1595918" cy="47796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550333" y="1378857"/>
            <a:ext cx="8067524" cy="0"/>
          </a:xfrm>
          <a:prstGeom prst="line">
            <a:avLst/>
          </a:prstGeom>
          <a:ln w="1905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628952" y="103414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505095" y="6404429"/>
            <a:ext cx="914400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D263D112-7C89-384D-B4FC-664FC949D667}" type="slidenum">
              <a:rPr lang="en-US" smtClean="0"/>
              <a:pPr/>
              <a:t>‹#›</a:t>
            </a:fld>
            <a:r>
              <a:rPr lang="en-US" dirty="0"/>
              <a:t> of 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Science I 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0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9" r:id="rId5"/>
    <p:sldLayoutId id="2147483688" r:id="rId6"/>
    <p:sldLayoutId id="2147483690" r:id="rId7"/>
    <p:sldLayoutId id="2147483691" r:id="rId8"/>
    <p:sldLayoutId id="2147483692" r:id="rId9"/>
    <p:sldLayoutId id="2147483714" r:id="rId10"/>
    <p:sldLayoutId id="2147483715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9" r:id="rId20"/>
    <p:sldLayoutId id="2147483711" r:id="rId21"/>
    <p:sldLayoutId id="2147483703" r:id="rId22"/>
    <p:sldLayoutId id="2147483721" r:id="rId23"/>
    <p:sldLayoutId id="2147483704" r:id="rId24"/>
    <p:sldLayoutId id="2147483705" r:id="rId25"/>
    <p:sldLayoutId id="2147483707" r:id="rId26"/>
    <p:sldLayoutId id="2147483706" r:id="rId27"/>
    <p:sldLayoutId id="2147483708" r:id="rId28"/>
    <p:sldLayoutId id="2147483710" r:id="rId29"/>
    <p:sldLayoutId id="2147483712" r:id="rId30"/>
    <p:sldLayoutId id="2147483713" r:id="rId31"/>
    <p:sldLayoutId id="2147483672" r:id="rId32"/>
    <p:sldLayoutId id="2147483720" r:id="rId33"/>
    <p:sldLayoutId id="2147483651" r:id="rId34"/>
    <p:sldLayoutId id="2147483674" r:id="rId35"/>
    <p:sldLayoutId id="2147483673" r:id="rId36"/>
    <p:sldLayoutId id="2147483675" r:id="rId37"/>
    <p:sldLayoutId id="2147483716" r:id="rId38"/>
    <p:sldLayoutId id="2147483717" r:id="rId39"/>
    <p:sldLayoutId id="2147483718" r:id="rId40"/>
    <p:sldLayoutId id="2147483719" r:id="rId41"/>
    <p:sldLayoutId id="2147483722" r:id="rId42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300"/>
        </a:spcAft>
        <a:buFont typeface="Arial"/>
        <a:buNone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spcBef>
          <a:spcPts val="0"/>
        </a:spcBef>
        <a:spcAft>
          <a:spcPts val="300"/>
        </a:spcAft>
        <a:buFontTx/>
        <a:buNone/>
        <a:defRPr sz="18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0" indent="0" algn="l" defTabSz="457200" rtl="0" eaLnBrk="1" latinLnBrk="0" hangingPunct="1">
        <a:spcBef>
          <a:spcPts val="0"/>
        </a:spcBef>
        <a:spcAft>
          <a:spcPts val="300"/>
        </a:spcAft>
        <a:buFontTx/>
        <a:buNone/>
        <a:defRPr sz="1800" b="1" kern="1200" cap="all">
          <a:solidFill>
            <a:srgbClr val="6D0020"/>
          </a:solidFill>
          <a:latin typeface="Arial"/>
          <a:ea typeface="+mn-ea"/>
          <a:cs typeface="Arial"/>
        </a:defRPr>
      </a:lvl3pPr>
      <a:lvl4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1800" b="0" kern="1200" cap="none">
          <a:solidFill>
            <a:schemeClr val="tx1"/>
          </a:solidFill>
          <a:latin typeface="Georgia"/>
          <a:ea typeface="+mn-ea"/>
          <a:cs typeface="Georgia"/>
        </a:defRPr>
      </a:lvl4pPr>
      <a:lvl5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9" Type="http://schemas.openxmlformats.org/officeDocument/2006/relationships/image" Target="../media/image55.png"/><Relationship Id="rId21" Type="http://schemas.openxmlformats.org/officeDocument/2006/relationships/image" Target="../media/image37.png"/><Relationship Id="rId34" Type="http://schemas.openxmlformats.org/officeDocument/2006/relationships/image" Target="../media/image50.png"/><Relationship Id="rId42" Type="http://schemas.openxmlformats.org/officeDocument/2006/relationships/image" Target="../media/image58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6" Type="http://schemas.openxmlformats.org/officeDocument/2006/relationships/image" Target="../media/image33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41" Type="http://schemas.openxmlformats.org/officeDocument/2006/relationships/image" Target="../media/image57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37" Type="http://schemas.openxmlformats.org/officeDocument/2006/relationships/image" Target="../media/image53.png"/><Relationship Id="rId40" Type="http://schemas.openxmlformats.org/officeDocument/2006/relationships/image" Target="../media/image56.png"/><Relationship Id="rId5" Type="http://schemas.openxmlformats.org/officeDocument/2006/relationships/image" Target="../media/image25.png"/><Relationship Id="rId15" Type="http://schemas.openxmlformats.org/officeDocument/2006/relationships/image" Target="../media/image32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36" Type="http://schemas.openxmlformats.org/officeDocument/2006/relationships/image" Target="../media/image52.png"/><Relationship Id="rId10" Type="http://schemas.openxmlformats.org/officeDocument/2006/relationships/image" Target="../media/image19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4" Type="http://schemas.openxmlformats.org/officeDocument/2006/relationships/image" Target="../media/image60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31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35" Type="http://schemas.openxmlformats.org/officeDocument/2006/relationships/image" Target="../media/image51.png"/><Relationship Id="rId43" Type="http://schemas.openxmlformats.org/officeDocument/2006/relationships/image" Target="../media/image59.png"/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12" Type="http://schemas.openxmlformats.org/officeDocument/2006/relationships/image" Target="../media/image29.png"/><Relationship Id="rId17" Type="http://schemas.openxmlformats.org/officeDocument/2006/relationships/image" Target="../media/image21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38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26" Type="http://schemas.openxmlformats.org/officeDocument/2006/relationships/image" Target="../media/image85.png"/><Relationship Id="rId39" Type="http://schemas.openxmlformats.org/officeDocument/2006/relationships/image" Target="../media/image98.png"/><Relationship Id="rId21" Type="http://schemas.openxmlformats.org/officeDocument/2006/relationships/image" Target="../media/image80.png"/><Relationship Id="rId34" Type="http://schemas.openxmlformats.org/officeDocument/2006/relationships/image" Target="../media/image93.png"/><Relationship Id="rId42" Type="http://schemas.openxmlformats.org/officeDocument/2006/relationships/image" Target="../media/image101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29" Type="http://schemas.openxmlformats.org/officeDocument/2006/relationships/image" Target="../media/image88.png"/><Relationship Id="rId41" Type="http://schemas.openxmlformats.org/officeDocument/2006/relationships/image" Target="../media/image100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32" Type="http://schemas.openxmlformats.org/officeDocument/2006/relationships/image" Target="../media/image91.png"/><Relationship Id="rId37" Type="http://schemas.openxmlformats.org/officeDocument/2006/relationships/image" Target="../media/image96.png"/><Relationship Id="rId40" Type="http://schemas.openxmlformats.org/officeDocument/2006/relationships/image" Target="../media/image99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28" Type="http://schemas.openxmlformats.org/officeDocument/2006/relationships/image" Target="../media/image87.png"/><Relationship Id="rId36" Type="http://schemas.openxmlformats.org/officeDocument/2006/relationships/image" Target="../media/image95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31" Type="http://schemas.openxmlformats.org/officeDocument/2006/relationships/image" Target="../media/image90.png"/><Relationship Id="rId44" Type="http://schemas.openxmlformats.org/officeDocument/2006/relationships/image" Target="../media/image103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Relationship Id="rId27" Type="http://schemas.openxmlformats.org/officeDocument/2006/relationships/image" Target="../media/image86.png"/><Relationship Id="rId30" Type="http://schemas.openxmlformats.org/officeDocument/2006/relationships/image" Target="../media/image89.png"/><Relationship Id="rId35" Type="http://schemas.openxmlformats.org/officeDocument/2006/relationships/image" Target="../media/image94.png"/><Relationship Id="rId43" Type="http://schemas.openxmlformats.org/officeDocument/2006/relationships/image" Target="../media/image102.png"/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5" Type="http://schemas.openxmlformats.org/officeDocument/2006/relationships/image" Target="../media/image84.png"/><Relationship Id="rId33" Type="http://schemas.openxmlformats.org/officeDocument/2006/relationships/image" Target="../media/image92.png"/><Relationship Id="rId38" Type="http://schemas.openxmlformats.org/officeDocument/2006/relationships/image" Target="../media/image9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5" Type="http://schemas.openxmlformats.org/officeDocument/2006/relationships/image" Target="../media/image74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BAE66E-8D95-4DCC-BED9-848CC07E8DF3}"/>
              </a:ext>
            </a:extLst>
          </p:cNvPr>
          <p:cNvGrpSpPr/>
          <p:nvPr/>
        </p:nvGrpSpPr>
        <p:grpSpPr>
          <a:xfrm>
            <a:off x="2149053" y="1700615"/>
            <a:ext cx="4136571" cy="4794766"/>
            <a:chOff x="2149053" y="1700615"/>
            <a:chExt cx="4136571" cy="479476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5A6E428-0768-4021-BDB7-47E0A4F47EF2}"/>
                </a:ext>
              </a:extLst>
            </p:cNvPr>
            <p:cNvSpPr/>
            <p:nvPr/>
          </p:nvSpPr>
          <p:spPr>
            <a:xfrm>
              <a:off x="3274062" y="1700615"/>
              <a:ext cx="3011562" cy="98544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143" dirty="0"/>
                <a:t>4: Strategic Analysis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DA54284-034D-482A-9F00-92714DAFF2B5}"/>
                </a:ext>
              </a:extLst>
            </p:cNvPr>
            <p:cNvSpPr/>
            <p:nvPr/>
          </p:nvSpPr>
          <p:spPr>
            <a:xfrm>
              <a:off x="3544144" y="2004655"/>
              <a:ext cx="1217317" cy="60624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143" dirty="0">
                  <a:solidFill>
                    <a:schemeClr val="tx1"/>
                  </a:solidFill>
                </a:rPr>
                <a:t>Assess the Present Situation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EB97188-30B0-40E9-B5DE-D5A684A7CA88}"/>
                </a:ext>
              </a:extLst>
            </p:cNvPr>
            <p:cNvSpPr/>
            <p:nvPr/>
          </p:nvSpPr>
          <p:spPr>
            <a:xfrm>
              <a:off x="4907723" y="2004655"/>
              <a:ext cx="1217317" cy="60624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143" dirty="0">
                  <a:solidFill>
                    <a:schemeClr val="tx1"/>
                  </a:solidFill>
                </a:rPr>
                <a:t>Develop the Future Strategy</a:t>
              </a:r>
            </a:p>
          </p:txBody>
        </p:sp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7F8ECDAE-00ED-4795-8F60-BA33D229C865}"/>
                </a:ext>
              </a:extLst>
            </p:cNvPr>
            <p:cNvSpPr/>
            <p:nvPr/>
          </p:nvSpPr>
          <p:spPr>
            <a:xfrm>
              <a:off x="4025879" y="2714028"/>
              <a:ext cx="253848" cy="292196"/>
            </a:xfrm>
            <a:prstGeom prst="up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286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41E70A8-9829-4981-94C3-26C0274C7616}"/>
                </a:ext>
              </a:extLst>
            </p:cNvPr>
            <p:cNvSpPr/>
            <p:nvPr/>
          </p:nvSpPr>
          <p:spPr>
            <a:xfrm>
              <a:off x="2149053" y="3048571"/>
              <a:ext cx="4136571" cy="83468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143" dirty="0">
                  <a:solidFill>
                    <a:schemeClr val="tx1"/>
                  </a:solidFill>
                </a:rPr>
                <a:t>Cultural</a:t>
              </a:r>
            </a:p>
            <a:p>
              <a:r>
                <a:rPr lang="en-AU" sz="1143" dirty="0">
                  <a:solidFill>
                    <a:schemeClr val="tx1"/>
                  </a:solidFill>
                </a:rPr>
                <a:t>Subsystem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66919FC-144C-4008-95E7-4084984A73F9}"/>
                </a:ext>
              </a:extLst>
            </p:cNvPr>
            <p:cNvSpPr/>
            <p:nvPr/>
          </p:nvSpPr>
          <p:spPr>
            <a:xfrm>
              <a:off x="3544144" y="3167707"/>
              <a:ext cx="1217317" cy="60624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143" dirty="0"/>
                <a:t>3: Present Cultural Subsystem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D7573CA-404A-4FF9-8AC7-CB7E2C905160}"/>
                </a:ext>
              </a:extLst>
            </p:cNvPr>
            <p:cNvSpPr/>
            <p:nvPr/>
          </p:nvSpPr>
          <p:spPr>
            <a:xfrm>
              <a:off x="4907723" y="3167707"/>
              <a:ext cx="1217317" cy="60624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143" dirty="0"/>
                <a:t>5: Future Cultural Subsystem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F32899-1661-4C51-A085-7C19830663C3}"/>
                </a:ext>
              </a:extLst>
            </p:cNvPr>
            <p:cNvSpPr/>
            <p:nvPr/>
          </p:nvSpPr>
          <p:spPr>
            <a:xfrm>
              <a:off x="2149053" y="4228370"/>
              <a:ext cx="4136571" cy="83468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143" dirty="0">
                  <a:solidFill>
                    <a:schemeClr val="tx1"/>
                  </a:solidFill>
                </a:rPr>
                <a:t>Social </a:t>
              </a:r>
            </a:p>
            <a:p>
              <a:r>
                <a:rPr lang="en-AU" sz="1143" dirty="0">
                  <a:solidFill>
                    <a:schemeClr val="tx1"/>
                  </a:solidFill>
                </a:rPr>
                <a:t>Subsystem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C66B84A-8CD9-4DCB-90EC-BE2FD6A29253}"/>
                </a:ext>
              </a:extLst>
            </p:cNvPr>
            <p:cNvSpPr/>
            <p:nvPr/>
          </p:nvSpPr>
          <p:spPr>
            <a:xfrm>
              <a:off x="3544144" y="4330759"/>
              <a:ext cx="1217317" cy="60624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143" dirty="0"/>
                <a:t>2: Present Social Subsystem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4D5AA0F-5300-461B-BDE2-DF97679DC7F2}"/>
                </a:ext>
              </a:extLst>
            </p:cNvPr>
            <p:cNvSpPr/>
            <p:nvPr/>
          </p:nvSpPr>
          <p:spPr>
            <a:xfrm>
              <a:off x="4907723" y="4330759"/>
              <a:ext cx="1217317" cy="60624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143" dirty="0"/>
                <a:t>6: Future Social Subsystem</a:t>
              </a:r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3618BA40-E759-4F98-9DA1-EB4A93983B55}"/>
                </a:ext>
              </a:extLst>
            </p:cNvPr>
            <p:cNvSpPr/>
            <p:nvPr/>
          </p:nvSpPr>
          <p:spPr>
            <a:xfrm>
              <a:off x="4025879" y="3899997"/>
              <a:ext cx="253848" cy="292196"/>
            </a:xfrm>
            <a:prstGeom prst="up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286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F5CBD3D-5B01-4D76-A2A4-28ADD9427207}"/>
                </a:ext>
              </a:extLst>
            </p:cNvPr>
            <p:cNvSpPr/>
            <p:nvPr/>
          </p:nvSpPr>
          <p:spPr>
            <a:xfrm>
              <a:off x="2149053" y="5660700"/>
              <a:ext cx="4136571" cy="83468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143" dirty="0">
                  <a:solidFill>
                    <a:schemeClr val="tx1"/>
                  </a:solidFill>
                </a:rPr>
                <a:t>Technical </a:t>
              </a:r>
            </a:p>
            <a:p>
              <a:r>
                <a:rPr lang="en-AU" sz="1143" dirty="0">
                  <a:solidFill>
                    <a:schemeClr val="tx1"/>
                  </a:solidFill>
                </a:rPr>
                <a:t>Subsystem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EF2B5DA-674E-490B-AC1D-AE9A85B43D4A}"/>
                </a:ext>
              </a:extLst>
            </p:cNvPr>
            <p:cNvSpPr/>
            <p:nvPr/>
          </p:nvSpPr>
          <p:spPr>
            <a:xfrm>
              <a:off x="3544144" y="5763089"/>
              <a:ext cx="1217317" cy="60624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143" dirty="0"/>
                <a:t>1: Present Technical Subsystem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D94EA3C-649C-4EDB-815E-8187E1AA3A03}"/>
                </a:ext>
              </a:extLst>
            </p:cNvPr>
            <p:cNvSpPr/>
            <p:nvPr/>
          </p:nvSpPr>
          <p:spPr>
            <a:xfrm>
              <a:off x="4907723" y="5763089"/>
              <a:ext cx="1217317" cy="60624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143" dirty="0"/>
                <a:t>7: Future Technical Subsystem</a:t>
              </a:r>
            </a:p>
          </p:txBody>
        </p:sp>
        <p:sp>
          <p:nvSpPr>
            <p:cNvPr id="24" name="Arrow: Up 23">
              <a:extLst>
                <a:ext uri="{FF2B5EF4-FFF2-40B4-BE49-F238E27FC236}">
                  <a16:creationId xmlns:a16="http://schemas.microsoft.com/office/drawing/2014/main" id="{50E4B298-4E26-4670-A83D-5C5EA0C67E03}"/>
                </a:ext>
              </a:extLst>
            </p:cNvPr>
            <p:cNvSpPr/>
            <p:nvPr/>
          </p:nvSpPr>
          <p:spPr>
            <a:xfrm>
              <a:off x="4025879" y="5349074"/>
              <a:ext cx="253848" cy="292196"/>
            </a:xfrm>
            <a:prstGeom prst="up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286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34D5E07-E9C6-4E61-A023-E607131F2292}"/>
                </a:ext>
              </a:extLst>
            </p:cNvPr>
            <p:cNvCxnSpPr>
              <a:cxnSpLocks/>
            </p:cNvCxnSpPr>
            <p:nvPr/>
          </p:nvCxnSpPr>
          <p:spPr>
            <a:xfrm>
              <a:off x="2149053" y="5349074"/>
              <a:ext cx="3951954" cy="0"/>
            </a:xfrm>
            <a:prstGeom prst="line">
              <a:avLst/>
            </a:prstGeom>
            <a:ln w="9525" cap="flat" cmpd="sng" algn="ctr">
              <a:solidFill>
                <a:schemeClr val="accent4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92AC78-1272-4DA4-89D0-ACE3F4063B9C}"/>
                </a:ext>
              </a:extLst>
            </p:cNvPr>
            <p:cNvSpPr txBox="1"/>
            <p:nvPr/>
          </p:nvSpPr>
          <p:spPr>
            <a:xfrm>
              <a:off x="2223534" y="5368504"/>
              <a:ext cx="13837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/>
                <a:t>Process Improvement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9FEBC6-C0DA-4F2F-99EB-D562699E6256}"/>
                </a:ext>
              </a:extLst>
            </p:cNvPr>
            <p:cNvSpPr txBox="1"/>
            <p:nvPr/>
          </p:nvSpPr>
          <p:spPr>
            <a:xfrm>
              <a:off x="2219904" y="5095998"/>
              <a:ext cx="11944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/>
                <a:t>Change Brokering</a:t>
              </a:r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CB1CB98B-64E0-4115-9ABA-9D11218A0ECA}"/>
                </a:ext>
              </a:extLst>
            </p:cNvPr>
            <p:cNvSpPr/>
            <p:nvPr/>
          </p:nvSpPr>
          <p:spPr>
            <a:xfrm>
              <a:off x="5396185" y="2714652"/>
              <a:ext cx="240393" cy="275449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286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2B579440-B4C3-4F23-BC9A-C39D0CC25BD7}"/>
                </a:ext>
              </a:extLst>
            </p:cNvPr>
            <p:cNvSpPr/>
            <p:nvPr/>
          </p:nvSpPr>
          <p:spPr>
            <a:xfrm>
              <a:off x="5396185" y="3918086"/>
              <a:ext cx="240393" cy="275449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286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2375EFFB-82EA-4223-96B5-701180CDDFE2}"/>
                </a:ext>
              </a:extLst>
            </p:cNvPr>
            <p:cNvSpPr/>
            <p:nvPr/>
          </p:nvSpPr>
          <p:spPr>
            <a:xfrm>
              <a:off x="5396185" y="5078053"/>
              <a:ext cx="240393" cy="275449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286"/>
            </a:p>
          </p:txBody>
        </p:sp>
        <p:pic>
          <p:nvPicPr>
            <p:cNvPr id="25" name="Picture Placeholder 34" descr="MAC2_18x18_MU_icons_FOF_CS5_icon_graduationcap_01.png">
              <a:extLst>
                <a:ext uri="{FF2B5EF4-FFF2-40B4-BE49-F238E27FC236}">
                  <a16:creationId xmlns:a16="http://schemas.microsoft.com/office/drawing/2014/main" id="{6C2A5270-A79D-4893-B42A-BB6F18A13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61" r="-1361"/>
            <a:stretch>
              <a:fillRect/>
            </a:stretch>
          </p:blipFill>
          <p:spPr>
            <a:xfrm>
              <a:off x="2933932" y="3167707"/>
              <a:ext cx="382588" cy="372447"/>
            </a:xfrm>
            <a:prstGeom prst="rect">
              <a:avLst/>
            </a:prstGeom>
          </p:spPr>
        </p:pic>
        <p:pic>
          <p:nvPicPr>
            <p:cNvPr id="28" name="Picture Placeholder 37" descr="MAC2_18x18_MU_icons_FOF_CS5_icon_group_people_01.png">
              <a:extLst>
                <a:ext uri="{FF2B5EF4-FFF2-40B4-BE49-F238E27FC236}">
                  <a16:creationId xmlns:a16="http://schemas.microsoft.com/office/drawing/2014/main" id="{15248D89-D8F4-4E53-95F3-DFFF30A1D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61" r="-1361"/>
            <a:stretch>
              <a:fillRect/>
            </a:stretch>
          </p:blipFill>
          <p:spPr>
            <a:xfrm>
              <a:off x="2935208" y="4317629"/>
              <a:ext cx="338854" cy="329872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D3700BB-1F67-4505-B7EF-179140DDF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3045204" y="5861848"/>
              <a:ext cx="295969" cy="290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549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AU" dirty="0"/>
              <a:t>OFFICE  I  FACULTY  I  DEPARTMENT</a:t>
            </a:r>
            <a:endParaRPr lang="en-US" dirty="0"/>
          </a:p>
        </p:txBody>
      </p:sp>
      <p:pic>
        <p:nvPicPr>
          <p:cNvPr id="35" name="Picture Placeholder 34" descr="MAC2_18x18_MU_icons_FOF_CS5_icon_graduationcap_01.png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1" r="-1361"/>
          <a:stretch>
            <a:fillRect/>
          </a:stretch>
        </p:blipFill>
        <p:spPr/>
      </p:pic>
      <p:pic>
        <p:nvPicPr>
          <p:cNvPr id="36" name="Picture Placeholder 35" descr="MAC2_18x18_MU_icons_FOF_CS5_icon_microscope_01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1" r="-1361"/>
          <a:stretch>
            <a:fillRect/>
          </a:stretch>
        </p:blipFill>
        <p:spPr/>
      </p:pic>
      <p:pic>
        <p:nvPicPr>
          <p:cNvPr id="38" name="Picture Placeholder 37" descr="MAC2_18x18_MU_icons_FOF_CS5_icon_group_people_01.png"/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1" r="-1361"/>
          <a:stretch>
            <a:fillRect/>
          </a:stretch>
        </p:blipFill>
        <p:spPr/>
      </p:pic>
      <p:pic>
        <p:nvPicPr>
          <p:cNvPr id="37" name="Picture Placeholder 36" descr="MAC2_18x18_MU_icons_FOF_CS5_icon_handshake_01.png"/>
          <p:cNvPicPr>
            <a:picLocks noGrp="1" noChangeAspect="1"/>
          </p:cNvPicPr>
          <p:nvPr>
            <p:ph type="pic" sz="quarter" idx="2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39" name="Picture Placeholder 38" descr="MAC2_18x18_MU_icons_FOF_CS5_icon_globeaustralia_01.png"/>
          <p:cNvPicPr>
            <a:picLocks noGrp="1" noChangeAspect="1"/>
          </p:cNvPicPr>
          <p:nvPr>
            <p:ph type="pic" sz="quarter" idx="2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1" r="-1361"/>
          <a:stretch>
            <a:fillRect/>
          </a:stretch>
        </p:blipFill>
        <p:spPr/>
      </p:pic>
      <p:pic>
        <p:nvPicPr>
          <p:cNvPr id="40" name="Picture Placeholder 39" descr="MAC2_18x18_MU_icons_FOF_CS5_icon_location2_01.png"/>
          <p:cNvPicPr>
            <a:picLocks noGrp="1" noChangeAspect="1"/>
          </p:cNvPicPr>
          <p:nvPr>
            <p:ph type="pic" sz="quarter" idx="2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1" r="-1361"/>
          <a:stretch>
            <a:fillRect/>
          </a:stretch>
        </p:blipFill>
        <p:spPr/>
      </p:pic>
      <p:pic>
        <p:nvPicPr>
          <p:cNvPr id="41" name="Picture Placeholder 40" descr="MAC2_18x18_MU_icons_FOF_CS5_icon_spanner_01.png"/>
          <p:cNvPicPr>
            <a:picLocks noGrp="1" noChangeAspect="1"/>
          </p:cNvPicPr>
          <p:nvPr>
            <p:ph type="pic" sz="quarter" idx="28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1" r="-1361"/>
          <a:stretch>
            <a:fillRect/>
          </a:stretch>
        </p:blipFill>
        <p:spPr/>
      </p:pic>
      <p:sp>
        <p:nvSpPr>
          <p:cNvPr id="28" name="Text Placeholder 2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050" dirty="0"/>
              <a:t>1.</a:t>
            </a:r>
          </a:p>
          <a:p>
            <a:r>
              <a:rPr lang="en-US" sz="1050" dirty="0"/>
              <a:t>A CULTURE OF </a:t>
            </a:r>
            <a:br>
              <a:rPr lang="en-US" sz="1050" dirty="0"/>
            </a:br>
            <a:r>
              <a:rPr lang="en-US" sz="1050" dirty="0"/>
              <a:t>TRANSFORMATIVE </a:t>
            </a:r>
            <a:br>
              <a:rPr lang="en-US" sz="1050" dirty="0"/>
            </a:br>
            <a:r>
              <a:rPr lang="en-US" sz="1050" dirty="0"/>
              <a:t>LEARNING IN A RESEARCH-</a:t>
            </a:r>
            <a:br>
              <a:rPr lang="en-US" sz="1050" dirty="0"/>
            </a:br>
            <a:r>
              <a:rPr lang="en-US" sz="1050" dirty="0"/>
              <a:t>/ENRICHED ENVIRONMENT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30"/>
          </p:nvPr>
        </p:nvSpPr>
        <p:spPr/>
        <p:txBody>
          <a:bodyPr>
            <a:normAutofit/>
          </a:bodyPr>
          <a:lstStyle/>
          <a:p>
            <a:r>
              <a:rPr lang="en-US" sz="1050" dirty="0"/>
              <a:t>2. </a:t>
            </a:r>
          </a:p>
          <a:p>
            <a:r>
              <a:rPr lang="en-US" sz="1050" dirty="0"/>
              <a:t>IMPROVING THOSE </a:t>
            </a:r>
            <a:br>
              <a:rPr lang="en-US" sz="1050" dirty="0"/>
            </a:br>
            <a:r>
              <a:rPr lang="en-US" sz="1050" dirty="0"/>
              <a:t>ASPECTS OF OUR </a:t>
            </a:r>
            <a:br>
              <a:rPr lang="en-US" sz="1050" dirty="0"/>
            </a:br>
            <a:r>
              <a:rPr lang="en-US" sz="1050" dirty="0"/>
              <a:t>SUPPORT SERVICES </a:t>
            </a:r>
            <a:br>
              <a:rPr lang="en-US" sz="1050" dirty="0"/>
            </a:br>
            <a:r>
              <a:rPr lang="en-US" sz="1050" dirty="0"/>
              <a:t>TO REALISE THIS </a:t>
            </a:r>
            <a:br>
              <a:rPr lang="en-US" sz="1050" dirty="0"/>
            </a:br>
            <a:r>
              <a:rPr lang="en-US" sz="1050" dirty="0"/>
              <a:t>ASPIRATION AND VISION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31"/>
          </p:nvPr>
        </p:nvSpPr>
        <p:spPr/>
        <p:txBody>
          <a:bodyPr>
            <a:normAutofit/>
          </a:bodyPr>
          <a:lstStyle/>
          <a:p>
            <a:r>
              <a:rPr lang="en-US" sz="1050" dirty="0"/>
              <a:t>3. </a:t>
            </a:r>
          </a:p>
          <a:p>
            <a:r>
              <a:rPr lang="en-US" sz="1050" dirty="0"/>
              <a:t>AN ACCELERATING </a:t>
            </a:r>
            <a:br>
              <a:rPr lang="en-US" sz="1050" dirty="0"/>
            </a:br>
            <a:r>
              <a:rPr lang="en-US" sz="1050" dirty="0"/>
              <a:t>AND IMPACTFUL </a:t>
            </a:r>
            <a:br>
              <a:rPr lang="en-US" sz="1050" dirty="0"/>
            </a:br>
            <a:r>
              <a:rPr lang="en-US" sz="1050" dirty="0"/>
              <a:t>PERFORMANCE IN </a:t>
            </a:r>
            <a:br>
              <a:rPr lang="en-US" sz="1050" dirty="0"/>
            </a:br>
            <a:r>
              <a:rPr lang="en-US" sz="1050" dirty="0"/>
              <a:t>DISCOVERY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32"/>
          </p:nvPr>
        </p:nvSpPr>
        <p:spPr/>
        <p:txBody>
          <a:bodyPr>
            <a:normAutofit/>
          </a:bodyPr>
          <a:lstStyle/>
          <a:p>
            <a:r>
              <a:rPr lang="en-US" sz="1050" dirty="0"/>
              <a:t>4. </a:t>
            </a:r>
          </a:p>
          <a:p>
            <a:r>
              <a:rPr lang="en-US" sz="1050" dirty="0"/>
              <a:t>ALIGNING THE NATURE</a:t>
            </a:r>
            <a:br>
              <a:rPr lang="en-US" sz="1050" dirty="0"/>
            </a:br>
            <a:r>
              <a:rPr lang="en-US" sz="1050" dirty="0"/>
              <a:t>AND SIZE OF THE</a:t>
            </a:r>
            <a:br>
              <a:rPr lang="en-US" sz="1050" dirty="0"/>
            </a:br>
            <a:r>
              <a:rPr lang="en-US" sz="1050" dirty="0"/>
              <a:t>UNIVERSITY FOR </a:t>
            </a:r>
            <a:br>
              <a:rPr lang="en-US" sz="1050" dirty="0"/>
            </a:br>
            <a:r>
              <a:rPr lang="en-US" sz="1050" dirty="0"/>
              <a:t>THE FUTURE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33"/>
          </p:nvPr>
        </p:nvSpPr>
        <p:spPr/>
        <p:txBody>
          <a:bodyPr>
            <a:normAutofit/>
          </a:bodyPr>
          <a:lstStyle/>
          <a:p>
            <a:r>
              <a:rPr lang="en-US" sz="1050" cap="all" dirty="0"/>
              <a:t>5. </a:t>
            </a:r>
          </a:p>
          <a:p>
            <a:r>
              <a:rPr lang="en-US" sz="1050" cap="all" dirty="0"/>
              <a:t>Creating an innovation </a:t>
            </a:r>
            <a:br>
              <a:rPr lang="en-US" sz="1050" cap="all" dirty="0"/>
            </a:br>
            <a:r>
              <a:rPr lang="en-US" sz="1050" cap="all" dirty="0"/>
              <a:t>nexus where </a:t>
            </a:r>
            <a:br>
              <a:rPr lang="en-US" sz="1050" cap="all" dirty="0"/>
            </a:br>
            <a:r>
              <a:rPr lang="en-US" sz="1050" cap="all" dirty="0"/>
              <a:t>Macquarie and our </a:t>
            </a:r>
            <a:br>
              <a:rPr lang="en-US" sz="1050" cap="all" dirty="0"/>
            </a:br>
            <a:r>
              <a:rPr lang="en-US" sz="1050" cap="all" dirty="0"/>
              <a:t>partners contribute </a:t>
            </a:r>
            <a:br>
              <a:rPr lang="en-US" sz="1050" cap="all" dirty="0"/>
            </a:br>
            <a:r>
              <a:rPr lang="en-US" sz="1050" cap="all" dirty="0"/>
              <a:t>solutions to the world </a:t>
            </a:r>
            <a:br>
              <a:rPr lang="en-US" sz="1050" cap="all" dirty="0"/>
            </a:br>
            <a:r>
              <a:rPr lang="en-US" sz="1050" cap="all" dirty="0"/>
              <a:t>and develop lasting </a:t>
            </a:r>
            <a:br>
              <a:rPr lang="en-US" sz="1050" cap="all" dirty="0"/>
            </a:br>
            <a:r>
              <a:rPr lang="en-US" sz="1050" cap="all" dirty="0"/>
              <a:t>relationships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34"/>
          </p:nvPr>
        </p:nvSpPr>
        <p:spPr/>
        <p:txBody>
          <a:bodyPr>
            <a:normAutofit/>
          </a:bodyPr>
          <a:lstStyle/>
          <a:p>
            <a:r>
              <a:rPr lang="en-US" sz="1050" dirty="0"/>
              <a:t>7. </a:t>
            </a:r>
          </a:p>
          <a:p>
            <a:r>
              <a:rPr lang="en-US" sz="1050" dirty="0"/>
              <a:t>EMBOLDENING </a:t>
            </a:r>
            <a:br>
              <a:rPr lang="en-US" sz="1050" dirty="0"/>
            </a:br>
            <a:r>
              <a:rPr lang="en-US" sz="1050" dirty="0"/>
              <a:t>MACQUARIE UNIVERSITY’S </a:t>
            </a:r>
            <a:br>
              <a:rPr lang="en-US" sz="1050" dirty="0"/>
            </a:br>
            <a:r>
              <a:rPr lang="en-US" sz="1050" dirty="0"/>
              <a:t>RECOGNITION AND </a:t>
            </a:r>
            <a:br>
              <a:rPr lang="en-US" sz="1050" dirty="0"/>
            </a:br>
            <a:r>
              <a:rPr lang="en-US" sz="1050" dirty="0"/>
              <a:t>INTERNATIONAL </a:t>
            </a:r>
            <a:br>
              <a:rPr lang="en-US" sz="1050" dirty="0"/>
            </a:br>
            <a:r>
              <a:rPr lang="en-US" sz="1050" dirty="0"/>
              <a:t>PRESENCE</a:t>
            </a:r>
          </a:p>
          <a:p>
            <a:endParaRPr lang="en-US" sz="1050" dirty="0"/>
          </a:p>
        </p:txBody>
      </p:sp>
      <p:sp>
        <p:nvSpPr>
          <p:cNvPr id="34" name="Content Placeholder 33"/>
          <p:cNvSpPr>
            <a:spLocks noGrp="1"/>
          </p:cNvSpPr>
          <p:nvPr>
            <p:ph idx="3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050" dirty="0"/>
              <a:t>8. </a:t>
            </a:r>
          </a:p>
          <a:p>
            <a:r>
              <a:rPr lang="en-US" sz="1050" dirty="0"/>
              <a:t>DEVELOPING A VIBRANT </a:t>
            </a:r>
            <a:br>
              <a:rPr lang="en-US" sz="1050" dirty="0"/>
            </a:br>
            <a:r>
              <a:rPr lang="en-US" sz="1050" dirty="0"/>
              <a:t>AND SUSTAINABLE </a:t>
            </a:r>
            <a:br>
              <a:rPr lang="en-US" sz="1050" dirty="0"/>
            </a:br>
            <a:r>
              <a:rPr lang="en-US" sz="1050" dirty="0"/>
              <a:t>CAMPUS, CLEARLY AT </a:t>
            </a:r>
            <a:br>
              <a:rPr lang="en-US" sz="1050" dirty="0"/>
            </a:br>
            <a:r>
              <a:rPr lang="en-US" sz="1050" dirty="0"/>
              <a:t>THE CENTRE OF A RAPIDLY </a:t>
            </a:r>
            <a:br>
              <a:rPr lang="en-US" sz="1050" dirty="0"/>
            </a:br>
            <a:r>
              <a:rPr lang="en-US" sz="1050" dirty="0"/>
              <a:t>CHANGING NEIGHBOURHOOD </a:t>
            </a:r>
            <a:br>
              <a:rPr lang="en-US" sz="1050" dirty="0"/>
            </a:br>
            <a:r>
              <a:rPr lang="en-US" sz="1050" dirty="0"/>
              <a:t>IN THE INTERNATIONAL, </a:t>
            </a:r>
            <a:br>
              <a:rPr lang="en-US" sz="1050" dirty="0"/>
            </a:br>
            <a:r>
              <a:rPr lang="en-US" sz="1050" dirty="0"/>
              <a:t>COSMOPOLITAN CITY </a:t>
            </a:r>
            <a:br>
              <a:rPr lang="en-US" sz="1050" dirty="0"/>
            </a:br>
            <a:r>
              <a:rPr lang="en-US" sz="1050" dirty="0"/>
              <a:t>OF SYDNEY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6213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three column layout</a:t>
            </a: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120D347-EA6F-9F48-8C22-33157D919A3D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SUBHEAD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6156176" y="2189009"/>
            <a:ext cx="2479448" cy="32099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6D0020"/>
                </a:solidFill>
              </a:rPr>
              <a:t>HEADER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isc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aenean</a:t>
            </a:r>
            <a:r>
              <a:rPr lang="en-US" dirty="0">
                <a:latin typeface="Georgia"/>
                <a:cs typeface="Georgia"/>
              </a:rPr>
              <a:t> ac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we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t </a:t>
            </a:r>
            <a:r>
              <a:rPr lang="en-US" dirty="0" err="1">
                <a:latin typeface="Georgia"/>
                <a:cs typeface="Georgia"/>
              </a:rPr>
              <a:t>adipis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cing</a:t>
            </a:r>
            <a:r>
              <a:rPr lang="en-US" dirty="0">
                <a:latin typeface="Georgia"/>
                <a:cs typeface="Georgia"/>
              </a:rPr>
              <a:t>  </a:t>
            </a:r>
            <a:r>
              <a:rPr lang="en-US" dirty="0" err="1">
                <a:latin typeface="Georgia"/>
                <a:cs typeface="Georgia"/>
              </a:rPr>
              <a:t>nam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idunt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gravida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nunc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dui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298864" y="2189009"/>
            <a:ext cx="2479448" cy="32099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6D0020"/>
                </a:solidFill>
              </a:rPr>
              <a:t>HEADER 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isc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aenean</a:t>
            </a:r>
            <a:r>
              <a:rPr lang="en-US" dirty="0">
                <a:latin typeface="Georgia"/>
                <a:cs typeface="Georgia"/>
              </a:rPr>
              <a:t> ac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we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t </a:t>
            </a:r>
            <a:r>
              <a:rPr lang="en-US" dirty="0" err="1">
                <a:latin typeface="Georgia"/>
                <a:cs typeface="Georgia"/>
              </a:rPr>
              <a:t>adipis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cing</a:t>
            </a:r>
            <a:r>
              <a:rPr lang="en-US" dirty="0">
                <a:latin typeface="Georgia"/>
                <a:cs typeface="Georgia"/>
              </a:rPr>
              <a:t>  </a:t>
            </a:r>
            <a:r>
              <a:rPr lang="en-US" dirty="0" err="1">
                <a:latin typeface="Georgia"/>
                <a:cs typeface="Georgia"/>
              </a:rPr>
              <a:t>nam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idunt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gravida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nunc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dui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41551" y="2189009"/>
            <a:ext cx="2477399" cy="32099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6D0020"/>
                </a:solidFill>
              </a:rPr>
              <a:t>HEADER 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isc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aenean</a:t>
            </a:r>
            <a:r>
              <a:rPr lang="en-US" dirty="0">
                <a:latin typeface="Georgia"/>
                <a:cs typeface="Georgia"/>
              </a:rPr>
              <a:t> ac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we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t </a:t>
            </a:r>
            <a:r>
              <a:rPr lang="en-US" dirty="0" err="1">
                <a:latin typeface="Georgia"/>
                <a:cs typeface="Georgia"/>
              </a:rPr>
              <a:t>adipis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cing</a:t>
            </a:r>
            <a:r>
              <a:rPr lang="en-US" dirty="0">
                <a:latin typeface="Georgia"/>
                <a:cs typeface="Georgia"/>
              </a:rPr>
              <a:t>  </a:t>
            </a:r>
            <a:r>
              <a:rPr lang="en-US" dirty="0" err="1">
                <a:latin typeface="Georgia"/>
                <a:cs typeface="Georgia"/>
              </a:rPr>
              <a:t>nam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idunt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gravida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nunc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dui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860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column layout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rgbClr val="6D0020"/>
                </a:solidFill>
              </a:rPr>
              <a:t>HEADER INFO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Aenean</a:t>
            </a:r>
            <a:r>
              <a:rPr lang="en-US" dirty="0">
                <a:latin typeface="Georgia"/>
                <a:cs typeface="Georgia"/>
              </a:rPr>
              <a:t> ac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. Nam </a:t>
            </a:r>
            <a:r>
              <a:rPr lang="en-US" dirty="0" err="1">
                <a:latin typeface="Georgia"/>
                <a:cs typeface="Georgia"/>
              </a:rPr>
              <a:t>tincidunt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Gravida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nunc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dui </a:t>
            </a: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,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scelerisque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nec</a:t>
            </a:r>
            <a:r>
              <a:rPr lang="en-US" dirty="0">
                <a:latin typeface="Georgia"/>
                <a:cs typeface="Georgia"/>
              </a:rPr>
              <a:t> dictum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ac </a:t>
            </a:r>
            <a:r>
              <a:rPr lang="en-US" dirty="0" err="1">
                <a:latin typeface="Georgia"/>
                <a:cs typeface="Georgia"/>
              </a:rPr>
              <a:t>conse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Donec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tincid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consequat</a:t>
            </a:r>
            <a:r>
              <a:rPr lang="en-US" dirty="0">
                <a:latin typeface="Georgia"/>
                <a:cs typeface="Georgia"/>
              </a:rPr>
              <a:t>.</a:t>
            </a:r>
          </a:p>
          <a:p>
            <a:pPr>
              <a:buFont typeface="Arial"/>
              <a:buChar char="•"/>
            </a:pPr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>
              <a:buFont typeface="Arial"/>
              <a:buChar char="•"/>
            </a:pPr>
            <a:endParaRPr lang="en-US" dirty="0">
              <a:latin typeface="Georgia"/>
              <a:cs typeface="Georgia"/>
            </a:endParaRPr>
          </a:p>
          <a:p>
            <a:pPr marL="457200" lvl="7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pPr marL="457200" lvl="7" indent="0"/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>
              <a:buFont typeface="Arial"/>
              <a:buChar char="•"/>
            </a:pPr>
            <a:endParaRPr lang="en-US" dirty="0">
              <a:latin typeface="Georgia"/>
              <a:cs typeface="Georgia"/>
            </a:endParaRPr>
          </a:p>
          <a:p>
            <a:pPr marL="457200" lvl="6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3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column layout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r>
              <a:rPr lang="en-US" b="1" dirty="0">
                <a:solidFill>
                  <a:srgbClr val="6D0020"/>
                </a:solidFill>
              </a:rPr>
              <a:t>HEADER INFO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enea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n ac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met </a:t>
            </a:r>
            <a:r>
              <a:rPr lang="en-US" dirty="0" err="1">
                <a:latin typeface="Georgia"/>
                <a:cs typeface="Georgia"/>
              </a:rPr>
              <a:t>Adipisc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ing</a:t>
            </a:r>
            <a:r>
              <a:rPr lang="en-US" dirty="0">
                <a:latin typeface="Georgia"/>
                <a:cs typeface="Georgia"/>
              </a:rPr>
              <a:t>. Nam </a:t>
            </a:r>
            <a:r>
              <a:rPr lang="en-US" dirty="0" err="1">
                <a:latin typeface="Georgia"/>
                <a:cs typeface="Georgia"/>
              </a:rPr>
              <a:t>tincidunt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ravida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nunc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dui </a:t>
            </a: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,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scelerisque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dictu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m ac </a:t>
            </a:r>
            <a:r>
              <a:rPr lang="en-US" dirty="0" err="1">
                <a:latin typeface="Georgia"/>
                <a:cs typeface="Georgia"/>
              </a:rPr>
              <a:t>conse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Donec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tincidunt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consequat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lor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em</a:t>
            </a:r>
            <a:r>
              <a:rPr lang="en-US" dirty="0">
                <a:latin typeface="Georgia"/>
                <a:cs typeface="Georgia"/>
              </a:rPr>
              <a:t>  </a:t>
            </a:r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.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Nam </a:t>
            </a:r>
            <a:r>
              <a:rPr lang="en-US" dirty="0" err="1">
                <a:latin typeface="Georgia"/>
                <a:cs typeface="Georgia"/>
              </a:rPr>
              <a:t>tincidunt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onsec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tetur</a:t>
            </a:r>
            <a:r>
              <a:rPr lang="en-US" dirty="0">
                <a:latin typeface="Georgia"/>
                <a:cs typeface="Georgia"/>
              </a:rPr>
              <a:t> met </a:t>
            </a:r>
            <a:r>
              <a:rPr lang="en-US" dirty="0" err="1">
                <a:latin typeface="Georgia"/>
                <a:cs typeface="Georgia"/>
              </a:rPr>
              <a:t>adip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iscing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enean</a:t>
            </a:r>
            <a:r>
              <a:rPr lang="en-US" dirty="0">
                <a:latin typeface="Georgia"/>
                <a:cs typeface="Georgia"/>
              </a:rPr>
              <a:t> ac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aodr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no velum.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r>
              <a:rPr lang="en-US" b="1" dirty="0">
                <a:solidFill>
                  <a:srgbClr val="6D0020"/>
                </a:solidFill>
              </a:rPr>
              <a:t>HEADER INFO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enea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n ac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met </a:t>
            </a:r>
            <a:r>
              <a:rPr lang="en-US" dirty="0" err="1">
                <a:latin typeface="Georgia"/>
                <a:cs typeface="Georgia"/>
              </a:rPr>
              <a:t>Adipisc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ing</a:t>
            </a:r>
            <a:r>
              <a:rPr lang="en-US" dirty="0">
                <a:latin typeface="Georgia"/>
                <a:cs typeface="Georgia"/>
              </a:rPr>
              <a:t>. Nam </a:t>
            </a:r>
            <a:r>
              <a:rPr lang="en-US" dirty="0" err="1">
                <a:latin typeface="Georgia"/>
                <a:cs typeface="Georgia"/>
              </a:rPr>
              <a:t>tincidunt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ravida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nunc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dui </a:t>
            </a: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,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scelerisque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dictu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m ac </a:t>
            </a:r>
            <a:r>
              <a:rPr lang="en-US" dirty="0" err="1">
                <a:latin typeface="Georgia"/>
                <a:cs typeface="Georgia"/>
              </a:rPr>
              <a:t>conse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Donec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tincidunt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consequat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lor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em</a:t>
            </a:r>
            <a:r>
              <a:rPr lang="en-US" dirty="0">
                <a:latin typeface="Georgia"/>
                <a:cs typeface="Georgia"/>
              </a:rPr>
              <a:t>  </a:t>
            </a:r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.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Nam </a:t>
            </a:r>
            <a:r>
              <a:rPr lang="en-US" dirty="0" err="1">
                <a:latin typeface="Georgia"/>
                <a:cs typeface="Georgia"/>
              </a:rPr>
              <a:t>tincidunt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onsec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tetur</a:t>
            </a:r>
            <a:r>
              <a:rPr lang="en-US" dirty="0">
                <a:latin typeface="Georgia"/>
                <a:cs typeface="Georgia"/>
              </a:rPr>
              <a:t> met </a:t>
            </a:r>
            <a:r>
              <a:rPr lang="en-US" dirty="0" err="1">
                <a:latin typeface="Georgia"/>
                <a:cs typeface="Georgia"/>
              </a:rPr>
              <a:t>adip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iscing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enean</a:t>
            </a:r>
            <a:r>
              <a:rPr lang="en-US" dirty="0">
                <a:latin typeface="Georgia"/>
                <a:cs typeface="Georgia"/>
              </a:rPr>
              <a:t> ac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aodr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no velum.</a:t>
            </a:r>
          </a:p>
        </p:txBody>
      </p:sp>
    </p:spTree>
    <p:extLst>
      <p:ext uri="{BB962C8B-B14F-4D97-AF65-F5344CB8AC3E}">
        <p14:creationId xmlns:p14="http://schemas.microsoft.com/office/powerpoint/2010/main" val="389462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" name="Picture Placeholder 29" descr="MQU_icon_book_01_RGB_CHARCOLE.png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" b="1326"/>
          <a:stretch>
            <a:fillRect/>
          </a:stretch>
        </p:blipFill>
        <p:spPr/>
      </p:pic>
      <p:sp>
        <p:nvSpPr>
          <p:cNvPr id="18" name="Content Placeholder 17"/>
          <p:cNvSpPr>
            <a:spLocks noGrp="1"/>
          </p:cNvSpPr>
          <p:nvPr>
            <p:ph sz="quarter" idx="4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Lorum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ipsum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sz="4400" dirty="0">
                <a:solidFill>
                  <a:srgbClr val="FFFFFF"/>
                </a:solidFill>
              </a:rPr>
              <a:t>30%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4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Lorum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ipsum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sz="4400" dirty="0">
                <a:solidFill>
                  <a:srgbClr val="FFFFFF"/>
                </a:solidFill>
              </a:rPr>
              <a:t>30%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4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Lorum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ipsum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sz="4400" dirty="0">
                <a:solidFill>
                  <a:srgbClr val="FFFFFF"/>
                </a:solidFill>
              </a:rPr>
              <a:t>30%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4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Lorum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ipsum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sz="4400" dirty="0">
                <a:solidFill>
                  <a:srgbClr val="FFFFFF"/>
                </a:solidFill>
              </a:rPr>
              <a:t>30%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47"/>
          </p:nvPr>
        </p:nvSpPr>
        <p:spPr/>
        <p:txBody>
          <a:bodyPr/>
          <a:lstStyle/>
          <a:p>
            <a:r>
              <a:rPr lang="en-US" b="1" dirty="0">
                <a:solidFill>
                  <a:srgbClr val="6D0020"/>
                </a:solidFill>
              </a:rPr>
              <a:t>Heading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8"/>
          </p:nvPr>
        </p:nvSpPr>
        <p:spPr/>
        <p:txBody>
          <a:bodyPr/>
          <a:lstStyle/>
          <a:p>
            <a:r>
              <a:rPr lang="en-US" b="1" dirty="0">
                <a:solidFill>
                  <a:srgbClr val="6D0020"/>
                </a:solidFill>
              </a:rPr>
              <a:t>Heading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49"/>
          </p:nvPr>
        </p:nvSpPr>
        <p:spPr/>
        <p:txBody>
          <a:bodyPr/>
          <a:lstStyle/>
          <a:p>
            <a:r>
              <a:rPr lang="en-US" b="1" dirty="0">
                <a:solidFill>
                  <a:srgbClr val="6D0020"/>
                </a:solidFill>
              </a:rPr>
              <a:t>Heading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sz="quarter" idx="50"/>
          </p:nvPr>
        </p:nvSpPr>
        <p:spPr/>
        <p:txBody>
          <a:bodyPr/>
          <a:lstStyle/>
          <a:p>
            <a:r>
              <a:rPr lang="en-US" b="1" dirty="0">
                <a:solidFill>
                  <a:srgbClr val="6D0020"/>
                </a:solidFill>
              </a:rPr>
              <a:t>Heading</a:t>
            </a:r>
          </a:p>
        </p:txBody>
      </p:sp>
      <p:pic>
        <p:nvPicPr>
          <p:cNvPr id="31" name="Picture Placeholder 30" descr="MQU_icon_boy_01_RGB_CHARCOLE.png"/>
          <p:cNvPicPr>
            <a:picLocks noGrp="1" noChangeAspect="1"/>
          </p:cNvPicPr>
          <p:nvPr>
            <p:ph type="pic" sz="quarter" idx="5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" b="1326"/>
          <a:stretch>
            <a:fillRect/>
          </a:stretch>
        </p:blipFill>
        <p:spPr/>
      </p:pic>
      <p:pic>
        <p:nvPicPr>
          <p:cNvPr id="32" name="Picture Placeholder 31" descr="MQU_icon_brain_01_RGB_CHARCOLE.png"/>
          <p:cNvPicPr>
            <a:picLocks noGrp="1" noChangeAspect="1"/>
          </p:cNvPicPr>
          <p:nvPr>
            <p:ph type="pic" sz="quarter" idx="5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" b="1326"/>
          <a:stretch>
            <a:fillRect/>
          </a:stretch>
        </p:blipFill>
        <p:spPr/>
      </p:pic>
      <p:pic>
        <p:nvPicPr>
          <p:cNvPr id="33" name="Picture Placeholder 32" descr="MQU_icon_camera_01_RGB_CHARCOLE.png"/>
          <p:cNvPicPr>
            <a:picLocks noGrp="1" noChangeAspect="1"/>
          </p:cNvPicPr>
          <p:nvPr>
            <p:ph type="pic" sz="quarter" idx="5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" b="1326"/>
          <a:stretch>
            <a:fillRect/>
          </a:stretch>
        </p:blipFill>
        <p:spPr/>
      </p:pic>
      <p:sp>
        <p:nvSpPr>
          <p:cNvPr id="29" name="Content Placeholder 28"/>
          <p:cNvSpPr>
            <a:spLocks noGrp="1"/>
          </p:cNvSpPr>
          <p:nvPr>
            <p:ph sz="quarter" idx="54"/>
          </p:nvPr>
        </p:nvSpPr>
        <p:spPr/>
        <p:txBody>
          <a:bodyPr/>
          <a:lstStyle/>
          <a:p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dolroes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 anon el se </a:t>
            </a:r>
            <a:r>
              <a:rPr lang="en-US" dirty="0" err="1">
                <a:latin typeface="Georgia"/>
                <a:cs typeface="Georgia"/>
              </a:rPr>
              <a:t>grande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panto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il</a:t>
            </a:r>
            <a:r>
              <a:rPr lang="en-US" dirty="0">
                <a:latin typeface="Georgia"/>
                <a:cs typeface="Georgia"/>
              </a:rPr>
              <a:t> a la </a:t>
            </a:r>
            <a:r>
              <a:rPr lang="en-US" dirty="0" err="1">
                <a:latin typeface="Georgia"/>
                <a:cs typeface="Georgia"/>
              </a:rPr>
              <a:t>grose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delico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dulce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stugats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dolroes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 anon el se </a:t>
            </a:r>
            <a:r>
              <a:rPr lang="en-US" dirty="0" err="1">
                <a:latin typeface="Georgia"/>
                <a:cs typeface="Georgia"/>
              </a:rPr>
              <a:t>grande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panto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il</a:t>
            </a:r>
            <a:r>
              <a:rPr lang="en-US" dirty="0">
                <a:latin typeface="Georgia"/>
                <a:cs typeface="Georgia"/>
              </a:rPr>
              <a:t> a la </a:t>
            </a:r>
            <a:r>
              <a:rPr lang="en-US" dirty="0" err="1">
                <a:latin typeface="Georgia"/>
                <a:cs typeface="Georgia"/>
              </a:rPr>
              <a:t>grose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delico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dulce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stugats</a:t>
            </a:r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279891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 library</a:t>
            </a:r>
          </a:p>
        </p:txBody>
      </p:sp>
      <p:pic>
        <p:nvPicPr>
          <p:cNvPr id="69" name="Picture Placeholder 68" descr="MQU_icon_alert_01_RGB_CHARCOLE.png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70" name="Picture Placeholder 69" descr="MQU_icon_bandaid_01_RGB_CHARCOLE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71" name="Picture Placeholder 70" descr="MQU_icon_basketball_01_RGB_CHARCOLE.png"/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72" name="Picture Placeholder 71" descr="MQU_icon_bike_01_RGB_CHARCOLE.png"/>
          <p:cNvPicPr>
            <a:picLocks noGrp="1" noChangeAspect="1"/>
          </p:cNvPicPr>
          <p:nvPr>
            <p:ph type="pic" sz="quarter" idx="2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CHARCOAL – 43</a:t>
            </a:r>
          </a:p>
        </p:txBody>
      </p:sp>
      <p:pic>
        <p:nvPicPr>
          <p:cNvPr id="73" name="Picture Placeholder 72" descr="MQU_icon_book_01_RGB_CHARCOLE.png"/>
          <p:cNvPicPr>
            <a:picLocks noGrp="1" noChangeAspect="1"/>
          </p:cNvPicPr>
          <p:nvPr>
            <p:ph type="pic" sz="quarter" idx="3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74" name="Picture Placeholder 73" descr="MQU_icon_book_02_RGB_CHARCOLE.png"/>
          <p:cNvPicPr>
            <a:picLocks noGrp="1" noChangeAspect="1"/>
          </p:cNvPicPr>
          <p:nvPr>
            <p:ph type="pic" sz="quarter" idx="3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75" name="Picture Placeholder 74"/>
          <p:cNvPicPr>
            <a:picLocks noGrp="1" noChangeAspect="1"/>
          </p:cNvPicPr>
          <p:nvPr>
            <p:ph type="pic" sz="quarter" idx="3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916" y="1677359"/>
            <a:ext cx="641350" cy="641350"/>
          </a:xfrm>
        </p:spPr>
      </p:pic>
      <p:pic>
        <p:nvPicPr>
          <p:cNvPr id="76" name="Picture Placeholder 75" descr="MQU_icon_bookshelf_01_RGB_CHARCOLE.png"/>
          <p:cNvPicPr>
            <a:picLocks noGrp="1" noChangeAspect="1"/>
          </p:cNvPicPr>
          <p:nvPr>
            <p:ph type="pic" sz="quarter" idx="33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77" name="Picture Placeholder 76" descr="MQU_icon_boy_01_RGB_CHARCOLE.png"/>
          <p:cNvPicPr>
            <a:picLocks noGrp="1" noChangeAspect="1"/>
          </p:cNvPicPr>
          <p:nvPr>
            <p:ph type="pic" sz="quarter" idx="34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78" name="Picture Placeholder 77" descr="MQU_icon_brain_01_RGB_CHARCOLE.png"/>
          <p:cNvPicPr>
            <a:picLocks noGrp="1" noChangeAspect="1"/>
          </p:cNvPicPr>
          <p:nvPr>
            <p:ph type="pic" sz="quarter" idx="35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79" name="Picture Placeholder 78" descr="MQU_icon_buildings_01_RGB_CHARCOLE.png"/>
          <p:cNvPicPr>
            <a:picLocks noGrp="1" noChangeAspect="1"/>
          </p:cNvPicPr>
          <p:nvPr>
            <p:ph type="pic" sz="quarter" idx="36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80" name="Picture Placeholder 79" descr="MQU_icon_burger_01_RGB_CHARCOLE.png"/>
          <p:cNvPicPr>
            <a:picLocks noGrp="1" noChangeAspect="1"/>
          </p:cNvPicPr>
          <p:nvPr>
            <p:ph type="pic" sz="quarter" idx="37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81" name="Picture Placeholder 80" descr="MQU_icon_bus_01_RGB_CHARCOLE.png"/>
          <p:cNvPicPr>
            <a:picLocks noGrp="1" noChangeAspect="1"/>
          </p:cNvPicPr>
          <p:nvPr>
            <p:ph type="pic" sz="quarter" idx="38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82" name="Picture Placeholder 81" descr="MQU_icon_calculator_01_RGB_CHARCOLE.png"/>
          <p:cNvPicPr>
            <a:picLocks noGrp="1" noChangeAspect="1"/>
          </p:cNvPicPr>
          <p:nvPr>
            <p:ph type="pic" sz="quarter" idx="39"/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83" name="Picture Placeholder 82" descr="MQU_icon_calendar_01_RGB_CHARCOLE.png"/>
          <p:cNvPicPr>
            <a:picLocks noGrp="1" noChangeAspect="1"/>
          </p:cNvPicPr>
          <p:nvPr>
            <p:ph type="pic" sz="quarter" idx="40"/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84" name="Picture Placeholder 83" descr="MQU_icon_camera_01_RGB_CHARCOLE.png"/>
          <p:cNvPicPr>
            <a:picLocks noGrp="1" noChangeAspect="1"/>
          </p:cNvPicPr>
          <p:nvPr>
            <p:ph type="pic" sz="quarter" idx="41"/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85" name="Picture Placeholder 84" descr="MQU_icon_car_01_RGB_CHARCOLE.png"/>
          <p:cNvPicPr>
            <a:picLocks noGrp="1" noChangeAspect="1"/>
          </p:cNvPicPr>
          <p:nvPr>
            <p:ph type="pic" sz="quarter" idx="42"/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86" name="Picture Placeholder 85" descr="MQU_icon_chart_01_RGB_CHARCOLE.png"/>
          <p:cNvPicPr>
            <a:picLocks noGrp="1" noChangeAspect="1"/>
          </p:cNvPicPr>
          <p:nvPr>
            <p:ph type="pic" sz="quarter" idx="43"/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87" name="Picture Placeholder 86" descr="MQU_icon_chart_02_RGB_CHARCOLE.png"/>
          <p:cNvPicPr>
            <a:picLocks noGrp="1" noChangeAspect="1"/>
          </p:cNvPicPr>
          <p:nvPr>
            <p:ph type="pic" sz="quarter" idx="44"/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88" name="Picture Placeholder 87"/>
          <p:cNvPicPr>
            <a:picLocks noGrp="1" noChangeAspect="1"/>
          </p:cNvPicPr>
          <p:nvPr>
            <p:ph type="pic" sz="quarter" idx="45"/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01" y="3806062"/>
            <a:ext cx="641350" cy="641350"/>
          </a:xfrm>
        </p:spPr>
      </p:pic>
      <p:pic>
        <p:nvPicPr>
          <p:cNvPr id="89" name="Picture Placeholder 88" descr="MQU_icon_checkmark_01_RGB_CHARCOLE.png"/>
          <p:cNvPicPr>
            <a:picLocks noGrp="1" noChangeAspect="1"/>
          </p:cNvPicPr>
          <p:nvPr>
            <p:ph type="pic" sz="quarter" idx="46"/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90" name="Picture Placeholder 89" descr="MQU_icon_clipboard_01_RGB_CHARCOLE.png"/>
          <p:cNvPicPr>
            <a:picLocks noGrp="1" noChangeAspect="1"/>
          </p:cNvPicPr>
          <p:nvPr>
            <p:ph type="pic" sz="quarter" idx="47"/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91" name="Picture Placeholder 90" descr="MQU_icon_clipperboard_player_01_RGB_CHARCOLE.png"/>
          <p:cNvPicPr>
            <a:picLocks noGrp="1" noChangeAspect="1"/>
          </p:cNvPicPr>
          <p:nvPr>
            <p:ph type="pic" sz="quarter" idx="48"/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92" name="Picture Placeholder 91" descr="MQU_icon_clock_01_RGB_CHARCOLE.png"/>
          <p:cNvPicPr>
            <a:picLocks noGrp="1" noChangeAspect="1"/>
          </p:cNvPicPr>
          <p:nvPr>
            <p:ph type="pic" sz="quarter" idx="49"/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93" name="Picture Placeholder 92" descr="MQU_icon_closewindow_01_RGB_CHARCOLE.png"/>
          <p:cNvPicPr>
            <a:picLocks noGrp="1" noChangeAspect="1"/>
          </p:cNvPicPr>
          <p:nvPr>
            <p:ph type="pic" sz="quarter" idx="50"/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94" name="Picture Placeholder 93" descr="MQU_icon_cognthinking_01_RGB_CHARCOLE.png"/>
          <p:cNvPicPr>
            <a:picLocks noGrp="1" noChangeAspect="1"/>
          </p:cNvPicPr>
          <p:nvPr>
            <p:ph type="pic" sz="quarter" idx="51"/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95" name="Picture Placeholder 94" descr="MQU_icon_compass_01_RGB_CHARCOLE.png"/>
          <p:cNvPicPr>
            <a:picLocks noGrp="1" noChangeAspect="1"/>
          </p:cNvPicPr>
          <p:nvPr>
            <p:ph type="pic" sz="quarter" idx="52"/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96" name="Picture Placeholder 95" descr="MQU_icon_computer_01_RGB_CHARCOLE.png"/>
          <p:cNvPicPr>
            <a:picLocks noGrp="1" noChangeAspect="1"/>
          </p:cNvPicPr>
          <p:nvPr>
            <p:ph type="pic" sz="quarter" idx="53"/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97" name="Picture Placeholder 96" descr="MQU_icon_consolecontrollers_01_RGB_CHARCOLE.png"/>
          <p:cNvPicPr>
            <a:picLocks noGrp="1" noChangeAspect="1"/>
          </p:cNvPicPr>
          <p:nvPr>
            <p:ph type="pic" sz="quarter" idx="54"/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98" name="Picture Placeholder 97" descr="MQU_icon_courthouse_01_RGB_CHARCOLE.png"/>
          <p:cNvPicPr>
            <a:picLocks noGrp="1" noChangeAspect="1"/>
          </p:cNvPicPr>
          <p:nvPr>
            <p:ph type="pic" sz="quarter" idx="55"/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99" name="Picture Placeholder 98" descr="MQU_icon_document_pdf_01_RGB_CHARCOLE.png"/>
          <p:cNvPicPr>
            <a:picLocks noGrp="1" noChangeAspect="1"/>
          </p:cNvPicPr>
          <p:nvPr>
            <p:ph type="pic" sz="quarter" idx="56"/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100" name="Picture Placeholder 99" descr="MQU_icon_download_computer_01_RGB_CHARCOLE.png"/>
          <p:cNvPicPr>
            <a:picLocks noGrp="1" noChangeAspect="1"/>
          </p:cNvPicPr>
          <p:nvPr>
            <p:ph type="pic" sz="quarter" idx="57"/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101" name="Picture Placeholder 100" descr="MQU_icon_ecolightbulb_01_RGB_CHARCOLE.png"/>
          <p:cNvPicPr>
            <a:picLocks noGrp="1" noChangeAspect="1"/>
          </p:cNvPicPr>
          <p:nvPr>
            <p:ph type="pic" sz="quarter" idx="58"/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102" name="Picture Placeholder 101" descr="MQU_icon_emptybattery_01_RGB_CHARCOLE.png"/>
          <p:cNvPicPr>
            <a:picLocks noGrp="1" noChangeAspect="1"/>
          </p:cNvPicPr>
          <p:nvPr>
            <p:ph type="pic" sz="quarter" idx="59"/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103" name="Picture Placeholder 102" descr="MQU_icon_envelope_01_RGB_CHARCOLE.png"/>
          <p:cNvPicPr>
            <a:picLocks noGrp="1" noChangeAspect="1"/>
          </p:cNvPicPr>
          <p:nvPr>
            <p:ph type="pic" sz="quarter" idx="60"/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104" name="Picture Placeholder 103" descr="MQU_icon_eye_01_RGB_CHARCOLE.png"/>
          <p:cNvPicPr>
            <a:picLocks noGrp="1" noChangeAspect="1"/>
          </p:cNvPicPr>
          <p:nvPr>
            <p:ph type="pic" sz="quarter" idx="61"/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105" name="Picture Placeholder 104" descr="MQU_icon_garbage_bin_01_RGB_CHARCOLE.png"/>
          <p:cNvPicPr>
            <a:picLocks noGrp="1" noChangeAspect="1"/>
          </p:cNvPicPr>
          <p:nvPr>
            <p:ph type="pic" sz="quarter" idx="63"/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106" name="Picture Placeholder 105" descr="MQU_icon_girl_01_RGB_CHARCOLE.png"/>
          <p:cNvPicPr>
            <a:picLocks noGrp="1" noChangeAspect="1"/>
          </p:cNvPicPr>
          <p:nvPr>
            <p:ph type="pic" sz="quarter" idx="64"/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107" name="Picture Placeholder 106" descr="MQU_icon_glasses_01_RGB_CHARCOLE.png"/>
          <p:cNvPicPr>
            <a:picLocks noGrp="1" noChangeAspect="1"/>
          </p:cNvPicPr>
          <p:nvPr>
            <p:ph type="pic" sz="quarter" idx="65"/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108" name="Picture Placeholder 107" descr="MQU_icon_heartbeat_01_RGB_CHARCOLE.png"/>
          <p:cNvPicPr>
            <a:picLocks noGrp="1" noChangeAspect="1"/>
          </p:cNvPicPr>
          <p:nvPr>
            <p:ph type="pic" sz="quarter" idx="66"/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109" name="Picture Placeholder 108" descr="MQU_icon_hotdrink_01_RGB_CHARCOLE.png"/>
          <p:cNvPicPr>
            <a:picLocks noGrp="1" noChangeAspect="1"/>
          </p:cNvPicPr>
          <p:nvPr>
            <p:ph type="pic" sz="quarter" idx="67"/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110" name="Picture Placeholder 109" descr="MQU_icon_house_01_RGB_CHARCOLE.png"/>
          <p:cNvPicPr>
            <a:picLocks noGrp="1" noChangeAspect="1"/>
          </p:cNvPicPr>
          <p:nvPr>
            <p:ph type="pic" sz="quarter" idx="68"/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pic>
        <p:nvPicPr>
          <p:cNvPr id="111" name="Picture Placeholder 110" descr="MQU_icon_info_01_RGB_CHARCOLE.png"/>
          <p:cNvPicPr>
            <a:picLocks noGrp="1" noChangeAspect="1"/>
          </p:cNvPicPr>
          <p:nvPr>
            <p:ph type="pic" sz="quarter" idx="69"/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31763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 library</a:t>
            </a:r>
          </a:p>
        </p:txBody>
      </p:sp>
      <p:pic>
        <p:nvPicPr>
          <p:cNvPr id="69" name="Picture Placeholder 68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18" y="1677359"/>
            <a:ext cx="641350" cy="641350"/>
          </a:xfrm>
        </p:spPr>
      </p:pic>
      <p:pic>
        <p:nvPicPr>
          <p:cNvPr id="70" name="Picture Placeholder 69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01" y="1677359"/>
            <a:ext cx="641350" cy="641350"/>
          </a:xfrm>
        </p:spPr>
      </p:pic>
      <p:pic>
        <p:nvPicPr>
          <p:cNvPr id="71" name="Picture Placeholder 70"/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784" y="1677359"/>
            <a:ext cx="641350" cy="641350"/>
          </a:xfrm>
        </p:spPr>
      </p:pic>
      <p:pic>
        <p:nvPicPr>
          <p:cNvPr id="72" name="Picture Placeholder 71"/>
          <p:cNvPicPr>
            <a:picLocks noGrp="1" noChangeAspect="1"/>
          </p:cNvPicPr>
          <p:nvPr>
            <p:ph type="pic" sz="quarter" idx="2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067" y="1677359"/>
            <a:ext cx="641350" cy="641350"/>
          </a:xfrm>
        </p:spPr>
      </p:pic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CHARCOAL – 43</a:t>
            </a:r>
          </a:p>
        </p:txBody>
      </p:sp>
      <p:pic>
        <p:nvPicPr>
          <p:cNvPr id="73" name="Picture Placeholder 72"/>
          <p:cNvPicPr>
            <a:picLocks noGrp="1" noChangeAspect="1"/>
          </p:cNvPicPr>
          <p:nvPr>
            <p:ph type="pic" sz="quarter" idx="3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50" y="1677359"/>
            <a:ext cx="641350" cy="641350"/>
          </a:xfrm>
        </p:spPr>
      </p:pic>
      <p:pic>
        <p:nvPicPr>
          <p:cNvPr id="74" name="Picture Placeholder 73"/>
          <p:cNvPicPr>
            <a:picLocks noGrp="1" noChangeAspect="1"/>
          </p:cNvPicPr>
          <p:nvPr>
            <p:ph type="pic" sz="quarter" idx="3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33" y="1677359"/>
            <a:ext cx="641350" cy="641350"/>
          </a:xfrm>
        </p:spPr>
      </p:pic>
      <p:pic>
        <p:nvPicPr>
          <p:cNvPr id="75" name="Picture Placeholder 74"/>
          <p:cNvPicPr>
            <a:picLocks noGrp="1" noChangeAspect="1"/>
          </p:cNvPicPr>
          <p:nvPr>
            <p:ph type="pic" sz="quarter" idx="3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916" y="1677359"/>
            <a:ext cx="641350" cy="641350"/>
          </a:xfrm>
        </p:spPr>
      </p:pic>
      <p:pic>
        <p:nvPicPr>
          <p:cNvPr id="76" name="Picture Placeholder 75"/>
          <p:cNvPicPr>
            <a:picLocks noGrp="1" noChangeAspect="1"/>
          </p:cNvPicPr>
          <p:nvPr>
            <p:ph type="pic" sz="quarter" idx="33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199" y="1677359"/>
            <a:ext cx="641350" cy="641350"/>
          </a:xfrm>
        </p:spPr>
      </p:pic>
      <p:pic>
        <p:nvPicPr>
          <p:cNvPr id="77" name="Picture Placeholder 76"/>
          <p:cNvPicPr>
            <a:picLocks noGrp="1" noChangeAspect="1"/>
          </p:cNvPicPr>
          <p:nvPr>
            <p:ph type="pic" sz="quarter" idx="34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84" y="1677359"/>
            <a:ext cx="641350" cy="641350"/>
          </a:xfrm>
        </p:spPr>
      </p:pic>
      <p:pic>
        <p:nvPicPr>
          <p:cNvPr id="78" name="Picture Placeholder 77"/>
          <p:cNvPicPr>
            <a:picLocks noGrp="1" noChangeAspect="1"/>
          </p:cNvPicPr>
          <p:nvPr>
            <p:ph type="pic" sz="quarter" idx="35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18" y="2725942"/>
            <a:ext cx="641350" cy="641350"/>
          </a:xfrm>
        </p:spPr>
      </p:pic>
      <p:pic>
        <p:nvPicPr>
          <p:cNvPr id="79" name="Picture Placeholder 78"/>
          <p:cNvPicPr>
            <a:picLocks noGrp="1" noChangeAspect="1"/>
          </p:cNvPicPr>
          <p:nvPr>
            <p:ph type="pic" sz="quarter" idx="36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01" y="2725942"/>
            <a:ext cx="641350" cy="641350"/>
          </a:xfrm>
        </p:spPr>
      </p:pic>
      <p:pic>
        <p:nvPicPr>
          <p:cNvPr id="80" name="Picture Placeholder 79"/>
          <p:cNvPicPr>
            <a:picLocks noGrp="1" noChangeAspect="1"/>
          </p:cNvPicPr>
          <p:nvPr>
            <p:ph type="pic" sz="quarter" idx="37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784" y="2725942"/>
            <a:ext cx="641350" cy="641350"/>
          </a:xfrm>
        </p:spPr>
      </p:pic>
      <p:pic>
        <p:nvPicPr>
          <p:cNvPr id="81" name="Picture Placeholder 80"/>
          <p:cNvPicPr>
            <a:picLocks noGrp="1" noChangeAspect="1"/>
          </p:cNvPicPr>
          <p:nvPr>
            <p:ph type="pic" sz="quarter" idx="38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067" y="2725942"/>
            <a:ext cx="641350" cy="641350"/>
          </a:xfrm>
        </p:spPr>
      </p:pic>
      <p:pic>
        <p:nvPicPr>
          <p:cNvPr id="82" name="Picture Placeholder 81"/>
          <p:cNvPicPr>
            <a:picLocks noGrp="1" noChangeAspect="1"/>
          </p:cNvPicPr>
          <p:nvPr>
            <p:ph type="pic" sz="quarter" idx="39"/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50" y="2725942"/>
            <a:ext cx="641350" cy="641350"/>
          </a:xfrm>
        </p:spPr>
      </p:pic>
      <p:pic>
        <p:nvPicPr>
          <p:cNvPr id="83" name="Picture Placeholder 82"/>
          <p:cNvPicPr>
            <a:picLocks noGrp="1" noChangeAspect="1"/>
          </p:cNvPicPr>
          <p:nvPr>
            <p:ph type="pic" sz="quarter" idx="40"/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33" y="2725942"/>
            <a:ext cx="641350" cy="641350"/>
          </a:xfrm>
        </p:spPr>
      </p:pic>
      <p:pic>
        <p:nvPicPr>
          <p:cNvPr id="84" name="Picture Placeholder 83"/>
          <p:cNvPicPr>
            <a:picLocks noGrp="1" noChangeAspect="1"/>
          </p:cNvPicPr>
          <p:nvPr>
            <p:ph type="pic" sz="quarter" idx="41"/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916" y="2725942"/>
            <a:ext cx="641350" cy="641350"/>
          </a:xfrm>
        </p:spPr>
      </p:pic>
      <p:pic>
        <p:nvPicPr>
          <p:cNvPr id="85" name="Picture Placeholder 84"/>
          <p:cNvPicPr>
            <a:picLocks noGrp="1" noChangeAspect="1"/>
          </p:cNvPicPr>
          <p:nvPr>
            <p:ph type="pic" sz="quarter" idx="42"/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199" y="2725942"/>
            <a:ext cx="641350" cy="641350"/>
          </a:xfrm>
        </p:spPr>
      </p:pic>
      <p:pic>
        <p:nvPicPr>
          <p:cNvPr id="86" name="Picture Placeholder 85"/>
          <p:cNvPicPr>
            <a:picLocks noGrp="1" noChangeAspect="1"/>
          </p:cNvPicPr>
          <p:nvPr>
            <p:ph type="pic" sz="quarter" idx="43"/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84" y="2725942"/>
            <a:ext cx="641350" cy="641350"/>
          </a:xfrm>
        </p:spPr>
      </p:pic>
      <p:pic>
        <p:nvPicPr>
          <p:cNvPr id="87" name="Picture Placeholder 86"/>
          <p:cNvPicPr>
            <a:picLocks noGrp="1" noChangeAspect="1"/>
          </p:cNvPicPr>
          <p:nvPr>
            <p:ph type="pic" sz="quarter" idx="44"/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18" y="3806062"/>
            <a:ext cx="641350" cy="641350"/>
          </a:xfrm>
        </p:spPr>
      </p:pic>
      <p:pic>
        <p:nvPicPr>
          <p:cNvPr id="88" name="Picture Placeholder 87"/>
          <p:cNvPicPr>
            <a:picLocks noGrp="1" noChangeAspect="1"/>
          </p:cNvPicPr>
          <p:nvPr>
            <p:ph type="pic" sz="quarter" idx="45"/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01" y="3806062"/>
            <a:ext cx="641350" cy="641350"/>
          </a:xfrm>
        </p:spPr>
      </p:pic>
      <p:pic>
        <p:nvPicPr>
          <p:cNvPr id="89" name="Picture Placeholder 88"/>
          <p:cNvPicPr>
            <a:picLocks noGrp="1" noChangeAspect="1"/>
          </p:cNvPicPr>
          <p:nvPr>
            <p:ph type="pic" sz="quarter" idx="46"/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784" y="3806062"/>
            <a:ext cx="641350" cy="641350"/>
          </a:xfrm>
        </p:spPr>
      </p:pic>
      <p:pic>
        <p:nvPicPr>
          <p:cNvPr id="90" name="Picture Placeholder 89"/>
          <p:cNvPicPr>
            <a:picLocks noGrp="1" noChangeAspect="1"/>
          </p:cNvPicPr>
          <p:nvPr>
            <p:ph type="pic" sz="quarter" idx="47"/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067" y="3806062"/>
            <a:ext cx="641350" cy="641350"/>
          </a:xfrm>
        </p:spPr>
      </p:pic>
      <p:pic>
        <p:nvPicPr>
          <p:cNvPr id="91" name="Picture Placeholder 90"/>
          <p:cNvPicPr>
            <a:picLocks noGrp="1" noChangeAspect="1"/>
          </p:cNvPicPr>
          <p:nvPr>
            <p:ph type="pic" sz="quarter" idx="48"/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50" y="3806062"/>
            <a:ext cx="641350" cy="641350"/>
          </a:xfrm>
        </p:spPr>
      </p:pic>
      <p:pic>
        <p:nvPicPr>
          <p:cNvPr id="92" name="Picture Placeholder 91"/>
          <p:cNvPicPr>
            <a:picLocks noGrp="1" noChangeAspect="1"/>
          </p:cNvPicPr>
          <p:nvPr>
            <p:ph type="pic" sz="quarter" idx="49"/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33" y="3806062"/>
            <a:ext cx="641350" cy="641350"/>
          </a:xfrm>
        </p:spPr>
      </p:pic>
      <p:pic>
        <p:nvPicPr>
          <p:cNvPr id="93" name="Picture Placeholder 92"/>
          <p:cNvPicPr>
            <a:picLocks noGrp="1" noChangeAspect="1"/>
          </p:cNvPicPr>
          <p:nvPr>
            <p:ph type="pic" sz="quarter" idx="50"/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916" y="3806062"/>
            <a:ext cx="641350" cy="641350"/>
          </a:xfrm>
        </p:spPr>
      </p:pic>
      <p:pic>
        <p:nvPicPr>
          <p:cNvPr id="94" name="Picture Placeholder 93"/>
          <p:cNvPicPr>
            <a:picLocks noGrp="1" noChangeAspect="1"/>
          </p:cNvPicPr>
          <p:nvPr>
            <p:ph type="pic" sz="quarter" idx="51"/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199" y="3806062"/>
            <a:ext cx="641350" cy="641350"/>
          </a:xfrm>
        </p:spPr>
      </p:pic>
      <p:pic>
        <p:nvPicPr>
          <p:cNvPr id="95" name="Picture Placeholder 94"/>
          <p:cNvPicPr>
            <a:picLocks noGrp="1" noChangeAspect="1"/>
          </p:cNvPicPr>
          <p:nvPr>
            <p:ph type="pic" sz="quarter" idx="52"/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84" y="3806062"/>
            <a:ext cx="641350" cy="641350"/>
          </a:xfrm>
        </p:spPr>
      </p:pic>
      <p:pic>
        <p:nvPicPr>
          <p:cNvPr id="96" name="Picture Placeholder 95"/>
          <p:cNvPicPr>
            <a:picLocks noGrp="1" noChangeAspect="1"/>
          </p:cNvPicPr>
          <p:nvPr>
            <p:ph type="pic" sz="quarter" idx="53"/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18" y="4854645"/>
            <a:ext cx="641350" cy="641350"/>
          </a:xfrm>
        </p:spPr>
      </p:pic>
      <p:pic>
        <p:nvPicPr>
          <p:cNvPr id="97" name="Picture Placeholder 96"/>
          <p:cNvPicPr>
            <a:picLocks noGrp="1" noChangeAspect="1"/>
          </p:cNvPicPr>
          <p:nvPr>
            <p:ph type="pic" sz="quarter" idx="54"/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01" y="4854645"/>
            <a:ext cx="641350" cy="641350"/>
          </a:xfrm>
        </p:spPr>
      </p:pic>
      <p:pic>
        <p:nvPicPr>
          <p:cNvPr id="98" name="Picture Placeholder 97"/>
          <p:cNvPicPr>
            <a:picLocks noGrp="1" noChangeAspect="1"/>
          </p:cNvPicPr>
          <p:nvPr>
            <p:ph type="pic" sz="quarter" idx="55"/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784" y="4854645"/>
            <a:ext cx="641350" cy="641350"/>
          </a:xfrm>
        </p:spPr>
      </p:pic>
      <p:pic>
        <p:nvPicPr>
          <p:cNvPr id="99" name="Picture Placeholder 98"/>
          <p:cNvPicPr>
            <a:picLocks noGrp="1" noChangeAspect="1"/>
          </p:cNvPicPr>
          <p:nvPr>
            <p:ph type="pic" sz="quarter" idx="56"/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067" y="4854645"/>
            <a:ext cx="641350" cy="641350"/>
          </a:xfrm>
        </p:spPr>
      </p:pic>
      <p:pic>
        <p:nvPicPr>
          <p:cNvPr id="100" name="Picture Placeholder 99"/>
          <p:cNvPicPr>
            <a:picLocks noGrp="1" noChangeAspect="1"/>
          </p:cNvPicPr>
          <p:nvPr>
            <p:ph type="pic" sz="quarter" idx="57"/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50" y="4854645"/>
            <a:ext cx="641350" cy="641350"/>
          </a:xfrm>
        </p:spPr>
      </p:pic>
      <p:pic>
        <p:nvPicPr>
          <p:cNvPr id="101" name="Picture Placeholder 100"/>
          <p:cNvPicPr>
            <a:picLocks noGrp="1" noChangeAspect="1"/>
          </p:cNvPicPr>
          <p:nvPr>
            <p:ph type="pic" sz="quarter" idx="58"/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33" y="4854645"/>
            <a:ext cx="641350" cy="641350"/>
          </a:xfrm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sz="quarter" idx="59"/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916" y="4854645"/>
            <a:ext cx="641350" cy="641350"/>
          </a:xfrm>
        </p:spPr>
      </p:pic>
      <p:pic>
        <p:nvPicPr>
          <p:cNvPr id="103" name="Picture Placeholder 102"/>
          <p:cNvPicPr>
            <a:picLocks noGrp="1" noChangeAspect="1"/>
          </p:cNvPicPr>
          <p:nvPr>
            <p:ph type="pic" sz="quarter" idx="60"/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199" y="4854645"/>
            <a:ext cx="641350" cy="641350"/>
          </a:xfrm>
        </p:spPr>
      </p:pic>
      <p:pic>
        <p:nvPicPr>
          <p:cNvPr id="104" name="Picture Placeholder 103"/>
          <p:cNvPicPr>
            <a:picLocks noGrp="1" noChangeAspect="1"/>
          </p:cNvPicPr>
          <p:nvPr>
            <p:ph type="pic" sz="quarter" idx="61"/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84" y="4854645"/>
            <a:ext cx="641350" cy="641350"/>
          </a:xfrm>
        </p:spPr>
      </p:pic>
      <p:pic>
        <p:nvPicPr>
          <p:cNvPr id="105" name="Picture Placeholder 104"/>
          <p:cNvPicPr>
            <a:picLocks noGrp="1" noChangeAspect="1"/>
          </p:cNvPicPr>
          <p:nvPr>
            <p:ph type="pic" sz="quarter" idx="63"/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01" y="5822286"/>
            <a:ext cx="641350" cy="641350"/>
          </a:xfrm>
        </p:spPr>
      </p:pic>
      <p:pic>
        <p:nvPicPr>
          <p:cNvPr id="106" name="Picture Placeholder 105"/>
          <p:cNvPicPr>
            <a:picLocks noGrp="1" noChangeAspect="1"/>
          </p:cNvPicPr>
          <p:nvPr>
            <p:ph type="pic" sz="quarter" idx="64"/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784" y="5822286"/>
            <a:ext cx="641350" cy="641350"/>
          </a:xfrm>
        </p:spPr>
      </p:pic>
      <p:pic>
        <p:nvPicPr>
          <p:cNvPr id="107" name="Picture Placeholder 106"/>
          <p:cNvPicPr>
            <a:picLocks noGrp="1" noChangeAspect="1"/>
          </p:cNvPicPr>
          <p:nvPr>
            <p:ph type="pic" sz="quarter" idx="65"/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067" y="5822286"/>
            <a:ext cx="641350" cy="641350"/>
          </a:xfrm>
        </p:spPr>
      </p:pic>
      <p:pic>
        <p:nvPicPr>
          <p:cNvPr id="108" name="Picture Placeholder 107"/>
          <p:cNvPicPr>
            <a:picLocks noGrp="1" noChangeAspect="1"/>
          </p:cNvPicPr>
          <p:nvPr>
            <p:ph type="pic" sz="quarter" idx="66"/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50" y="5822286"/>
            <a:ext cx="641350" cy="641350"/>
          </a:xfrm>
        </p:spPr>
      </p:pic>
      <p:pic>
        <p:nvPicPr>
          <p:cNvPr id="109" name="Picture Placeholder 108"/>
          <p:cNvPicPr>
            <a:picLocks noGrp="1" noChangeAspect="1"/>
          </p:cNvPicPr>
          <p:nvPr>
            <p:ph type="pic" sz="quarter" idx="67"/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33" y="5822286"/>
            <a:ext cx="641350" cy="641350"/>
          </a:xfrm>
        </p:spPr>
      </p:pic>
      <p:pic>
        <p:nvPicPr>
          <p:cNvPr id="110" name="Picture Placeholder 109"/>
          <p:cNvPicPr>
            <a:picLocks noGrp="1" noChangeAspect="1"/>
          </p:cNvPicPr>
          <p:nvPr>
            <p:ph type="pic" sz="quarter" idx="68"/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916" y="5822286"/>
            <a:ext cx="641350" cy="641350"/>
          </a:xfrm>
        </p:spPr>
      </p:pic>
      <p:pic>
        <p:nvPicPr>
          <p:cNvPr id="111" name="Picture Placeholder 110"/>
          <p:cNvPicPr>
            <a:picLocks noGrp="1" noChangeAspect="1"/>
          </p:cNvPicPr>
          <p:nvPr>
            <p:ph type="pic" sz="quarter" idx="69"/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199" y="5822286"/>
            <a:ext cx="641350" cy="641350"/>
          </a:xfrm>
        </p:spPr>
      </p:pic>
    </p:spTree>
    <p:extLst>
      <p:ext uri="{BB962C8B-B14F-4D97-AF65-F5344CB8AC3E}">
        <p14:creationId xmlns:p14="http://schemas.microsoft.com/office/powerpoint/2010/main" val="636056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 library</a:t>
            </a:r>
          </a:p>
        </p:txBody>
      </p:sp>
      <p:pic>
        <p:nvPicPr>
          <p:cNvPr id="69" name="Picture Placeholder 68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18" y="1677359"/>
            <a:ext cx="641350" cy="641350"/>
          </a:xfrm>
        </p:spPr>
      </p:pic>
      <p:pic>
        <p:nvPicPr>
          <p:cNvPr id="70" name="Picture Placeholder 69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01" y="1677359"/>
            <a:ext cx="641350" cy="641350"/>
          </a:xfrm>
        </p:spPr>
      </p:pic>
      <p:pic>
        <p:nvPicPr>
          <p:cNvPr id="71" name="Picture Placeholder 70"/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784" y="1677359"/>
            <a:ext cx="641350" cy="641350"/>
          </a:xfrm>
        </p:spPr>
      </p:pic>
      <p:pic>
        <p:nvPicPr>
          <p:cNvPr id="72" name="Picture Placeholder 71"/>
          <p:cNvPicPr>
            <a:picLocks noGrp="1" noChangeAspect="1"/>
          </p:cNvPicPr>
          <p:nvPr>
            <p:ph type="pic" sz="quarter" idx="2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067" y="1677359"/>
            <a:ext cx="641350" cy="641350"/>
          </a:xfrm>
        </p:spPr>
      </p:pic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CHARCOAL – 14</a:t>
            </a:r>
          </a:p>
        </p:txBody>
      </p:sp>
      <p:pic>
        <p:nvPicPr>
          <p:cNvPr id="73" name="Picture Placeholder 72"/>
          <p:cNvPicPr>
            <a:picLocks noGrp="1" noChangeAspect="1"/>
          </p:cNvPicPr>
          <p:nvPr>
            <p:ph type="pic" sz="quarter" idx="3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50" y="1677359"/>
            <a:ext cx="641350" cy="641350"/>
          </a:xfrm>
        </p:spPr>
      </p:pic>
      <p:pic>
        <p:nvPicPr>
          <p:cNvPr id="74" name="Picture Placeholder 73"/>
          <p:cNvPicPr>
            <a:picLocks noGrp="1" noChangeAspect="1"/>
          </p:cNvPicPr>
          <p:nvPr>
            <p:ph type="pic" sz="quarter" idx="3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33" y="1677359"/>
            <a:ext cx="641350" cy="641350"/>
          </a:xfrm>
        </p:spPr>
      </p:pic>
      <p:pic>
        <p:nvPicPr>
          <p:cNvPr id="75" name="Picture Placeholder 74"/>
          <p:cNvPicPr>
            <a:picLocks noGrp="1" noChangeAspect="1"/>
          </p:cNvPicPr>
          <p:nvPr>
            <p:ph type="pic" sz="quarter" idx="3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916" y="1677359"/>
            <a:ext cx="641350" cy="641350"/>
          </a:xfrm>
        </p:spPr>
      </p:pic>
      <p:pic>
        <p:nvPicPr>
          <p:cNvPr id="76" name="Picture Placeholder 75"/>
          <p:cNvPicPr>
            <a:picLocks noGrp="1" noChangeAspect="1"/>
          </p:cNvPicPr>
          <p:nvPr>
            <p:ph type="pic" sz="quarter" idx="33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199" y="1677359"/>
            <a:ext cx="641350" cy="641350"/>
          </a:xfrm>
        </p:spPr>
      </p:pic>
      <p:pic>
        <p:nvPicPr>
          <p:cNvPr id="77" name="Picture Placeholder 76"/>
          <p:cNvPicPr>
            <a:picLocks noGrp="1" noChangeAspect="1"/>
          </p:cNvPicPr>
          <p:nvPr>
            <p:ph type="pic" sz="quarter" idx="34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84" y="1677359"/>
            <a:ext cx="641350" cy="641350"/>
          </a:xfrm>
        </p:spPr>
      </p:pic>
      <p:pic>
        <p:nvPicPr>
          <p:cNvPr id="78" name="Picture Placeholder 77"/>
          <p:cNvPicPr>
            <a:picLocks noGrp="1" noChangeAspect="1"/>
          </p:cNvPicPr>
          <p:nvPr>
            <p:ph type="pic" sz="quarter" idx="35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18" y="2725942"/>
            <a:ext cx="641350" cy="641350"/>
          </a:xfrm>
        </p:spPr>
      </p:pic>
      <p:pic>
        <p:nvPicPr>
          <p:cNvPr id="79" name="Picture Placeholder 78"/>
          <p:cNvPicPr>
            <a:picLocks noGrp="1" noChangeAspect="1"/>
          </p:cNvPicPr>
          <p:nvPr>
            <p:ph type="pic" sz="quarter" idx="36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01" y="2725942"/>
            <a:ext cx="641350" cy="641350"/>
          </a:xfrm>
        </p:spPr>
      </p:pic>
      <p:pic>
        <p:nvPicPr>
          <p:cNvPr id="80" name="Picture Placeholder 79"/>
          <p:cNvPicPr>
            <a:picLocks noGrp="1" noChangeAspect="1"/>
          </p:cNvPicPr>
          <p:nvPr>
            <p:ph type="pic" sz="quarter" idx="37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784" y="2725942"/>
            <a:ext cx="641350" cy="641350"/>
          </a:xfrm>
        </p:spPr>
      </p:pic>
      <p:pic>
        <p:nvPicPr>
          <p:cNvPr id="81" name="Picture Placeholder 80"/>
          <p:cNvPicPr>
            <a:picLocks noGrp="1" noChangeAspect="1"/>
          </p:cNvPicPr>
          <p:nvPr>
            <p:ph type="pic" sz="quarter" idx="38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067" y="2725942"/>
            <a:ext cx="641350" cy="641350"/>
          </a:xfrm>
        </p:spPr>
      </p:pic>
      <p:pic>
        <p:nvPicPr>
          <p:cNvPr id="82" name="Picture Placeholder 81"/>
          <p:cNvPicPr>
            <a:picLocks noGrp="1" noChangeAspect="1"/>
          </p:cNvPicPr>
          <p:nvPr>
            <p:ph type="pic" sz="quarter" idx="39"/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50" y="2725942"/>
            <a:ext cx="641350" cy="641350"/>
          </a:xfrm>
        </p:spPr>
      </p:pic>
      <p:sp>
        <p:nvSpPr>
          <p:cNvPr id="2" name="Picture Placeholder 1"/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52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47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46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45"/>
          </p:nvPr>
        </p:nvSpPr>
        <p:spPr/>
      </p:sp>
      <p:sp>
        <p:nvSpPr>
          <p:cNvPr id="14" name="Picture Placeholder 13"/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53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54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55"/>
          </p:nvPr>
        </p:nvSpPr>
        <p:spPr/>
      </p:sp>
      <p:sp>
        <p:nvSpPr>
          <p:cNvPr id="18" name="Picture Placeholder 17"/>
          <p:cNvSpPr>
            <a:spLocks noGrp="1"/>
          </p:cNvSpPr>
          <p:nvPr>
            <p:ph type="pic" sz="quarter" idx="56"/>
          </p:nvPr>
        </p:nvSpPr>
        <p:spPr/>
      </p:sp>
      <p:sp>
        <p:nvSpPr>
          <p:cNvPr id="19" name="Picture Placeholder 18"/>
          <p:cNvSpPr>
            <a:spLocks noGrp="1"/>
          </p:cNvSpPr>
          <p:nvPr>
            <p:ph type="pic" sz="quarter" idx="57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58"/>
          </p:nvPr>
        </p:nvSpPr>
        <p:spPr/>
      </p:sp>
      <p:sp>
        <p:nvSpPr>
          <p:cNvPr id="21" name="Picture Placeholder 20"/>
          <p:cNvSpPr>
            <a:spLocks noGrp="1"/>
          </p:cNvSpPr>
          <p:nvPr>
            <p:ph type="pic" sz="quarter" idx="59"/>
          </p:nvPr>
        </p:nvSpPr>
        <p:spPr/>
      </p:sp>
      <p:sp>
        <p:nvSpPr>
          <p:cNvPr id="22" name="Picture Placeholder 21"/>
          <p:cNvSpPr>
            <a:spLocks noGrp="1"/>
          </p:cNvSpPr>
          <p:nvPr>
            <p:ph type="pic" sz="quarter" idx="60"/>
          </p:nvPr>
        </p:nvSpPr>
        <p:spPr/>
      </p:sp>
      <p:sp>
        <p:nvSpPr>
          <p:cNvPr id="23" name="Picture Placeholder 22"/>
          <p:cNvSpPr>
            <a:spLocks noGrp="1"/>
          </p:cNvSpPr>
          <p:nvPr>
            <p:ph type="pic" sz="quarter" idx="61"/>
          </p:nvPr>
        </p:nvSpPr>
        <p:spPr/>
      </p:sp>
      <p:sp>
        <p:nvSpPr>
          <p:cNvPr id="25" name="Picture Placeholder 24"/>
          <p:cNvSpPr>
            <a:spLocks noGrp="1"/>
          </p:cNvSpPr>
          <p:nvPr>
            <p:ph type="pic" sz="quarter" idx="69"/>
          </p:nvPr>
        </p:nvSpPr>
        <p:spPr/>
      </p:sp>
      <p:sp>
        <p:nvSpPr>
          <p:cNvPr id="26" name="Picture Placeholder 25"/>
          <p:cNvSpPr>
            <a:spLocks noGrp="1"/>
          </p:cNvSpPr>
          <p:nvPr>
            <p:ph type="pic" sz="quarter" idx="68"/>
          </p:nvPr>
        </p:nvSpPr>
        <p:spPr/>
      </p:sp>
      <p:sp>
        <p:nvSpPr>
          <p:cNvPr id="27" name="Picture Placeholder 26"/>
          <p:cNvSpPr>
            <a:spLocks noGrp="1"/>
          </p:cNvSpPr>
          <p:nvPr>
            <p:ph type="pic" sz="quarter" idx="67"/>
          </p:nvPr>
        </p:nvSpPr>
        <p:spPr/>
      </p:sp>
      <p:sp>
        <p:nvSpPr>
          <p:cNvPr id="28" name="Picture Placeholder 27"/>
          <p:cNvSpPr>
            <a:spLocks noGrp="1"/>
          </p:cNvSpPr>
          <p:nvPr>
            <p:ph type="pic" sz="quarter" idx="66"/>
          </p:nvPr>
        </p:nvSpPr>
        <p:spPr/>
      </p:sp>
      <p:sp>
        <p:nvSpPr>
          <p:cNvPr id="30" name="Picture Placeholder 29"/>
          <p:cNvSpPr>
            <a:spLocks noGrp="1"/>
          </p:cNvSpPr>
          <p:nvPr>
            <p:ph type="pic" sz="quarter" idx="65"/>
          </p:nvPr>
        </p:nvSpPr>
        <p:spPr/>
      </p:sp>
      <p:sp>
        <p:nvSpPr>
          <p:cNvPr id="31" name="Picture Placeholder 30"/>
          <p:cNvSpPr>
            <a:spLocks noGrp="1"/>
          </p:cNvSpPr>
          <p:nvPr>
            <p:ph type="pic" sz="quarter" idx="64"/>
          </p:nvPr>
        </p:nvSpPr>
        <p:spPr/>
      </p:sp>
      <p:sp>
        <p:nvSpPr>
          <p:cNvPr id="64" name="Picture Placeholder 63"/>
          <p:cNvSpPr>
            <a:spLocks noGrp="1"/>
          </p:cNvSpPr>
          <p:nvPr>
            <p:ph type="pic" sz="quarter" idx="63"/>
          </p:nvPr>
        </p:nvSpPr>
        <p:spPr/>
      </p:sp>
    </p:spTree>
    <p:extLst>
      <p:ext uri="{BB962C8B-B14F-4D97-AF65-F5344CB8AC3E}">
        <p14:creationId xmlns:p14="http://schemas.microsoft.com/office/powerpoint/2010/main" val="342133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63C517-CD40-4FDD-B9B9-59AFBCA48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964520"/>
              </p:ext>
            </p:extLst>
          </p:nvPr>
        </p:nvGraphicFramePr>
        <p:xfrm>
          <a:off x="2734573" y="1639285"/>
          <a:ext cx="6113019" cy="4392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3019">
                  <a:extLst>
                    <a:ext uri="{9D8B030D-6E8A-4147-A177-3AD203B41FA5}">
                      <a16:colId xmlns:a16="http://schemas.microsoft.com/office/drawing/2014/main" val="2819173841"/>
                    </a:ext>
                  </a:extLst>
                </a:gridCol>
              </a:tblGrid>
              <a:tr h="627433">
                <a:tc>
                  <a:txBody>
                    <a:bodyPr/>
                    <a:lstStyle/>
                    <a:p>
                      <a:endParaRPr lang="en-AU" sz="1000" b="1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513192"/>
                  </a:ext>
                </a:extLst>
              </a:tr>
              <a:tr h="62743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85478"/>
                  </a:ext>
                </a:extLst>
              </a:tr>
              <a:tr h="62743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203735"/>
                  </a:ext>
                </a:extLst>
              </a:tr>
              <a:tr h="62743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85533"/>
                  </a:ext>
                </a:extLst>
              </a:tr>
              <a:tr h="62743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83588"/>
                  </a:ext>
                </a:extLst>
              </a:tr>
              <a:tr h="62743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73587"/>
                  </a:ext>
                </a:extLst>
              </a:tr>
              <a:tr h="62743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055826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F6680-DB1C-4FE5-BCDC-AE8AA95F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76D2-D1EC-4977-BECF-0DD9DC6208FC}" type="datetime1">
              <a:rPr lang="en-AU" smtClean="0"/>
              <a:t>16/09/2018</a:t>
            </a:fld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B9E720-5C77-4E09-8FBB-F06A01D59999}"/>
              </a:ext>
            </a:extLst>
          </p:cNvPr>
          <p:cNvCxnSpPr>
            <a:cxnSpLocks/>
          </p:cNvCxnSpPr>
          <p:nvPr/>
        </p:nvCxnSpPr>
        <p:spPr>
          <a:xfrm>
            <a:off x="3471745" y="1676129"/>
            <a:ext cx="0" cy="21591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65A45A-11A7-4893-95CF-FD2C19AF41B1}"/>
              </a:ext>
            </a:extLst>
          </p:cNvPr>
          <p:cNvCxnSpPr>
            <a:cxnSpLocks/>
          </p:cNvCxnSpPr>
          <p:nvPr/>
        </p:nvCxnSpPr>
        <p:spPr>
          <a:xfrm>
            <a:off x="3471745" y="3835300"/>
            <a:ext cx="0" cy="21591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BF8810E-B1D4-40F1-9D16-7EF9FBF95FB8}"/>
              </a:ext>
            </a:extLst>
          </p:cNvPr>
          <p:cNvSpPr/>
          <p:nvPr/>
        </p:nvSpPr>
        <p:spPr>
          <a:xfrm>
            <a:off x="4049322" y="3667928"/>
            <a:ext cx="9637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b="1" dirty="0">
                <a:solidFill>
                  <a:srgbClr val="FFFFFF"/>
                </a:solidFill>
                <a:latin typeface="Calibri" panose="020F0502020204030204" pitchFamily="34" charset="0"/>
              </a:rPr>
              <a:t>DOWNLOADING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05E3A-99EA-4FBE-9978-F0B9FA4860F7}"/>
              </a:ext>
            </a:extLst>
          </p:cNvPr>
          <p:cNvSpPr txBox="1"/>
          <p:nvPr/>
        </p:nvSpPr>
        <p:spPr>
          <a:xfrm>
            <a:off x="7899637" y="3581384"/>
            <a:ext cx="8451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b="1" dirty="0">
                <a:solidFill>
                  <a:schemeClr val="bg1"/>
                </a:solidFill>
              </a:rPr>
              <a:t>DESTROYING</a:t>
            </a:r>
          </a:p>
          <a:p>
            <a:endParaRPr lang="en-AU" sz="900" b="1" dirty="0">
              <a:solidFill>
                <a:schemeClr val="bg1"/>
              </a:solidFill>
            </a:endParaRPr>
          </a:p>
          <a:p>
            <a:r>
              <a:rPr lang="en-AU" sz="900" b="1" dirty="0">
                <a:solidFill>
                  <a:schemeClr val="bg1"/>
                </a:solidFill>
              </a:rPr>
              <a:t>PERFORMING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E5CA6-844E-4D8E-8DC1-A1AD1C15554C}"/>
              </a:ext>
            </a:extLst>
          </p:cNvPr>
          <p:cNvSpPr txBox="1"/>
          <p:nvPr/>
        </p:nvSpPr>
        <p:spPr>
          <a:xfrm>
            <a:off x="5938237" y="4365707"/>
            <a:ext cx="696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b="1" i="1" dirty="0">
                <a:solidFill>
                  <a:srgbClr val="7030A0"/>
                </a:solidFill>
              </a:rPr>
              <a:t>OPEN MIND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331BDE-C295-4244-8EC8-6420288BE32C}"/>
              </a:ext>
            </a:extLst>
          </p:cNvPr>
          <p:cNvSpPr txBox="1"/>
          <p:nvPr/>
        </p:nvSpPr>
        <p:spPr>
          <a:xfrm>
            <a:off x="5922027" y="4945946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b="1" i="1" dirty="0">
                <a:solidFill>
                  <a:srgbClr val="7030A0"/>
                </a:solidFill>
              </a:rPr>
              <a:t>OPEN HEART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E6A03-6FCF-43EB-AB27-64C4403D48C3}"/>
              </a:ext>
            </a:extLst>
          </p:cNvPr>
          <p:cNvSpPr txBox="1"/>
          <p:nvPr/>
        </p:nvSpPr>
        <p:spPr>
          <a:xfrm>
            <a:off x="5938237" y="5526185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b="1" i="1" dirty="0">
                <a:solidFill>
                  <a:srgbClr val="7030A0"/>
                </a:solidFill>
              </a:rPr>
              <a:t>OPEN WILL</a:t>
            </a:r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68DA89EF-0751-42DD-8807-EA38B1900A10}"/>
              </a:ext>
            </a:extLst>
          </p:cNvPr>
          <p:cNvSpPr/>
          <p:nvPr/>
        </p:nvSpPr>
        <p:spPr>
          <a:xfrm>
            <a:off x="3881891" y="4177718"/>
            <a:ext cx="4965698" cy="1816754"/>
          </a:xfrm>
          <a:prstGeom prst="curvedUpArrow">
            <a:avLst>
              <a:gd name="adj1" fmla="val 28653"/>
              <a:gd name="adj2" fmla="val 50000"/>
              <a:gd name="adj3" fmla="val 25000"/>
            </a:avLst>
          </a:prstGeom>
          <a:solidFill>
            <a:schemeClr val="accent2">
              <a:lumMod val="40000"/>
              <a:lumOff val="60000"/>
              <a:alpha val="74902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13A768-2359-4A0D-9EAB-82040724F8CD}"/>
              </a:ext>
            </a:extLst>
          </p:cNvPr>
          <p:cNvSpPr/>
          <p:nvPr/>
        </p:nvSpPr>
        <p:spPr>
          <a:xfrm rot="16200000">
            <a:off x="2009078" y="2455632"/>
            <a:ext cx="219601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AU" sz="1100" dirty="0">
                <a:solidFill>
                  <a:srgbClr val="000000"/>
                </a:solidFill>
                <a:latin typeface="Calibri" panose="020F0502020204030204" pitchFamily="34" charset="0"/>
              </a:rPr>
              <a:t>ANTI-SPACE OF </a:t>
            </a:r>
            <a:br>
              <a:rPr lang="en-AU" sz="11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AU" sz="1100" dirty="0">
                <a:solidFill>
                  <a:srgbClr val="000000"/>
                </a:solidFill>
                <a:latin typeface="Calibri" panose="020F0502020204030204" pitchFamily="34" charset="0"/>
              </a:rPr>
              <a:t>SOCIAL PATHOLOGY:</a:t>
            </a:r>
            <a:br>
              <a:rPr lang="en-AU" sz="11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AU" sz="1100" dirty="0">
                <a:solidFill>
                  <a:srgbClr val="000000"/>
                </a:solidFill>
                <a:latin typeface="Calibri" panose="020F0502020204030204" pitchFamily="34" charset="0"/>
              </a:rPr>
              <a:t>Economics of destruction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742601-8F71-48A0-B1F7-4361053CC31D}"/>
              </a:ext>
            </a:extLst>
          </p:cNvPr>
          <p:cNvSpPr/>
          <p:nvPr/>
        </p:nvSpPr>
        <p:spPr>
          <a:xfrm rot="16200000">
            <a:off x="2009078" y="4614803"/>
            <a:ext cx="219601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AU" sz="1100" dirty="0">
                <a:solidFill>
                  <a:srgbClr val="000000"/>
                </a:solidFill>
                <a:latin typeface="Calibri" panose="020F0502020204030204" pitchFamily="34" charset="0"/>
              </a:rPr>
              <a:t>U-SPACE OF </a:t>
            </a:r>
            <a:br>
              <a:rPr lang="en-AU" sz="11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AU" sz="1100" dirty="0">
                <a:solidFill>
                  <a:srgbClr val="000000"/>
                </a:solidFill>
                <a:latin typeface="Calibri" panose="020F0502020204030204" pitchFamily="34" charset="0"/>
              </a:rPr>
              <a:t>SOCIAL EMERGENCE: </a:t>
            </a:r>
            <a:br>
              <a:rPr lang="en-AU" sz="11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AU" sz="1100" dirty="0">
                <a:solidFill>
                  <a:srgbClr val="000000"/>
                </a:solidFill>
                <a:latin typeface="Calibri" panose="020F0502020204030204" pitchFamily="34" charset="0"/>
              </a:rPr>
              <a:t>Economics of creation</a:t>
            </a: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46FAF46-CA4A-4E26-AB92-C9E5A4B46D22}"/>
              </a:ext>
            </a:extLst>
          </p:cNvPr>
          <p:cNvSpPr/>
          <p:nvPr/>
        </p:nvSpPr>
        <p:spPr>
          <a:xfrm>
            <a:off x="3890383" y="1676129"/>
            <a:ext cx="4965698" cy="1827175"/>
          </a:xfrm>
          <a:prstGeom prst="curved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E50BE7-B0D4-4DE4-A331-2BA1F960BD14}"/>
              </a:ext>
            </a:extLst>
          </p:cNvPr>
          <p:cNvSpPr/>
          <p:nvPr/>
        </p:nvSpPr>
        <p:spPr>
          <a:xfrm>
            <a:off x="7981231" y="3263916"/>
            <a:ext cx="8178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ANNIHILATING</a:t>
            </a:r>
            <a:endParaRPr lang="en-AU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60BBC5-CC25-4DA7-A06A-D36F93D3ACED}"/>
              </a:ext>
            </a:extLst>
          </p:cNvPr>
          <p:cNvSpPr/>
          <p:nvPr/>
        </p:nvSpPr>
        <p:spPr>
          <a:xfrm>
            <a:off x="3817914" y="3192030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BLINDING</a:t>
            </a:r>
            <a:endParaRPr lang="en-AU" sz="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AD0148-AAFF-4DD7-B9F0-0303ECBD99EC}"/>
              </a:ext>
            </a:extLst>
          </p:cNvPr>
          <p:cNvSpPr/>
          <p:nvPr/>
        </p:nvSpPr>
        <p:spPr>
          <a:xfrm>
            <a:off x="3890383" y="2572614"/>
            <a:ext cx="8066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ENTRENCHING</a:t>
            </a:r>
            <a:endParaRPr lang="en-AU" sz="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BE42B8-7625-4346-A5D3-5B2369FD2D3F}"/>
              </a:ext>
            </a:extLst>
          </p:cNvPr>
          <p:cNvSpPr/>
          <p:nvPr/>
        </p:nvSpPr>
        <p:spPr>
          <a:xfrm>
            <a:off x="7981231" y="2647992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ABUSING</a:t>
            </a:r>
            <a:endParaRPr lang="en-AU" sz="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B179BC-D3E3-4959-97F9-0AE243BF753A}"/>
              </a:ext>
            </a:extLst>
          </p:cNvPr>
          <p:cNvSpPr/>
          <p:nvPr/>
        </p:nvSpPr>
        <p:spPr>
          <a:xfrm>
            <a:off x="7263733" y="1945080"/>
            <a:ext cx="8707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MANIPULATING</a:t>
            </a:r>
            <a:endParaRPr lang="en-AU" sz="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B8F338-7EA5-4826-9D6D-5AE56C6F0195}"/>
              </a:ext>
            </a:extLst>
          </p:cNvPr>
          <p:cNvSpPr/>
          <p:nvPr/>
        </p:nvSpPr>
        <p:spPr>
          <a:xfrm>
            <a:off x="3778286" y="2918588"/>
            <a:ext cx="8354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AU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NOT SEEING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CC29B2-1F18-4C2C-98E3-5CED44499D54}"/>
              </a:ext>
            </a:extLst>
          </p:cNvPr>
          <p:cNvSpPr/>
          <p:nvPr/>
        </p:nvSpPr>
        <p:spPr>
          <a:xfrm>
            <a:off x="4107596" y="2231336"/>
            <a:ext cx="8354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AU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DE-SENSING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337799-FFA3-44B6-9050-218AC7A8C4ED}"/>
              </a:ext>
            </a:extLst>
          </p:cNvPr>
          <p:cNvSpPr/>
          <p:nvPr/>
        </p:nvSpPr>
        <p:spPr>
          <a:xfrm>
            <a:off x="7943719" y="2974107"/>
            <a:ext cx="7569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AU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ABORTING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948704-AD43-4174-BB7C-00AD2427BA89}"/>
              </a:ext>
            </a:extLst>
          </p:cNvPr>
          <p:cNvSpPr/>
          <p:nvPr/>
        </p:nvSpPr>
        <p:spPr>
          <a:xfrm>
            <a:off x="7623767" y="2308301"/>
            <a:ext cx="10214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AU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SELF-DELUDING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7B82D5-BBF9-4C33-A98C-1B8A07BF7690}"/>
              </a:ext>
            </a:extLst>
          </p:cNvPr>
          <p:cNvSpPr/>
          <p:nvPr/>
        </p:nvSpPr>
        <p:spPr>
          <a:xfrm>
            <a:off x="5577021" y="1719200"/>
            <a:ext cx="1266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AU" sz="1000" b="1" dirty="0">
                <a:latin typeface="Calibri" panose="020F0502020204030204" pitchFamily="34" charset="0"/>
              </a:rPr>
              <a:t>ABSENCING/HUBRIS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91294C-A21C-4CC3-8DA1-0D6A95478B13}"/>
              </a:ext>
            </a:extLst>
          </p:cNvPr>
          <p:cNvSpPr/>
          <p:nvPr/>
        </p:nvSpPr>
        <p:spPr>
          <a:xfrm>
            <a:off x="5805685" y="3047431"/>
            <a:ext cx="950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lang="en-AU" sz="800" b="1" i="1" dirty="0">
                <a:solidFill>
                  <a:srgbClr val="7030A0"/>
                </a:solidFill>
                <a:latin typeface="Calibri" panose="020F0502020204030204" pitchFamily="34" charset="0"/>
              </a:rPr>
              <a:t>stuck in one view</a:t>
            </a:r>
            <a:br>
              <a:rPr lang="en-AU" sz="800" b="1" i="1" dirty="0">
                <a:solidFill>
                  <a:srgbClr val="7030A0"/>
                </a:solidFill>
                <a:latin typeface="Calibri" panose="020F0502020204030204" pitchFamily="34" charset="0"/>
              </a:rPr>
            </a:br>
            <a:r>
              <a:rPr lang="en-AU" sz="800" b="1" i="1" dirty="0">
                <a:solidFill>
                  <a:srgbClr val="7030A0"/>
                </a:solidFill>
                <a:latin typeface="Calibri" panose="020F0502020204030204" pitchFamily="34" charset="0"/>
              </a:rPr>
              <a:t>truth/view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96A340-C83A-426C-BB13-B796B9094E64}"/>
              </a:ext>
            </a:extLst>
          </p:cNvPr>
          <p:cNvSpPr/>
          <p:nvPr/>
        </p:nvSpPr>
        <p:spPr>
          <a:xfrm>
            <a:off x="5742055" y="1907419"/>
            <a:ext cx="950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lang="en-AU" sz="800" b="1" i="1" dirty="0">
                <a:solidFill>
                  <a:srgbClr val="7030A0"/>
                </a:solidFill>
                <a:latin typeface="Calibri" panose="020F0502020204030204" pitchFamily="34" charset="0"/>
              </a:rPr>
              <a:t>stuck in one</a:t>
            </a:r>
            <a:br>
              <a:rPr lang="en-AU" sz="800" b="1" i="1" dirty="0">
                <a:solidFill>
                  <a:srgbClr val="7030A0"/>
                </a:solidFill>
                <a:latin typeface="Calibri" panose="020F0502020204030204" pitchFamily="34" charset="0"/>
              </a:rPr>
            </a:br>
            <a:r>
              <a:rPr lang="en-AU" sz="800" b="1" i="1" dirty="0">
                <a:solidFill>
                  <a:srgbClr val="7030A0"/>
                </a:solidFill>
                <a:latin typeface="Calibri" panose="020F0502020204030204" pitchFamily="34" charset="0"/>
              </a:rPr>
              <a:t>self/will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38DA6B-71A2-4B89-BF21-342FBEF11828}"/>
              </a:ext>
            </a:extLst>
          </p:cNvPr>
          <p:cNvSpPr/>
          <p:nvPr/>
        </p:nvSpPr>
        <p:spPr>
          <a:xfrm>
            <a:off x="5586549" y="2403337"/>
            <a:ext cx="12633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lang="en-AU" sz="800" b="1" i="1" dirty="0">
                <a:solidFill>
                  <a:srgbClr val="7030A0"/>
                </a:solidFill>
                <a:latin typeface="Calibri" panose="020F0502020204030204" pitchFamily="34" charset="0"/>
              </a:rPr>
              <a:t>stuck in one world/us</a:t>
            </a:r>
            <a:br>
              <a:rPr lang="en-AU" sz="800" b="1" i="1" dirty="0">
                <a:solidFill>
                  <a:srgbClr val="7030A0"/>
                </a:solidFill>
                <a:latin typeface="Calibri" panose="020F0502020204030204" pitchFamily="34" charset="0"/>
              </a:rPr>
            </a:br>
            <a:r>
              <a:rPr lang="en-AU" sz="800" b="1" i="1" dirty="0">
                <a:solidFill>
                  <a:srgbClr val="7030A0"/>
                </a:solidFill>
                <a:latin typeface="Calibri" panose="020F0502020204030204" pitchFamily="34" charset="0"/>
              </a:rPr>
              <a:t>(vs. them)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F5FB21-6E96-4A9F-9D01-B103FDC61D1F}"/>
              </a:ext>
            </a:extLst>
          </p:cNvPr>
          <p:cNvSpPr/>
          <p:nvPr/>
        </p:nvSpPr>
        <p:spPr>
          <a:xfrm>
            <a:off x="3787429" y="4213014"/>
            <a:ext cx="731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"/>
            <a:r>
              <a:rPr lang="en-AU" sz="800" b="1" dirty="0">
                <a:solidFill>
                  <a:schemeClr val="accent4"/>
                </a:solidFill>
                <a:latin typeface="Calibri" panose="020F0502020204030204" pitchFamily="34" charset="0"/>
              </a:rPr>
              <a:t>SUSPENSION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231B96-777F-4E50-82BD-84F5659197E2}"/>
              </a:ext>
            </a:extLst>
          </p:cNvPr>
          <p:cNvSpPr/>
          <p:nvPr/>
        </p:nvSpPr>
        <p:spPr>
          <a:xfrm>
            <a:off x="4456906" y="1940228"/>
            <a:ext cx="7441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HOLDING ON</a:t>
            </a:r>
            <a:endParaRPr lang="en-AU" sz="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8B4447-084C-476F-957E-EC4A08E1F1FB}"/>
              </a:ext>
            </a:extLst>
          </p:cNvPr>
          <p:cNvSpPr/>
          <p:nvPr/>
        </p:nvSpPr>
        <p:spPr>
          <a:xfrm>
            <a:off x="3954349" y="4382261"/>
            <a:ext cx="5709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AU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SEEING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B11645-CBBB-439D-A6AB-DEE2E498E5D4}"/>
              </a:ext>
            </a:extLst>
          </p:cNvPr>
          <p:cNvSpPr/>
          <p:nvPr/>
        </p:nvSpPr>
        <p:spPr>
          <a:xfrm>
            <a:off x="7912951" y="4452402"/>
            <a:ext cx="9637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AU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PROTOTYPING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93A8B9-89F3-4CF8-AC65-1020C94CC72A}"/>
              </a:ext>
            </a:extLst>
          </p:cNvPr>
          <p:cNvSpPr/>
          <p:nvPr/>
        </p:nvSpPr>
        <p:spPr>
          <a:xfrm>
            <a:off x="7981230" y="4213014"/>
            <a:ext cx="7280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EMBODYING</a:t>
            </a:r>
            <a:endParaRPr lang="en-AU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A99B01-287E-425C-BD6B-2D58E4BDF87A}"/>
              </a:ext>
            </a:extLst>
          </p:cNvPr>
          <p:cNvSpPr/>
          <p:nvPr/>
        </p:nvSpPr>
        <p:spPr>
          <a:xfrm>
            <a:off x="7947869" y="4808213"/>
            <a:ext cx="6303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ENACTING</a:t>
            </a:r>
            <a:endParaRPr lang="en-AU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16C7E4-A812-4F2B-83BE-BBB160D7B47C}"/>
              </a:ext>
            </a:extLst>
          </p:cNvPr>
          <p:cNvSpPr/>
          <p:nvPr/>
        </p:nvSpPr>
        <p:spPr>
          <a:xfrm>
            <a:off x="7307152" y="5433135"/>
            <a:ext cx="82586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LETTING COME</a:t>
            </a:r>
            <a:endParaRPr lang="en-AU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57F8BE-DD4E-43FD-B8D6-51F6665947EC}"/>
              </a:ext>
            </a:extLst>
          </p:cNvPr>
          <p:cNvSpPr/>
          <p:nvPr/>
        </p:nvSpPr>
        <p:spPr>
          <a:xfrm>
            <a:off x="5842737" y="5748250"/>
            <a:ext cx="8643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AU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PRESENCING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E15E1-861E-4DFE-9F6D-C3EBBDA934B2}"/>
              </a:ext>
            </a:extLst>
          </p:cNvPr>
          <p:cNvSpPr/>
          <p:nvPr/>
        </p:nvSpPr>
        <p:spPr>
          <a:xfrm>
            <a:off x="4467065" y="5431328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LETTING GO</a:t>
            </a:r>
            <a:endParaRPr lang="en-AU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700FE1D-7D31-456A-88DC-A13C313D39DC}"/>
              </a:ext>
            </a:extLst>
          </p:cNvPr>
          <p:cNvSpPr/>
          <p:nvPr/>
        </p:nvSpPr>
        <p:spPr>
          <a:xfrm>
            <a:off x="4139892" y="5033778"/>
            <a:ext cx="6543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AU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SENSING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F9B2D5-8C02-49A9-9FD1-22262FC30A3F}"/>
              </a:ext>
            </a:extLst>
          </p:cNvPr>
          <p:cNvSpPr/>
          <p:nvPr/>
        </p:nvSpPr>
        <p:spPr>
          <a:xfrm>
            <a:off x="7711564" y="5038279"/>
            <a:ext cx="9428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AU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CRYSTALISING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02C06F-85AC-411C-AA56-AC82236F5971}"/>
              </a:ext>
            </a:extLst>
          </p:cNvPr>
          <p:cNvSpPr/>
          <p:nvPr/>
        </p:nvSpPr>
        <p:spPr>
          <a:xfrm>
            <a:off x="3895649" y="4818334"/>
            <a:ext cx="7569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"/>
            <a:r>
              <a:rPr lang="en-AU" sz="800" b="1" dirty="0">
                <a:solidFill>
                  <a:schemeClr val="accent4"/>
                </a:solidFill>
                <a:latin typeface="Calibri" panose="020F0502020204030204" pitchFamily="34" charset="0"/>
              </a:rPr>
              <a:t>REDIRECTING</a:t>
            </a:r>
          </a:p>
        </p:txBody>
      </p:sp>
    </p:spTree>
    <p:extLst>
      <p:ext uri="{BB962C8B-B14F-4D97-AF65-F5344CB8AC3E}">
        <p14:creationId xmlns:p14="http://schemas.microsoft.com/office/powerpoint/2010/main" val="102677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3C39C-2AB2-49C4-BB03-3F17154A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3D30-0A3A-4283-BF1C-28E6AF8D8EE5}" type="datetime1">
              <a:rPr lang="en-AU" smtClean="0"/>
              <a:t>16/09/2018</a:t>
            </a:fld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EC1BB8-60AE-4AA9-8EA4-68581AE7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A843-C9CF-477C-AD2F-03ABC87D8AAF}" type="slidenum">
              <a:rPr lang="en-AU" smtClean="0"/>
              <a:t>3</a:t>
            </a:fld>
            <a:endParaRPr lang="en-AU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827962-C183-49B4-9909-A34608D0E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067335"/>
              </p:ext>
            </p:extLst>
          </p:nvPr>
        </p:nvGraphicFramePr>
        <p:xfrm>
          <a:off x="1000664" y="1396999"/>
          <a:ext cx="7530940" cy="41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83">
                  <a:extLst>
                    <a:ext uri="{9D8B030D-6E8A-4147-A177-3AD203B41FA5}">
                      <a16:colId xmlns:a16="http://schemas.microsoft.com/office/drawing/2014/main" val="1075025054"/>
                    </a:ext>
                  </a:extLst>
                </a:gridCol>
                <a:gridCol w="1576716">
                  <a:extLst>
                    <a:ext uri="{9D8B030D-6E8A-4147-A177-3AD203B41FA5}">
                      <a16:colId xmlns:a16="http://schemas.microsoft.com/office/drawing/2014/main" val="233229605"/>
                    </a:ext>
                  </a:extLst>
                </a:gridCol>
                <a:gridCol w="1649563">
                  <a:extLst>
                    <a:ext uri="{9D8B030D-6E8A-4147-A177-3AD203B41FA5}">
                      <a16:colId xmlns:a16="http://schemas.microsoft.com/office/drawing/2014/main" val="114254862"/>
                    </a:ext>
                  </a:extLst>
                </a:gridCol>
                <a:gridCol w="3950978">
                  <a:extLst>
                    <a:ext uri="{9D8B030D-6E8A-4147-A177-3AD203B41FA5}">
                      <a16:colId xmlns:a16="http://schemas.microsoft.com/office/drawing/2014/main" val="1030811979"/>
                    </a:ext>
                  </a:extLst>
                </a:gridCol>
              </a:tblGrid>
              <a:tr h="364689">
                <a:tc>
                  <a:txBody>
                    <a:bodyPr/>
                    <a:lstStyle/>
                    <a:p>
                      <a:pPr algn="ctr"/>
                      <a:endParaRPr lang="en-AU" sz="1200" cap="all" baseline="0" dirty="0"/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Field structure of attention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Stream of Social Reality Creation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20249"/>
                  </a:ext>
                </a:extLst>
              </a:tr>
              <a:tr h="915390">
                <a:tc>
                  <a:txBody>
                    <a:bodyPr/>
                    <a:lstStyle/>
                    <a:p>
                      <a:pPr algn="ctr"/>
                      <a:r>
                        <a:rPr lang="en-AU" sz="900" cap="all" baseline="0" dirty="0"/>
                        <a:t>1. I-IN-ME</a:t>
                      </a:r>
                    </a:p>
                  </a:txBody>
                  <a:tcPr vert="vert27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cap="all" baseline="0" dirty="0"/>
                        <a:t>1. Downloading</a:t>
                      </a:r>
                    </a:p>
                    <a:p>
                      <a:pPr marL="180975" lvl="1" indent="0"/>
                      <a:r>
                        <a:rPr lang="en-AU" sz="1200" dirty="0"/>
                        <a:t>talking</a:t>
                      </a:r>
                    </a:p>
                    <a:p>
                      <a:pPr marL="180975" lvl="1" indent="0"/>
                      <a:r>
                        <a:rPr lang="en-AU" sz="1200" dirty="0"/>
                        <a:t>Nice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cap="all" normalizeH="0" baseline="0" dirty="0"/>
                        <a:t>speaking from what they want to hear</a:t>
                      </a:r>
                    </a:p>
                    <a:p>
                      <a:r>
                        <a:rPr lang="en-AU" sz="1200" dirty="0"/>
                        <a:t>Empty phrases,</a:t>
                      </a:r>
                    </a:p>
                    <a:p>
                      <a:r>
                        <a:rPr lang="en-AU" sz="1200" dirty="0"/>
                        <a:t>Polite, cautious</a:t>
                      </a:r>
                    </a:p>
                    <a:p>
                      <a:r>
                        <a:rPr lang="en-AU" sz="1200" dirty="0"/>
                        <a:t>AUTISTIC SYSTEM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853253"/>
                  </a:ext>
                </a:extLst>
              </a:tr>
              <a:tr h="915390">
                <a:tc>
                  <a:txBody>
                    <a:bodyPr/>
                    <a:lstStyle/>
                    <a:p>
                      <a:pPr algn="ctr"/>
                      <a:r>
                        <a:rPr lang="en-AU" sz="900" cap="all" baseline="0" dirty="0"/>
                        <a:t>2. I-IN-IT</a:t>
                      </a:r>
                    </a:p>
                  </a:txBody>
                  <a:tcPr vert="vert27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2. DEBATE</a:t>
                      </a:r>
                    </a:p>
                    <a:p>
                      <a:pPr marL="180975" lvl="1" indent="0"/>
                      <a:r>
                        <a:rPr lang="en-AU" sz="1200" dirty="0"/>
                        <a:t>talking</a:t>
                      </a:r>
                    </a:p>
                    <a:p>
                      <a:pPr marL="180975" lvl="1" indent="0"/>
                      <a:r>
                        <a:rPr lang="en-AU" sz="1200" dirty="0"/>
                        <a:t>tough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cap="all" baseline="0" dirty="0"/>
                        <a:t>Speaking from what I think</a:t>
                      </a:r>
                    </a:p>
                    <a:p>
                      <a:r>
                        <a:rPr lang="en-AU" sz="1200" dirty="0"/>
                        <a:t>Exchange of divergent views</a:t>
                      </a:r>
                    </a:p>
                    <a:p>
                      <a:r>
                        <a:rPr lang="en-AU" sz="1200" dirty="0"/>
                        <a:t>I am my point of view</a:t>
                      </a:r>
                    </a:p>
                    <a:p>
                      <a:r>
                        <a:rPr lang="en-AU" sz="1200" dirty="0"/>
                        <a:t>ADAPTIVE SYSTEM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173536"/>
                  </a:ext>
                </a:extLst>
              </a:tr>
              <a:tr h="915390">
                <a:tc>
                  <a:txBody>
                    <a:bodyPr/>
                    <a:lstStyle/>
                    <a:p>
                      <a:pPr algn="ctr"/>
                      <a:r>
                        <a:rPr lang="en-AU" sz="900" cap="all" baseline="0" dirty="0"/>
                        <a:t>3. I-IN-YOU</a:t>
                      </a:r>
                    </a:p>
                  </a:txBody>
                  <a:tcPr vert="vert27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3. DIALOGUE</a:t>
                      </a:r>
                    </a:p>
                    <a:p>
                      <a:pPr marL="180975" lvl="1" indent="0"/>
                      <a:r>
                        <a:rPr lang="en-AU" sz="1200" dirty="0"/>
                        <a:t>reflective </a:t>
                      </a:r>
                    </a:p>
                    <a:p>
                      <a:pPr marL="180975" lvl="1" indent="0"/>
                      <a:r>
                        <a:rPr lang="en-AU" sz="1200" dirty="0"/>
                        <a:t>inquiry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SPEAKING FROM SEEING MYSELF AS PART OF THE WHOLE</a:t>
                      </a:r>
                    </a:p>
                    <a:p>
                      <a:r>
                        <a:rPr lang="en-AU" sz="1200" dirty="0"/>
                        <a:t>From defending to inquiry into viewpoints</a:t>
                      </a:r>
                    </a:p>
                    <a:p>
                      <a:r>
                        <a:rPr lang="en-AU" sz="1200" dirty="0"/>
                        <a:t>I can change my view</a:t>
                      </a:r>
                    </a:p>
                    <a:p>
                      <a:r>
                        <a:rPr lang="en-AU" sz="1200" dirty="0"/>
                        <a:t>SELF-REFLECTIVE SYSTEM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100929"/>
                  </a:ext>
                </a:extLst>
              </a:tr>
              <a:tr h="915390">
                <a:tc>
                  <a:txBody>
                    <a:bodyPr/>
                    <a:lstStyle/>
                    <a:p>
                      <a:pPr algn="ctr"/>
                      <a:r>
                        <a:rPr lang="en-AU" sz="900" cap="all" baseline="0" dirty="0"/>
                        <a:t>4.1 I-IN-NOW</a:t>
                      </a:r>
                    </a:p>
                  </a:txBody>
                  <a:tcPr vert="vert27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4. PRESENCING</a:t>
                      </a:r>
                    </a:p>
                    <a:p>
                      <a:pPr marL="180975" lvl="1" indent="0"/>
                      <a:r>
                        <a:rPr lang="en-AU" sz="1200" dirty="0"/>
                        <a:t>essential</a:t>
                      </a:r>
                    </a:p>
                    <a:p>
                      <a:pPr marL="180975" lvl="1" indent="0"/>
                      <a:r>
                        <a:rPr lang="en-AU" sz="1200" dirty="0"/>
                        <a:t>emergence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SPEAKING FROM WHAT IS MOVING THROUGH</a:t>
                      </a:r>
                    </a:p>
                    <a:p>
                      <a:r>
                        <a:rPr lang="en-AU" sz="1200" dirty="0"/>
                        <a:t>Co-creating something new</a:t>
                      </a:r>
                    </a:p>
                    <a:p>
                      <a:r>
                        <a:rPr lang="en-AU" sz="1200" dirty="0"/>
                        <a:t>Presence of an emerging future whole</a:t>
                      </a:r>
                    </a:p>
                    <a:p>
                      <a:r>
                        <a:rPr lang="en-AU" sz="1200" dirty="0"/>
                        <a:t>GENERATIVE SYSTEM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61784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08A578D-5422-4E5B-BF0F-C571958625CB}"/>
              </a:ext>
            </a:extLst>
          </p:cNvPr>
          <p:cNvSpPr/>
          <p:nvPr/>
        </p:nvSpPr>
        <p:spPr>
          <a:xfrm>
            <a:off x="1757517" y="4752892"/>
            <a:ext cx="671119" cy="620786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2FCC65-F05F-4FCA-ACA9-924B0E30756D}"/>
              </a:ext>
            </a:extLst>
          </p:cNvPr>
          <p:cNvGrpSpPr/>
          <p:nvPr/>
        </p:nvGrpSpPr>
        <p:grpSpPr>
          <a:xfrm>
            <a:off x="1698793" y="1948167"/>
            <a:ext cx="671119" cy="620786"/>
            <a:chOff x="1606989" y="1920516"/>
            <a:chExt cx="671119" cy="6207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A0ED7A8-AA41-4E97-A827-C3E548EADE34}"/>
                </a:ext>
              </a:extLst>
            </p:cNvPr>
            <p:cNvSpPr/>
            <p:nvPr/>
          </p:nvSpPr>
          <p:spPr>
            <a:xfrm>
              <a:off x="1606989" y="1920516"/>
              <a:ext cx="671119" cy="620786"/>
            </a:xfrm>
            <a:prstGeom prst="ellipse">
              <a:avLst/>
            </a:prstGeom>
            <a:no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7B40918-49DC-479B-912F-17E01D094BA4}"/>
                </a:ext>
              </a:extLst>
            </p:cNvPr>
            <p:cNvSpPr/>
            <p:nvPr/>
          </p:nvSpPr>
          <p:spPr>
            <a:xfrm>
              <a:off x="1889422" y="2164360"/>
              <a:ext cx="117446" cy="1342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0FAA0B-4846-43AF-B76F-63E0E1F0D29C}"/>
              </a:ext>
            </a:extLst>
          </p:cNvPr>
          <p:cNvGrpSpPr/>
          <p:nvPr/>
        </p:nvGrpSpPr>
        <p:grpSpPr>
          <a:xfrm>
            <a:off x="1731795" y="2890555"/>
            <a:ext cx="704677" cy="620786"/>
            <a:chOff x="1606991" y="2843167"/>
            <a:chExt cx="704677" cy="62078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91261DE-E63D-4332-B9EE-B256F2BD9C04}"/>
                </a:ext>
              </a:extLst>
            </p:cNvPr>
            <p:cNvSpPr/>
            <p:nvPr/>
          </p:nvSpPr>
          <p:spPr>
            <a:xfrm>
              <a:off x="1606991" y="2843167"/>
              <a:ext cx="671119" cy="620786"/>
            </a:xfrm>
            <a:prstGeom prst="ellipse">
              <a:avLst/>
            </a:prstGeom>
            <a:no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E56835-0157-4512-A555-5CBD1E89C4FF}"/>
                </a:ext>
              </a:extLst>
            </p:cNvPr>
            <p:cNvSpPr/>
            <p:nvPr/>
          </p:nvSpPr>
          <p:spPr>
            <a:xfrm>
              <a:off x="2194222" y="3240048"/>
              <a:ext cx="117446" cy="1342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186391-322B-4836-BD19-604044D4CDE3}"/>
              </a:ext>
            </a:extLst>
          </p:cNvPr>
          <p:cNvGrpSpPr/>
          <p:nvPr/>
        </p:nvGrpSpPr>
        <p:grpSpPr>
          <a:xfrm>
            <a:off x="1748575" y="3816042"/>
            <a:ext cx="822123" cy="620786"/>
            <a:chOff x="1746335" y="3843960"/>
            <a:chExt cx="822123" cy="62078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9C78102-48AD-406B-975B-44CA168209F4}"/>
                </a:ext>
              </a:extLst>
            </p:cNvPr>
            <p:cNvSpPr/>
            <p:nvPr/>
          </p:nvSpPr>
          <p:spPr>
            <a:xfrm>
              <a:off x="1746335" y="3843960"/>
              <a:ext cx="671119" cy="620786"/>
            </a:xfrm>
            <a:prstGeom prst="ellipse">
              <a:avLst/>
            </a:prstGeom>
            <a:no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F48328A-0FA3-4356-8F9E-BEA439A7CCE2}"/>
                </a:ext>
              </a:extLst>
            </p:cNvPr>
            <p:cNvSpPr/>
            <p:nvPr/>
          </p:nvSpPr>
          <p:spPr>
            <a:xfrm>
              <a:off x="2451012" y="4314871"/>
              <a:ext cx="117446" cy="1342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AA610623-7C45-436F-9CD5-3FD9117F6D48}"/>
              </a:ext>
            </a:extLst>
          </p:cNvPr>
          <p:cNvSpPr/>
          <p:nvPr/>
        </p:nvSpPr>
        <p:spPr>
          <a:xfrm>
            <a:off x="2034352" y="4996173"/>
            <a:ext cx="117446" cy="1342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8C281E-84D6-47DC-9D70-4609D403F8DE}"/>
              </a:ext>
            </a:extLst>
          </p:cNvPr>
          <p:cNvSpPr/>
          <p:nvPr/>
        </p:nvSpPr>
        <p:spPr>
          <a:xfrm>
            <a:off x="2520918" y="4761954"/>
            <a:ext cx="117446" cy="1342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17B09F-E1C7-4D97-99B4-EA85FF39E429}"/>
              </a:ext>
            </a:extLst>
          </p:cNvPr>
          <p:cNvSpPr/>
          <p:nvPr/>
        </p:nvSpPr>
        <p:spPr>
          <a:xfrm>
            <a:off x="2502743" y="5213760"/>
            <a:ext cx="117446" cy="1342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ADA3754-2779-4301-A54D-FD2F8FD2872D}"/>
              </a:ext>
            </a:extLst>
          </p:cNvPr>
          <p:cNvSpPr/>
          <p:nvPr/>
        </p:nvSpPr>
        <p:spPr>
          <a:xfrm>
            <a:off x="1593930" y="4752892"/>
            <a:ext cx="117446" cy="1342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3B60DF-3462-4EFE-BF07-C2F095E75BF7}"/>
              </a:ext>
            </a:extLst>
          </p:cNvPr>
          <p:cNvSpPr/>
          <p:nvPr/>
        </p:nvSpPr>
        <p:spPr>
          <a:xfrm>
            <a:off x="1592529" y="5213760"/>
            <a:ext cx="117446" cy="1342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9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47814-4861-48E6-9AA3-8783177B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8549-64FA-4A4A-885B-7B9BA8551997}" type="datetime1">
              <a:rPr lang="en-AU" smtClean="0"/>
              <a:t>16/09/2018</a:t>
            </a:fld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FC0264-28CA-4AB4-9E67-7B08F2A7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A843-C9CF-477C-AD2F-03ABC87D8AAF}" type="slidenum">
              <a:rPr lang="en-AU" smtClean="0"/>
              <a:t>4</a:t>
            </a:fld>
            <a:endParaRPr lang="en-AU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A34DB6B-ECBC-4BD8-AD3C-273914C899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810189"/>
              </p:ext>
            </p:extLst>
          </p:nvPr>
        </p:nvGraphicFramePr>
        <p:xfrm>
          <a:off x="2286000" y="1992702"/>
          <a:ext cx="4572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C4E965-BF71-41E7-AFA4-47A476725963}"/>
              </a:ext>
            </a:extLst>
          </p:cNvPr>
          <p:cNvSpPr txBox="1"/>
          <p:nvPr/>
        </p:nvSpPr>
        <p:spPr>
          <a:xfrm>
            <a:off x="983410" y="1518248"/>
            <a:ext cx="914400" cy="215661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noAutofit/>
          </a:bodyPr>
          <a:lstStyle/>
          <a:p>
            <a:r>
              <a:rPr lang="en-AU" sz="800" b="1" dirty="0">
                <a:latin typeface="Arial"/>
                <a:cs typeface="Arial"/>
              </a:rPr>
              <a:t>http://www.abs.gov.au/AUSSTATS/abs@.nsf/DetailsPage/8146.02016-17?OpenDocument</a:t>
            </a:r>
          </a:p>
        </p:txBody>
      </p:sp>
    </p:spTree>
    <p:extLst>
      <p:ext uri="{BB962C8B-B14F-4D97-AF65-F5344CB8AC3E}">
        <p14:creationId xmlns:p14="http://schemas.microsoft.com/office/powerpoint/2010/main" val="302616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B75C9-8494-4F24-BF2A-BE31439D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E56A329-4B88-4249-B177-DEBCFB5412A9}" type="datetime1">
              <a:rPr lang="en-AU" smtClean="0"/>
              <a:pPr>
                <a:spcAft>
                  <a:spcPts val="600"/>
                </a:spcAft>
              </a:pPr>
              <a:t>16/09/2018</a:t>
            </a:fld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886A62-E34F-46FE-BCCB-6D37E342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32BA843-C9CF-477C-AD2F-03ABC87D8AAF}" type="slidenum">
              <a:rPr lang="en-AU" smtClean="0"/>
              <a:pPr>
                <a:spcAft>
                  <a:spcPts val="600"/>
                </a:spcAft>
              </a:pPr>
              <a:t>5</a:t>
            </a:fld>
            <a:endParaRPr lang="en-AU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A34DB6B-ECBC-4BD8-AD3C-273914C899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0081033"/>
              </p:ext>
            </p:extLst>
          </p:nvPr>
        </p:nvGraphicFramePr>
        <p:xfrm>
          <a:off x="482600" y="643467"/>
          <a:ext cx="8178799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6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HOW TO USE THIS TEMPLATE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479064" y="1678178"/>
            <a:ext cx="4092936" cy="452596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Resave this Master Template as a new </a:t>
            </a:r>
            <a:br>
              <a:rPr lang="en-US" sz="1400" dirty="0"/>
            </a:br>
            <a:r>
              <a:rPr lang="en-US" sz="1400" dirty="0"/>
              <a:t>document with new name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All images are replaceable</a:t>
            </a:r>
            <a:br>
              <a:rPr lang="en-US" sz="1400" dirty="0"/>
            </a:br>
            <a:r>
              <a:rPr lang="en-US" sz="1400" dirty="0"/>
              <a:t>Right click on image &gt; ‘Change Picture’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Using the Icons Library </a:t>
            </a:r>
            <a:br>
              <a:rPr lang="en-US" sz="1400" dirty="0"/>
            </a:br>
            <a:r>
              <a:rPr lang="en-US" sz="1400" dirty="0"/>
              <a:t>&gt; Go to the last 3 pages of this document </a:t>
            </a:r>
            <a:br>
              <a:rPr lang="en-US" sz="1400" dirty="0"/>
            </a:br>
            <a:r>
              <a:rPr lang="en-US" sz="1400" dirty="0"/>
              <a:t>&gt; Copy and paste where needed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To add pages </a:t>
            </a:r>
            <a:br>
              <a:rPr lang="en-US" sz="1400" dirty="0"/>
            </a:br>
            <a:r>
              <a:rPr lang="en-US" sz="1400" dirty="0"/>
              <a:t>&gt; Right click &gt; ‘New Slide’</a:t>
            </a:r>
            <a:br>
              <a:rPr lang="en-US" sz="1400" dirty="0"/>
            </a:br>
            <a:r>
              <a:rPr lang="en-US" sz="1400" dirty="0"/>
              <a:t>OR</a:t>
            </a:r>
            <a:br>
              <a:rPr lang="en-US" sz="1400" dirty="0"/>
            </a:br>
            <a:r>
              <a:rPr lang="en-US" sz="1400" dirty="0"/>
              <a:t>&gt; Right click &gt; ‘Duplicate Slide’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28" name="Content Placeholder 27"/>
          <p:cNvSpPr>
            <a:spLocks noGrp="1"/>
          </p:cNvSpPr>
          <p:nvPr>
            <p:ph idx="30"/>
          </p:nvPr>
        </p:nvSpPr>
        <p:spPr>
          <a:xfrm>
            <a:off x="4716015" y="1678178"/>
            <a:ext cx="4105335" cy="4525963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5. To change the template of a slide</a:t>
            </a:r>
            <a:br>
              <a:rPr lang="en-US" sz="1400" dirty="0"/>
            </a:br>
            <a:r>
              <a:rPr lang="en-US" sz="1400" dirty="0"/>
              <a:t>    &gt; Click ‘Layout’ at top left corner</a:t>
            </a:r>
            <a:br>
              <a:rPr lang="en-US" sz="1400" dirty="0"/>
            </a:br>
            <a:r>
              <a:rPr lang="en-US" sz="1400" dirty="0"/>
              <a:t>    &gt; Select the template</a:t>
            </a:r>
            <a:br>
              <a:rPr lang="en-US" sz="1400" dirty="0"/>
            </a:br>
            <a:r>
              <a:rPr lang="en-US" sz="1400" dirty="0"/>
              <a:t>    &gt; Your slide should reflect the change</a:t>
            </a:r>
          </a:p>
          <a:p>
            <a:endParaRPr lang="en-US" sz="1400" dirty="0"/>
          </a:p>
          <a:p>
            <a:r>
              <a:rPr lang="en-US" sz="1400" dirty="0"/>
              <a:t>6. Charts</a:t>
            </a:r>
            <a:br>
              <a:rPr lang="en-US" sz="1400" dirty="0"/>
            </a:br>
            <a:r>
              <a:rPr lang="en-US" sz="1400" dirty="0"/>
              <a:t>    To edit chart appearance</a:t>
            </a:r>
            <a:br>
              <a:rPr lang="en-US" sz="1400" dirty="0"/>
            </a:br>
            <a:r>
              <a:rPr lang="en-US" sz="1400" dirty="0"/>
              <a:t>    &gt; Select chart &gt; Double click blue box</a:t>
            </a:r>
            <a:br>
              <a:rPr lang="en-US" sz="1400" dirty="0"/>
            </a:br>
            <a:r>
              <a:rPr lang="en-US" sz="1400" dirty="0"/>
              <a:t>    </a:t>
            </a:r>
          </a:p>
          <a:p>
            <a:r>
              <a:rPr lang="en-US" sz="1400" dirty="0"/>
              <a:t>7. To edit chart data</a:t>
            </a:r>
            <a:br>
              <a:rPr lang="en-US" sz="1400" dirty="0"/>
            </a:br>
            <a:r>
              <a:rPr lang="en-US" sz="1400" dirty="0"/>
              <a:t>    &gt; Select inside chart &gt; Double click grey box</a:t>
            </a:r>
          </a:p>
          <a:p>
            <a:endParaRPr lang="en-US" sz="1400" dirty="0"/>
          </a:p>
          <a:p>
            <a:r>
              <a:rPr lang="en-US" sz="1400" dirty="0"/>
              <a:t>8. To edit the </a:t>
            </a:r>
            <a:r>
              <a:rPr lang="en-US" sz="1400" dirty="0" err="1"/>
              <a:t>colour</a:t>
            </a:r>
            <a:r>
              <a:rPr lang="en-US" sz="1400" dirty="0"/>
              <a:t> of a segment in a chart</a:t>
            </a:r>
            <a:br>
              <a:rPr lang="en-US" sz="1400" dirty="0"/>
            </a:br>
            <a:r>
              <a:rPr lang="en-US" sz="1400" dirty="0"/>
              <a:t>    &gt; Select the segment (click twice on segment)</a:t>
            </a:r>
            <a:br>
              <a:rPr lang="en-US" sz="1400" dirty="0"/>
            </a:br>
            <a:r>
              <a:rPr lang="en-US" sz="1400" dirty="0"/>
              <a:t>    &gt; Go to ‘Paint Bucket’ in the menu (middle top)</a:t>
            </a:r>
          </a:p>
          <a:p>
            <a:endParaRPr lang="en-US" sz="1400" dirty="0"/>
          </a:p>
          <a:p>
            <a:r>
              <a:rPr lang="en-US" sz="1400" dirty="0"/>
              <a:t>9. Do not edit slides in the Master Pages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10. Remember to use </a:t>
            </a:r>
            <a:r>
              <a:rPr lang="en-US" sz="1400" dirty="0" err="1"/>
              <a:t>colours</a:t>
            </a:r>
            <a:r>
              <a:rPr lang="en-US" sz="1400" dirty="0"/>
              <a:t> from the Macquarie  </a:t>
            </a:r>
            <a:br>
              <a:rPr lang="en-US" sz="1400" dirty="0"/>
            </a:br>
            <a:r>
              <a:rPr lang="en-US" sz="1400" dirty="0"/>
              <a:t>      University </a:t>
            </a:r>
            <a:r>
              <a:rPr lang="en-US" sz="1400" dirty="0" err="1"/>
              <a:t>colour</a:t>
            </a:r>
            <a:r>
              <a:rPr lang="en-US" sz="1400" dirty="0"/>
              <a:t> palette only </a:t>
            </a:r>
          </a:p>
        </p:txBody>
      </p:sp>
    </p:spTree>
    <p:extLst>
      <p:ext uri="{BB962C8B-B14F-4D97-AF65-F5344CB8AC3E}">
        <p14:creationId xmlns:p14="http://schemas.microsoft.com/office/powerpoint/2010/main" val="211054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557" y="3063875"/>
            <a:ext cx="4693032" cy="3607145"/>
          </a:xfrm>
          <a:prstGeom prst="rect">
            <a:avLst/>
          </a:prstGeom>
        </p:spPr>
      </p:pic>
      <p:pic>
        <p:nvPicPr>
          <p:cNvPr id="5" name="Picture 4" descr="MAC21_190.5x254_PowerPoint_Images_Cov v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3408"/>
            <a:ext cx="6248400" cy="397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6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4704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Section_Image.jpg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r="102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38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cquarie Se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D0020"/>
      </a:accent1>
      <a:accent2>
        <a:srgbClr val="A6192E"/>
      </a:accent2>
      <a:accent3>
        <a:srgbClr val="D6001C"/>
      </a:accent3>
      <a:accent4>
        <a:srgbClr val="80225F"/>
      </a:accent4>
      <a:accent5>
        <a:srgbClr val="C6007E"/>
      </a:accent5>
      <a:accent6>
        <a:srgbClr val="373A36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 anchor="b" anchorCtr="0">
        <a:noAutofit/>
      </a:bodyPr>
      <a:lstStyle>
        <a:defPPr>
          <a:defRPr sz="3200" b="1"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452</Words>
  <Application>Microsoft Office PowerPoint</Application>
  <PresentationFormat>On-screen Show (4:3)</PresentationFormat>
  <Paragraphs>185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Instructions</vt:lpstr>
      <vt:lpstr>Cover title</vt:lpstr>
      <vt:lpstr>PowerPoint Presentation</vt:lpstr>
      <vt:lpstr>PowerPoint Presentation</vt:lpstr>
      <vt:lpstr>Title</vt:lpstr>
      <vt:lpstr>Title three column layout</vt:lpstr>
      <vt:lpstr>One column layout</vt:lpstr>
      <vt:lpstr>Two column layout</vt:lpstr>
      <vt:lpstr>Title</vt:lpstr>
      <vt:lpstr>Icon library</vt:lpstr>
      <vt:lpstr>Icon library</vt:lpstr>
      <vt:lpstr>Icon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Rauchle</dc:creator>
  <cp:lastModifiedBy>Christopher Rauchle</cp:lastModifiedBy>
  <cp:revision>1</cp:revision>
  <dcterms:created xsi:type="dcterms:W3CDTF">2018-09-16T11:47:24Z</dcterms:created>
  <dcterms:modified xsi:type="dcterms:W3CDTF">2018-09-16T11:49:48Z</dcterms:modified>
</cp:coreProperties>
</file>