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2"/>
    <a:srgbClr val="3D3D3D"/>
    <a:srgbClr val="F8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B7C409-4DC2-354D-9816-401F5CAEF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58657-808C-EA41-B82B-350F84D94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1" y="2722563"/>
            <a:ext cx="5978769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72CC-DFFE-6042-BE85-F0482645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261" y="5202238"/>
            <a:ext cx="5978769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A6A70-1F66-D546-A64C-FE06B5F9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879C3-FB0E-E84B-A212-0D4100AC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76CDF-6769-5746-837F-748C88B9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891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8E09-3290-124A-9281-3E93D604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5C23C-4C75-824C-8A0E-1D5D9EED9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F9595-3A84-3B4A-BCCF-8EC45E01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6F15-41AE-1843-97C8-2F2680EB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06A4-630F-8D4B-9FC4-F48F11E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8211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87F61-1535-1D4E-865A-6DFCCA65B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DEED6-3C21-624B-B64E-AB17A140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E932-CA2F-4746-81B4-48CD5347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C790-5A47-F24C-A2AD-EEDF1AE1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565B-2BA0-974B-ADFD-21C55D79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1343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21F0-E345-5446-BD53-9B90403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8A55-D6BE-B24A-B44F-B160035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DC31-A284-9441-893C-BC4366A4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65E3-2B59-1642-B61C-9B4C1D75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2199-947B-0E41-8F4A-D16A5FC4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0508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2841-78EB-314D-A0D1-3A587BA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5CFDD-09BE-4D4B-9938-8EF28D806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862A-1D30-8245-BE60-10E9F06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D635-D8A2-024D-A36C-56DFE4E7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C002-EF1A-B44D-9642-B3BF8FE2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411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F0CB-A90C-7348-956F-6D77B7FB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B032-63C8-5F43-9F9E-1D5C347D3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D03D9-CB2F-C64B-8C9D-A914F9A1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1994-8B43-AF4D-857A-175E95A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F875C-9C85-3A41-AC9F-83D501F9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6D07-1910-D14F-88DF-AFABE6D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183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AB7B-BFF7-9B41-8D9C-ABE7DEC0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54BD-2528-C74C-AC83-0FE1E396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F5E0-F32F-0045-8556-E447A0F6F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19B5C-4AF5-3740-B6EE-5E556E9E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AC639-69FB-384E-B23A-057BE41AC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AC3BC-709D-2541-9412-B1607C17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5AFE4-83E8-E24D-8715-06BD0B41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ED631-882D-C240-94AC-0E97F391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4382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5776-7ADA-7945-8A05-EA8798E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1EFF7-7A46-F14F-BC71-1DA60426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B7C8C-C3FE-9544-AEBC-1D7F8329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1671-A585-F345-94DE-1C3D7EA9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513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C9D75-3204-F24F-B2C7-AA7E8DC9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F380-91C4-FE42-8A2E-0783E68A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B4B24-FA5F-764A-BDE7-0B526726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562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6840-9134-734C-859E-75A2E925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AC72-1A7C-324B-BA03-0D8C7068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5ADBC-09F0-BF44-A789-9769BBD5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36EC-1DBC-7A42-AFD8-2BEF1E21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8045D-3C0C-4547-97BE-B7DC1068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430D1-C2AF-064E-8BF0-AA6E0AC4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7745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AC67-3C8A-1B40-873F-EA015FBA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C92CF-5D75-874B-970E-4CD92DA46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18123-B1F8-4A43-A2DE-C6236D66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E7E0-28C4-B940-961B-75EC4A85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85FD-8CE2-554D-997B-071B5827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6AF-CD49-8142-8269-8E4BE76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655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DC963D-9196-FE41-958E-DA840B808BA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3B88A-8625-AB40-8C59-50940C0F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95"/>
            <a:ext cx="10515600" cy="99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90AF-E2B6-E449-96C3-57BE3727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9D74-8C9A-BD4A-B0DC-2CDD2EF5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9107-69A2-C942-B773-2085A1C9A878}" type="datetimeFigureOut">
              <a:rPr lang="en-UA" smtClean="0"/>
              <a:t>02/02/2025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D5C9-6BFD-DD4F-870C-80E8EB31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E2D0-9800-CD41-A772-7698F8158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801B-3D59-A24E-B744-D7D9D145F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365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ist.ru/pygame-tutori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4ED7-1205-F841-8E63-F1DC14BA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388" y="1641281"/>
            <a:ext cx="5978769" cy="2387600"/>
          </a:xfrm>
        </p:spPr>
        <p:txBody>
          <a:bodyPr/>
          <a:lstStyle/>
          <a:p>
            <a:r>
              <a:rPr lang="ru-RU" sz="6000" dirty="0"/>
              <a:t>Тетрис</a:t>
            </a:r>
            <a:endParaRPr lang="en-UA" b="1" dirty="0">
              <a:latin typeface="Corbel" panose="020B05030202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F0664-A45D-BC4A-8D61-C80C59D6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540" y="5079092"/>
            <a:ext cx="5978769" cy="1655762"/>
          </a:xfrm>
        </p:spPr>
        <p:txBody>
          <a:bodyPr/>
          <a:lstStyle/>
          <a:p>
            <a:r>
              <a:rPr lang="ru-RU" sz="2400" dirty="0" err="1"/>
              <a:t>Будыгин</a:t>
            </a:r>
            <a:r>
              <a:rPr lang="ru-RU" sz="2400" dirty="0"/>
              <a:t> Тимофей</a:t>
            </a:r>
          </a:p>
          <a:p>
            <a:r>
              <a:rPr lang="ru-RU" sz="2400" dirty="0"/>
              <a:t>Кузнецов Макар</a:t>
            </a:r>
          </a:p>
          <a:p>
            <a:r>
              <a:rPr lang="ru-RU" sz="2400" dirty="0" err="1"/>
              <a:t>Резвушкин</a:t>
            </a:r>
            <a:r>
              <a:rPr lang="ru-RU" sz="2400" dirty="0"/>
              <a:t> Николай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782147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0A77-332D-D341-A241-6F6EF403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dirty="0">
                <a:solidFill>
                  <a:schemeClr val="tx1"/>
                </a:solidFill>
              </a:rPr>
              <a:t>Создатели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E4BAA-F21F-E6A0-FEB9-FAC21D59894F}"/>
              </a:ext>
            </a:extLst>
          </p:cNvPr>
          <p:cNvSpPr txBox="1"/>
          <p:nvPr/>
        </p:nvSpPr>
        <p:spPr>
          <a:xfrm>
            <a:off x="560294" y="2291372"/>
            <a:ext cx="86599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dirty="0" err="1"/>
              <a:t>Будыгин</a:t>
            </a:r>
            <a:r>
              <a:rPr lang="ru-RU" sz="2800" dirty="0"/>
              <a:t> Тимофей - </a:t>
            </a:r>
            <a:r>
              <a:rPr lang="en-US" sz="2800" b="1" dirty="0"/>
              <a:t>Team lead</a:t>
            </a:r>
            <a:br>
              <a:rPr lang="ru-RU" sz="2800" dirty="0"/>
            </a:br>
            <a:r>
              <a:rPr lang="ru-RU" sz="2800" dirty="0"/>
              <a:t>Кузнецов Макар - </a:t>
            </a:r>
            <a:r>
              <a:rPr lang="en-US" sz="2800" b="1" dirty="0"/>
              <a:t>Developer</a:t>
            </a:r>
            <a:br>
              <a:rPr lang="ru-RU" sz="2800" b="1" dirty="0"/>
            </a:br>
            <a:r>
              <a:rPr lang="ru-RU" sz="2800" dirty="0" err="1"/>
              <a:t>Резвушкин</a:t>
            </a:r>
            <a:r>
              <a:rPr lang="ru-RU" sz="2800" dirty="0"/>
              <a:t> Николай - </a:t>
            </a:r>
            <a:r>
              <a:rPr lang="en-US" sz="2800" b="1" dirty="0"/>
              <a:t>Developer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099621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EB364-D128-E9D8-C354-DD63E55D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Работа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C0254-4BEC-F420-C1E7-BD626183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П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роект работает при помощи классов и виджетов из библиотеки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3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ame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ru-R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К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аждый класс отвечает за свои действия и свои функции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а так же помогает работать своим виджетам.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5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01264-EDA8-A931-D6E8-5A86BE24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Некоторые вопросы по проекту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0CCAF-5E25-8D27-3166-E8D01D2F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1.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К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ак установить все версии зависимостей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чтобы проект открывался?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Д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ля этого вам нужно открыть файл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main 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проекта в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PyCharm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и там установить версии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которые прописаны в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файле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requirements.tx</a:t>
            </a:r>
            <a:b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Д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овольны ли мы результатом?</a:t>
            </a:r>
            <a:b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Р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езультатом мы довольны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т.к. это самый первый проект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в жизни для нас(который мы делали в команде) и он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получился таким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ru-R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каким мы хотели чтобы он был.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60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B7A9-853C-37D1-96C3-C8BA4644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Информация по проекту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EC290-15C6-DF05-9AA0-A5140890B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Количество</a:t>
            </a:r>
            <a:r>
              <a:rPr lang="ru-RU" sz="2800" dirty="0"/>
              <a:t> строк кода: 700-800 строк</a:t>
            </a:r>
          </a:p>
          <a:p>
            <a:r>
              <a:rPr lang="ru-RU" dirty="0"/>
              <a:t>Количество файлов программы(</a:t>
            </a:r>
            <a:r>
              <a:rPr lang="en-US" dirty="0" err="1"/>
              <a:t>py</a:t>
            </a:r>
            <a:r>
              <a:rPr lang="en-US" dirty="0"/>
              <a:t>)</a:t>
            </a:r>
            <a:r>
              <a:rPr lang="ru-RU" dirty="0"/>
              <a:t>: 7</a:t>
            </a:r>
          </a:p>
          <a:p>
            <a:r>
              <a:rPr lang="ru-RU" dirty="0"/>
              <a:t>Ссылка на демонстрацию: </a:t>
            </a:r>
            <a:r>
              <a:rPr lang="en-US" dirty="0"/>
              <a:t>https://rutube.ru/video/private/34e5a094c0d8c18bf7883ae066410b85/?p=UXrfkn9-BjqOmIj7igRpPQ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08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A33DD-6174-0DAB-F0AE-1B81A9D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Скрины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ru-RU" sz="4400" dirty="0">
                <a:solidFill>
                  <a:schemeClr val="tx1"/>
                </a:solidFill>
              </a:rPr>
              <a:t>работы программы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9BFE75-FC7C-0A4B-179B-486ADAB2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2" y="1340833"/>
            <a:ext cx="2589642" cy="55476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F0A66-AF42-4DDE-F0C7-1C3EFA10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44" y="1270262"/>
            <a:ext cx="4711390" cy="3429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27E4AC-62C6-F4FF-6A08-143459CF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27" y="4791848"/>
            <a:ext cx="5151811" cy="19954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77FD6-A53A-2A65-4621-F49B64B66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521" y="1270262"/>
            <a:ext cx="3799507" cy="55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A5058-13F5-EB9A-9C66-9E0E2352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Премия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58192-D398-26E0-DFAC-147DBA82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8919"/>
            <a:ext cx="10515600" cy="13837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500" dirty="0"/>
              <a:t>Уникальная идея</a:t>
            </a:r>
            <a:r>
              <a:rPr lang="en-US" sz="3500" dirty="0"/>
              <a:t>:</a:t>
            </a:r>
            <a:r>
              <a:rPr lang="ru-RU" sz="3500" dirty="0"/>
              <a:t> Возможность играть в перевернутый тетрис, а также звуковое сопровождение.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180081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5EB2B-5312-D28A-6679-CAF3BAFA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Источники литературы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9B57C-FC98-D674-F1BC-E7043322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habr.com</a:t>
            </a:r>
          </a:p>
          <a:p>
            <a:r>
              <a:rPr lang="en-US" dirty="0"/>
              <a:t>github.com</a:t>
            </a:r>
          </a:p>
          <a:p>
            <a:r>
              <a:rPr lang="en-US" dirty="0"/>
              <a:t>lms.yandex.ru</a:t>
            </a:r>
          </a:p>
          <a:p>
            <a:r>
              <a:rPr lang="en-US" dirty="0"/>
              <a:t>docs.python.org</a:t>
            </a:r>
            <a:endParaRPr lang="ru-RU" dirty="0"/>
          </a:p>
          <a:p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https://pythonist.ru/pygame-tutorial/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7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D5AED-C5EB-D01B-E4B2-9F16526E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2" y="2626659"/>
            <a:ext cx="7261411" cy="2851811"/>
          </a:xfrm>
        </p:spPr>
        <p:txBody>
          <a:bodyPr>
            <a:normAutofit/>
          </a:bodyPr>
          <a:lstStyle/>
          <a:p>
            <a:r>
              <a:rPr lang="ru-RU" sz="5600" dirty="0">
                <a:solidFill>
                  <a:schemeClr val="tx1"/>
                </a:solidFill>
              </a:rPr>
              <a:t>Спасибо за внимание!!</a:t>
            </a:r>
            <a:br>
              <a:rPr lang="ru-RU" sz="4400" dirty="0">
                <a:solidFill>
                  <a:schemeClr val="tx1"/>
                </a:solidFill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5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230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Corbel</vt:lpstr>
      <vt:lpstr>Office Theme</vt:lpstr>
      <vt:lpstr>Тетрис</vt:lpstr>
      <vt:lpstr>Создатели</vt:lpstr>
      <vt:lpstr>Работа проекта</vt:lpstr>
      <vt:lpstr>Некоторые вопросы по проекту</vt:lpstr>
      <vt:lpstr>Информация по проекту</vt:lpstr>
      <vt:lpstr>Скрины работы программы </vt:lpstr>
      <vt:lpstr>Премия</vt:lpstr>
      <vt:lpstr>Источники литературы </vt:lpstr>
      <vt:lpstr>Спасибо за внимание!!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Макар Кузнецов</cp:lastModifiedBy>
  <cp:revision>7</cp:revision>
  <dcterms:created xsi:type="dcterms:W3CDTF">2023-01-07T09:33:15Z</dcterms:created>
  <dcterms:modified xsi:type="dcterms:W3CDTF">2025-02-02T18:14:28Z</dcterms:modified>
</cp:coreProperties>
</file>