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61DAFB"/>
    <a:srgbClr val="2C2F34"/>
    <a:srgbClr val="764ABC"/>
    <a:srgbClr val="009C26"/>
    <a:srgbClr val="5F6671"/>
    <a:srgbClr val="26272C"/>
    <a:srgbClr val="261D2C"/>
    <a:srgbClr val="590059"/>
    <a:srgbClr val="C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48" autoAdjust="0"/>
  </p:normalViewPr>
  <p:slideViewPr>
    <p:cSldViewPr snapToGrid="0">
      <p:cViewPr varScale="1">
        <p:scale>
          <a:sx n="28" d="100"/>
          <a:sy n="28" d="100"/>
        </p:scale>
        <p:origin x="4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F8CB-E01A-4B2A-8EF2-39ADB248858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2AB94-4712-4F0B-A655-811B3701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C1E5-9EA8-492A-8282-09B3A5ED4C84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92402"/>
            <a:ext cx="3280528" cy="5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7129" y="5011838"/>
            <a:ext cx="5150734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Mongo DB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9055" y="4099364"/>
            <a:ext cx="5150734" cy="729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Express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0980" y="2885956"/>
            <a:ext cx="5150734" cy="729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I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Pictures are 70% 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on &lt;img /&gt;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V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8EFF"/>
      </a:accent1>
      <a:accent2>
        <a:srgbClr val="64C2EF"/>
      </a:accent2>
      <a:accent3>
        <a:srgbClr val="64C22F"/>
      </a:accent3>
      <a:accent4>
        <a:srgbClr val="FF8E6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Words>19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Can I Use</vt:lpstr>
      <vt:lpstr>The Problem</vt:lpstr>
      <vt:lpstr>Pictures are 70% of</vt:lpstr>
      <vt:lpstr>Classes on &lt;img /&gt;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116</cp:revision>
  <dcterms:created xsi:type="dcterms:W3CDTF">2018-05-14T17:14:43Z</dcterms:created>
  <dcterms:modified xsi:type="dcterms:W3CDTF">2019-01-08T18:44:22Z</dcterms:modified>
</cp:coreProperties>
</file>