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4.xml" ContentType="application/vnd.openxmlformats-officedocument.theme+xml"/>
  <Override PartName="/ppt/slideLayouts/slideLayout99.xml" ContentType="application/vnd.openxmlformats-officedocument.presentationml.slideLayout+xml"/>
  <Override PartName="/ppt/theme/theme5.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theme/theme6.xml" ContentType="application/vnd.openxmlformats-officedocument.theme+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4"/>
    <p:sldMasterId id="2147483735" r:id="rId5"/>
    <p:sldMasterId id="2147483751" r:id="rId6"/>
    <p:sldMasterId id="2147483759" r:id="rId7"/>
    <p:sldMasterId id="2147483813" r:id="rId8"/>
    <p:sldMasterId id="2147483815" r:id="rId9"/>
    <p:sldMasterId id="2147483890" r:id="rId10"/>
  </p:sldMasterIdLst>
  <p:notesMasterIdLst>
    <p:notesMasterId r:id="rId12"/>
  </p:notesMasterIdLst>
  <p:sldIdLst>
    <p:sldId id="2147474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747F5E6-FA70-C846-A8B6-1D7B40C6EB44}">
          <p14:sldIdLst>
            <p14:sldId id="214747426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AE9065E-939A-E8FA-CC7A-DEC5C82BF317}" name="Abhijeet Jetly" initials="AJ" userId="S::abhijeet_jetly@persistent.com::2918dd66-8cf7-4820-a2f5-8e495a888cde" providerId="AD"/>
  <p188:author id="{9A30F8AF-BC7E-BB50-5989-2162C64C16D5}" name="Vijay Phulwadhawa" initials="VP" userId="S::vijay_phulwadhawa@persistent.com::aa56ca89-957c-4c96-a800-bf09ae64408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iotr Gajos" initials="PG" lastIdx="3" clrIdx="0">
    <p:extLst>
      <p:ext uri="{19B8F6BF-5375-455C-9EA6-DF929625EA0E}">
        <p15:presenceInfo xmlns:p15="http://schemas.microsoft.com/office/powerpoint/2012/main" userId="S::piotr_gajos@persistent.co.in::a60724b5-5b84-4b64-8b4b-ca625be277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93141"/>
    <a:srgbClr val="005763"/>
    <a:srgbClr val="E4E4E5"/>
    <a:srgbClr val="EEEFEE"/>
    <a:srgbClr val="FFE37F"/>
    <a:srgbClr val="F5BE00"/>
    <a:srgbClr val="FFE685"/>
    <a:srgbClr val="FFC416"/>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4"/>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Master" Target="slideMasters/slideMaster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38FED-BEF8-CD4E-8851-A10E3811CC8B}" type="datetimeFigureOut">
              <a:rPr lang="en-US" smtClean="0"/>
              <a:t>9/30/2023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C5733-40DC-BA48-B475-D2F3167E4742}" type="slidenum">
              <a:rPr lang="en-US" smtClean="0"/>
              <a:t>‹#›</a:t>
            </a:fld>
            <a:endParaRPr lang="en-US"/>
          </a:p>
        </p:txBody>
      </p:sp>
    </p:spTree>
    <p:extLst>
      <p:ext uri="{BB962C8B-B14F-4D97-AF65-F5344CB8AC3E}">
        <p14:creationId xmlns:p14="http://schemas.microsoft.com/office/powerpoint/2010/main" val="291714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eck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1"/>
                </a:solidFill>
              </a:defRPr>
            </a:lvl1pPr>
          </a:lstStyle>
          <a:p>
            <a:r>
              <a:rPr lang="en-US"/>
              <a:t>Deck title (keep it short) </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80000"/>
            <a:ext cx="6120000" cy="720000"/>
          </a:xfrm>
        </p:spPr>
        <p:txBody>
          <a:bodyPr>
            <a:normAutofit/>
          </a:bodyPr>
          <a:lstStyle>
            <a:lvl1pPr marL="0" indent="0" algn="l">
              <a:buNone/>
              <a:defRPr sz="20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Optional deck subtitle</a:t>
            </a:r>
          </a:p>
        </p:txBody>
      </p:sp>
      <p:pic>
        <p:nvPicPr>
          <p:cNvPr id="6" name="Picture 5">
            <a:extLst>
              <a:ext uri="{FF2B5EF4-FFF2-40B4-BE49-F238E27FC236}">
                <a16:creationId xmlns:a16="http://schemas.microsoft.com/office/drawing/2014/main" id="{9F171426-E5D6-FC44-93C7-A6D77678AF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7" name="Picture 6">
            <a:extLst>
              <a:ext uri="{FF2B5EF4-FFF2-40B4-BE49-F238E27FC236}">
                <a16:creationId xmlns:a16="http://schemas.microsoft.com/office/drawing/2014/main" id="{C55F25DA-4F7F-EC4F-8582-7F904B3A9346}"/>
              </a:ext>
            </a:extLst>
          </p:cNvPr>
          <p:cNvPicPr>
            <a:picLocks noChangeAspect="1"/>
          </p:cNvPicPr>
          <p:nvPr userDrawn="1"/>
        </p:nvPicPr>
        <p:blipFill>
          <a:blip r:embed="rId3"/>
          <a:srcRect/>
          <a:stretch/>
        </p:blipFill>
        <p:spPr>
          <a:xfrm>
            <a:off x="720001" y="719998"/>
            <a:ext cx="1173911" cy="1079999"/>
          </a:xfrm>
          <a:prstGeom prst="rect">
            <a:avLst/>
          </a:prstGeom>
        </p:spPr>
      </p:pic>
    </p:spTree>
    <p:extLst>
      <p:ext uri="{BB962C8B-B14F-4D97-AF65-F5344CB8AC3E}">
        <p14:creationId xmlns:p14="http://schemas.microsoft.com/office/powerpoint/2010/main" val="135234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p:spPr>
        <p:txBody>
          <a:bodyPr/>
          <a:lstStyle/>
          <a:p>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a:t>Click to edit text</a:t>
            </a:r>
          </a:p>
          <a:p>
            <a:pPr lvl="1"/>
            <a:r>
              <a:rPr lang="en-US"/>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p:spPr>
        <p:txBody>
          <a:bodyPr/>
          <a:lstStyle/>
          <a:p>
            <a:endParaRPr lang="en-US"/>
          </a:p>
        </p:txBody>
      </p:sp>
      <p:sp>
        <p:nvSpPr>
          <p:cNvPr id="4" name="Footer Placeholder 3">
            <a:extLst>
              <a:ext uri="{FF2B5EF4-FFF2-40B4-BE49-F238E27FC236}">
                <a16:creationId xmlns:a16="http://schemas.microsoft.com/office/drawing/2014/main" id="{23DC9065-5CA0-F442-A2A9-80F9DF6DB30A}"/>
              </a:ext>
            </a:extLst>
          </p:cNvPr>
          <p:cNvSpPr>
            <a:spLocks noGrp="1"/>
          </p:cNvSpPr>
          <p:nvPr>
            <p:ph type="ftr" sz="quarter" idx="12"/>
          </p:nvPr>
        </p:nvSpPr>
        <p:spPr>
          <a:blipFill>
            <a:blip r:embed="rId2"/>
            <a:stretch>
              <a:fillRect/>
            </a:stretch>
          </a:blipFill>
        </p:spPr>
        <p:txBody>
          <a:bodyPr/>
          <a:lstStyle/>
          <a:p>
            <a:endParaRPr lang="en-US"/>
          </a:p>
        </p:txBody>
      </p:sp>
      <p:sp>
        <p:nvSpPr>
          <p:cNvPr id="6" name="Slide Number Placeholder 5">
            <a:extLst>
              <a:ext uri="{FF2B5EF4-FFF2-40B4-BE49-F238E27FC236}">
                <a16:creationId xmlns:a16="http://schemas.microsoft.com/office/drawing/2014/main" id="{BCB8F397-1DE7-5646-ADFB-42572393AD1E}"/>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73142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Cover with Photo Lef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1B8719-644F-40C0-B568-9FA61E2CC7E4}"/>
              </a:ext>
            </a:extLst>
          </p:cNvPr>
          <p:cNvSpPr/>
          <p:nvPr userDrawn="1"/>
        </p:nvSpPr>
        <p:spPr>
          <a:xfrm>
            <a:off x="0" y="1836000"/>
            <a:ext cx="6083999" cy="3117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1836000"/>
            <a:ext cx="6084888" cy="3117600"/>
          </a:xfrm>
          <a:noFill/>
          <a:ln>
            <a:noFill/>
          </a:ln>
        </p:spPr>
        <p:txBody>
          <a:bodyPr lIns="1296000" tIns="1440000" rIns="720000" bIns="360000" anchor="t" anchorCtr="0">
            <a:normAutofit/>
          </a:bodyPr>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Deck Title (keep it short)</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4950000"/>
            <a:ext cx="6084888" cy="813600"/>
          </a:xfrm>
          <a:prstGeom prst="rect">
            <a:avLst/>
          </a:prstGeom>
          <a:solidFill>
            <a:schemeClr val="tx1"/>
          </a:solidFill>
        </p:spPr>
        <p:txBody>
          <a:bodyPr lIns="1296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13" name="Graphic 6">
            <a:extLst>
              <a:ext uri="{FF2B5EF4-FFF2-40B4-BE49-F238E27FC236}">
                <a16:creationId xmlns:a16="http://schemas.microsoft.com/office/drawing/2014/main" id="{C9AA7FCE-E741-49D9-B1CF-50336E73C715}"/>
              </a:ext>
            </a:extLst>
          </p:cNvPr>
          <p:cNvGrpSpPr/>
          <p:nvPr userDrawn="1"/>
        </p:nvGrpSpPr>
        <p:grpSpPr>
          <a:xfrm>
            <a:off x="729939" y="2361601"/>
            <a:ext cx="1949437" cy="439199"/>
            <a:chOff x="3721526" y="2201333"/>
            <a:chExt cx="1949437" cy="439199"/>
          </a:xfrm>
        </p:grpSpPr>
        <p:sp>
          <p:nvSpPr>
            <p:cNvPr id="14" name="Graphic 6">
              <a:extLst>
                <a:ext uri="{FF2B5EF4-FFF2-40B4-BE49-F238E27FC236}">
                  <a16:creationId xmlns:a16="http://schemas.microsoft.com/office/drawing/2014/main" id="{66C7B0D1-5994-4145-BE60-7A28DFC8B3BC}"/>
                </a:ext>
              </a:extLst>
            </p:cNvPr>
            <p:cNvSpPr/>
            <p:nvPr/>
          </p:nvSpPr>
          <p:spPr>
            <a:xfrm>
              <a:off x="4295120" y="2307209"/>
              <a:ext cx="1375843" cy="232533"/>
            </a:xfrm>
            <a:custGeom>
              <a:avLst/>
              <a:gdLst>
                <a:gd name="connsiteX0" fmla="*/ 516051 w 1375843"/>
                <a:gd name="connsiteY0" fmla="*/ 68048 h 232533"/>
                <a:gd name="connsiteX1" fmla="*/ 578107 w 1375843"/>
                <a:gd name="connsiteY1" fmla="*/ 104431 h 232533"/>
                <a:gd name="connsiteX2" fmla="*/ 540432 w 1375843"/>
                <a:gd name="connsiteY2" fmla="*/ 124363 h 232533"/>
                <a:gd name="connsiteX3" fmla="*/ 515734 w 1375843"/>
                <a:gd name="connsiteY3" fmla="*/ 105062 h 232533"/>
                <a:gd name="connsiteX4" fmla="*/ 501172 w 1375843"/>
                <a:gd name="connsiteY4" fmla="*/ 115818 h 232533"/>
                <a:gd name="connsiteX5" fmla="*/ 514153 w 1375843"/>
                <a:gd name="connsiteY5" fmla="*/ 127840 h 232533"/>
                <a:gd name="connsiteX6" fmla="*/ 533783 w 1375843"/>
                <a:gd name="connsiteY6" fmla="*/ 132904 h 232533"/>
                <a:gd name="connsiteX7" fmla="*/ 579056 w 1375843"/>
                <a:gd name="connsiteY7" fmla="*/ 179095 h 232533"/>
                <a:gd name="connsiteX8" fmla="*/ 516051 w 1375843"/>
                <a:gd name="connsiteY8" fmla="*/ 232561 h 232533"/>
                <a:gd name="connsiteX9" fmla="*/ 449877 w 1375843"/>
                <a:gd name="connsiteY9" fmla="*/ 194280 h 232533"/>
                <a:gd name="connsiteX10" fmla="*/ 487238 w 1375843"/>
                <a:gd name="connsiteY10" fmla="*/ 173713 h 232533"/>
                <a:gd name="connsiteX11" fmla="*/ 516369 w 1375843"/>
                <a:gd name="connsiteY11" fmla="*/ 194912 h 232533"/>
                <a:gd name="connsiteX12" fmla="*/ 532833 w 1375843"/>
                <a:gd name="connsiteY12" fmla="*/ 182890 h 232533"/>
                <a:gd name="connsiteX13" fmla="*/ 518585 w 1375843"/>
                <a:gd name="connsiteY13" fmla="*/ 171185 h 232533"/>
                <a:gd name="connsiteX14" fmla="*/ 500222 w 1375843"/>
                <a:gd name="connsiteY14" fmla="*/ 166756 h 232533"/>
                <a:gd name="connsiteX15" fmla="*/ 455577 w 1375843"/>
                <a:gd name="connsiteY15" fmla="*/ 118668 h 232533"/>
                <a:gd name="connsiteX16" fmla="*/ 516051 w 1375843"/>
                <a:gd name="connsiteY16" fmla="*/ 68048 h 232533"/>
                <a:gd name="connsiteX17" fmla="*/ 731570 w 1375843"/>
                <a:gd name="connsiteY17" fmla="*/ 68048 h 232533"/>
                <a:gd name="connsiteX18" fmla="*/ 793630 w 1375843"/>
                <a:gd name="connsiteY18" fmla="*/ 104431 h 232533"/>
                <a:gd name="connsiteX19" fmla="*/ 755951 w 1375843"/>
                <a:gd name="connsiteY19" fmla="*/ 124363 h 232533"/>
                <a:gd name="connsiteX20" fmla="*/ 731253 w 1375843"/>
                <a:gd name="connsiteY20" fmla="*/ 105062 h 232533"/>
                <a:gd name="connsiteX21" fmla="*/ 716691 w 1375843"/>
                <a:gd name="connsiteY21" fmla="*/ 115818 h 232533"/>
                <a:gd name="connsiteX22" fmla="*/ 729672 w 1375843"/>
                <a:gd name="connsiteY22" fmla="*/ 127840 h 232533"/>
                <a:gd name="connsiteX23" fmla="*/ 749302 w 1375843"/>
                <a:gd name="connsiteY23" fmla="*/ 132904 h 232533"/>
                <a:gd name="connsiteX24" fmla="*/ 794579 w 1375843"/>
                <a:gd name="connsiteY24" fmla="*/ 179095 h 232533"/>
                <a:gd name="connsiteX25" fmla="*/ 731570 w 1375843"/>
                <a:gd name="connsiteY25" fmla="*/ 232561 h 232533"/>
                <a:gd name="connsiteX26" fmla="*/ 665400 w 1375843"/>
                <a:gd name="connsiteY26" fmla="*/ 194280 h 232533"/>
                <a:gd name="connsiteX27" fmla="*/ 702761 w 1375843"/>
                <a:gd name="connsiteY27" fmla="*/ 173713 h 232533"/>
                <a:gd name="connsiteX28" fmla="*/ 731888 w 1375843"/>
                <a:gd name="connsiteY28" fmla="*/ 194912 h 232533"/>
                <a:gd name="connsiteX29" fmla="*/ 748352 w 1375843"/>
                <a:gd name="connsiteY29" fmla="*/ 182890 h 232533"/>
                <a:gd name="connsiteX30" fmla="*/ 734105 w 1375843"/>
                <a:gd name="connsiteY30" fmla="*/ 171185 h 232533"/>
                <a:gd name="connsiteX31" fmla="*/ 715742 w 1375843"/>
                <a:gd name="connsiteY31" fmla="*/ 166756 h 232533"/>
                <a:gd name="connsiteX32" fmla="*/ 671096 w 1375843"/>
                <a:gd name="connsiteY32" fmla="*/ 118668 h 232533"/>
                <a:gd name="connsiteX33" fmla="*/ 731570 w 1375843"/>
                <a:gd name="connsiteY33" fmla="*/ 68048 h 232533"/>
                <a:gd name="connsiteX34" fmla="*/ 243314 w 1375843"/>
                <a:gd name="connsiteY34" fmla="*/ 68047 h 232533"/>
                <a:gd name="connsiteX35" fmla="*/ 323101 w 1375843"/>
                <a:gd name="connsiteY35" fmla="*/ 151569 h 232533"/>
                <a:gd name="connsiteX36" fmla="*/ 322466 w 1375843"/>
                <a:gd name="connsiteY36" fmla="*/ 162956 h 232533"/>
                <a:gd name="connsiteX37" fmla="*/ 207534 w 1375843"/>
                <a:gd name="connsiteY37" fmla="*/ 162956 h 232533"/>
                <a:gd name="connsiteX38" fmla="*/ 245213 w 1375843"/>
                <a:gd name="connsiteY38" fmla="*/ 194597 h 232533"/>
                <a:gd name="connsiteX39" fmla="*/ 278773 w 1375843"/>
                <a:gd name="connsiteY39" fmla="*/ 175613 h 232533"/>
                <a:gd name="connsiteX40" fmla="*/ 317719 w 1375843"/>
                <a:gd name="connsiteY40" fmla="*/ 191116 h 232533"/>
                <a:gd name="connsiteX41" fmla="*/ 245213 w 1375843"/>
                <a:gd name="connsiteY41" fmla="*/ 232560 h 232533"/>
                <a:gd name="connsiteX42" fmla="*/ 162260 w 1375843"/>
                <a:gd name="connsiteY42" fmla="*/ 150303 h 232533"/>
                <a:gd name="connsiteX43" fmla="*/ 243314 w 1375843"/>
                <a:gd name="connsiteY43" fmla="*/ 68047 h 232533"/>
                <a:gd name="connsiteX44" fmla="*/ 1002285 w 1375843"/>
                <a:gd name="connsiteY44" fmla="*/ 68047 h 232533"/>
                <a:gd name="connsiteX45" fmla="*/ 1082068 w 1375843"/>
                <a:gd name="connsiteY45" fmla="*/ 151569 h 232533"/>
                <a:gd name="connsiteX46" fmla="*/ 1081436 w 1375843"/>
                <a:gd name="connsiteY46" fmla="*/ 162956 h 232533"/>
                <a:gd name="connsiteX47" fmla="*/ 966504 w 1375843"/>
                <a:gd name="connsiteY47" fmla="*/ 162956 h 232533"/>
                <a:gd name="connsiteX48" fmla="*/ 1004183 w 1375843"/>
                <a:gd name="connsiteY48" fmla="*/ 194597 h 232533"/>
                <a:gd name="connsiteX49" fmla="*/ 1037743 w 1375843"/>
                <a:gd name="connsiteY49" fmla="*/ 175613 h 232533"/>
                <a:gd name="connsiteX50" fmla="*/ 1076689 w 1375843"/>
                <a:gd name="connsiteY50" fmla="*/ 191116 h 232533"/>
                <a:gd name="connsiteX51" fmla="*/ 1004183 w 1375843"/>
                <a:gd name="connsiteY51" fmla="*/ 232560 h 232533"/>
                <a:gd name="connsiteX52" fmla="*/ 921231 w 1375843"/>
                <a:gd name="connsiteY52" fmla="*/ 150303 h 232533"/>
                <a:gd name="connsiteX53" fmla="*/ 1002285 w 1375843"/>
                <a:gd name="connsiteY53" fmla="*/ 68047 h 232533"/>
                <a:gd name="connsiteX54" fmla="*/ 871424 w 1375843"/>
                <a:gd name="connsiteY54" fmla="*/ 26288 h 232533"/>
                <a:gd name="connsiteX55" fmla="*/ 871424 w 1375843"/>
                <a:gd name="connsiteY55" fmla="*/ 72161 h 232533"/>
                <a:gd name="connsiteX56" fmla="*/ 911002 w 1375843"/>
                <a:gd name="connsiteY56" fmla="*/ 72161 h 232533"/>
                <a:gd name="connsiteX57" fmla="*/ 911002 w 1375843"/>
                <a:gd name="connsiteY57" fmla="*/ 110124 h 232533"/>
                <a:gd name="connsiteX58" fmla="*/ 871424 w 1375843"/>
                <a:gd name="connsiteY58" fmla="*/ 110124 h 232533"/>
                <a:gd name="connsiteX59" fmla="*/ 871424 w 1375843"/>
                <a:gd name="connsiteY59" fmla="*/ 167388 h 232533"/>
                <a:gd name="connsiteX60" fmla="*/ 893906 w 1375843"/>
                <a:gd name="connsiteY60" fmla="*/ 190797 h 232533"/>
                <a:gd name="connsiteX61" fmla="*/ 911002 w 1375843"/>
                <a:gd name="connsiteY61" fmla="*/ 186054 h 232533"/>
                <a:gd name="connsiteX62" fmla="*/ 911002 w 1375843"/>
                <a:gd name="connsiteY62" fmla="*/ 225918 h 232533"/>
                <a:gd name="connsiteX63" fmla="*/ 878709 w 1375843"/>
                <a:gd name="connsiteY63" fmla="*/ 232241 h 232533"/>
                <a:gd name="connsiteX64" fmla="*/ 825515 w 1375843"/>
                <a:gd name="connsiteY64" fmla="*/ 177195 h 232533"/>
                <a:gd name="connsiteX65" fmla="*/ 825515 w 1375843"/>
                <a:gd name="connsiteY65" fmla="*/ 110124 h 232533"/>
                <a:gd name="connsiteX66" fmla="*/ 803351 w 1375843"/>
                <a:gd name="connsiteY66" fmla="*/ 110124 h 232533"/>
                <a:gd name="connsiteX67" fmla="*/ 803351 w 1375843"/>
                <a:gd name="connsiteY67" fmla="*/ 72161 h 232533"/>
                <a:gd name="connsiteX68" fmla="*/ 825515 w 1375843"/>
                <a:gd name="connsiteY68" fmla="*/ 72161 h 232533"/>
                <a:gd name="connsiteX69" fmla="*/ 825515 w 1375843"/>
                <a:gd name="connsiteY69" fmla="*/ 26288 h 232533"/>
                <a:gd name="connsiteX70" fmla="*/ 871424 w 1375843"/>
                <a:gd name="connsiteY70" fmla="*/ 26288 h 232533"/>
                <a:gd name="connsiteX71" fmla="*/ 1336417 w 1375843"/>
                <a:gd name="connsiteY71" fmla="*/ 26288 h 232533"/>
                <a:gd name="connsiteX72" fmla="*/ 1336417 w 1375843"/>
                <a:gd name="connsiteY72" fmla="*/ 72161 h 232533"/>
                <a:gd name="connsiteX73" fmla="*/ 1375991 w 1375843"/>
                <a:gd name="connsiteY73" fmla="*/ 72161 h 232533"/>
                <a:gd name="connsiteX74" fmla="*/ 1375991 w 1375843"/>
                <a:gd name="connsiteY74" fmla="*/ 110124 h 232533"/>
                <a:gd name="connsiteX75" fmla="*/ 1336417 w 1375843"/>
                <a:gd name="connsiteY75" fmla="*/ 110124 h 232533"/>
                <a:gd name="connsiteX76" fmla="*/ 1336417 w 1375843"/>
                <a:gd name="connsiteY76" fmla="*/ 167388 h 232533"/>
                <a:gd name="connsiteX77" fmla="*/ 1358899 w 1375843"/>
                <a:gd name="connsiteY77" fmla="*/ 190797 h 232533"/>
                <a:gd name="connsiteX78" fmla="*/ 1375991 w 1375843"/>
                <a:gd name="connsiteY78" fmla="*/ 186054 h 232533"/>
                <a:gd name="connsiteX79" fmla="*/ 1375991 w 1375843"/>
                <a:gd name="connsiteY79" fmla="*/ 225918 h 232533"/>
                <a:gd name="connsiteX80" fmla="*/ 1343698 w 1375843"/>
                <a:gd name="connsiteY80" fmla="*/ 232241 h 232533"/>
                <a:gd name="connsiteX81" fmla="*/ 1290504 w 1375843"/>
                <a:gd name="connsiteY81" fmla="*/ 177195 h 232533"/>
                <a:gd name="connsiteX82" fmla="*/ 1290504 w 1375843"/>
                <a:gd name="connsiteY82" fmla="*/ 110124 h 232533"/>
                <a:gd name="connsiteX83" fmla="*/ 1268344 w 1375843"/>
                <a:gd name="connsiteY83" fmla="*/ 110124 h 232533"/>
                <a:gd name="connsiteX84" fmla="*/ 1268344 w 1375843"/>
                <a:gd name="connsiteY84" fmla="*/ 72161 h 232533"/>
                <a:gd name="connsiteX85" fmla="*/ 1290504 w 1375843"/>
                <a:gd name="connsiteY85" fmla="*/ 72161 h 232533"/>
                <a:gd name="connsiteX86" fmla="*/ 1290504 w 1375843"/>
                <a:gd name="connsiteY86" fmla="*/ 26288 h 232533"/>
                <a:gd name="connsiteX87" fmla="*/ 1336417 w 1375843"/>
                <a:gd name="connsiteY87" fmla="*/ 26288 h 232533"/>
                <a:gd name="connsiteX88" fmla="*/ 75506 w 1375843"/>
                <a:gd name="connsiteY88" fmla="*/ 6990 h 232533"/>
                <a:gd name="connsiteX89" fmla="*/ 156874 w 1375843"/>
                <a:gd name="connsiteY89" fmla="*/ 78487 h 232533"/>
                <a:gd name="connsiteX90" fmla="*/ 75506 w 1375843"/>
                <a:gd name="connsiteY90" fmla="*/ 149988 h 232533"/>
                <a:gd name="connsiteX91" fmla="*/ 47642 w 1375843"/>
                <a:gd name="connsiteY91" fmla="*/ 149988 h 232533"/>
                <a:gd name="connsiteX92" fmla="*/ 47642 w 1375843"/>
                <a:gd name="connsiteY92" fmla="*/ 228446 h 232533"/>
                <a:gd name="connsiteX93" fmla="*/ 148 w 1375843"/>
                <a:gd name="connsiteY93" fmla="*/ 228446 h 232533"/>
                <a:gd name="connsiteX94" fmla="*/ 148 w 1375843"/>
                <a:gd name="connsiteY94" fmla="*/ 6990 h 232533"/>
                <a:gd name="connsiteX95" fmla="*/ 75506 w 1375843"/>
                <a:gd name="connsiteY95" fmla="*/ 6990 h 232533"/>
                <a:gd name="connsiteX96" fmla="*/ 436104 w 1375843"/>
                <a:gd name="connsiteY96" fmla="*/ 68680 h 232533"/>
                <a:gd name="connsiteX97" fmla="*/ 444020 w 1375843"/>
                <a:gd name="connsiteY97" fmla="*/ 69629 h 232533"/>
                <a:gd name="connsiteX98" fmla="*/ 444020 w 1375843"/>
                <a:gd name="connsiteY98" fmla="*/ 117085 h 232533"/>
                <a:gd name="connsiteX99" fmla="*/ 432302 w 1375843"/>
                <a:gd name="connsiteY99" fmla="*/ 115188 h 232533"/>
                <a:gd name="connsiteX100" fmla="*/ 391461 w 1375843"/>
                <a:gd name="connsiteY100" fmla="*/ 164856 h 232533"/>
                <a:gd name="connsiteX101" fmla="*/ 391461 w 1375843"/>
                <a:gd name="connsiteY101" fmla="*/ 228446 h 232533"/>
                <a:gd name="connsiteX102" fmla="*/ 345552 w 1375843"/>
                <a:gd name="connsiteY102" fmla="*/ 228446 h 232533"/>
                <a:gd name="connsiteX103" fmla="*/ 345552 w 1375843"/>
                <a:gd name="connsiteY103" fmla="*/ 72161 h 232533"/>
                <a:gd name="connsiteX104" fmla="*/ 391144 w 1375843"/>
                <a:gd name="connsiteY104" fmla="*/ 72161 h 232533"/>
                <a:gd name="connsiteX105" fmla="*/ 391144 w 1375843"/>
                <a:gd name="connsiteY105" fmla="*/ 97788 h 232533"/>
                <a:gd name="connsiteX106" fmla="*/ 436104 w 1375843"/>
                <a:gd name="connsiteY106" fmla="*/ 68680 h 232533"/>
                <a:gd name="connsiteX107" fmla="*/ 646753 w 1375843"/>
                <a:gd name="connsiteY107" fmla="*/ 72159 h 232533"/>
                <a:gd name="connsiteX108" fmla="*/ 646753 w 1375843"/>
                <a:gd name="connsiteY108" fmla="*/ 228445 h 232533"/>
                <a:gd name="connsiteX109" fmla="*/ 600526 w 1375843"/>
                <a:gd name="connsiteY109" fmla="*/ 228445 h 232533"/>
                <a:gd name="connsiteX110" fmla="*/ 600526 w 1375843"/>
                <a:gd name="connsiteY110" fmla="*/ 72159 h 232533"/>
                <a:gd name="connsiteX111" fmla="*/ 646753 w 1375843"/>
                <a:gd name="connsiteY111" fmla="*/ 72159 h 232533"/>
                <a:gd name="connsiteX112" fmla="*/ 1196977 w 1375843"/>
                <a:gd name="connsiteY112" fmla="*/ 68048 h 232533"/>
                <a:gd name="connsiteX113" fmla="*/ 1254603 w 1375843"/>
                <a:gd name="connsiteY113" fmla="*/ 131957 h 232533"/>
                <a:gd name="connsiteX114" fmla="*/ 1254603 w 1375843"/>
                <a:gd name="connsiteY114" fmla="*/ 228446 h 232533"/>
                <a:gd name="connsiteX115" fmla="*/ 1208373 w 1375843"/>
                <a:gd name="connsiteY115" fmla="*/ 228446 h 232533"/>
                <a:gd name="connsiteX116" fmla="*/ 1208373 w 1375843"/>
                <a:gd name="connsiteY116" fmla="*/ 142709 h 232533"/>
                <a:gd name="connsiteX117" fmla="*/ 1180195 w 1375843"/>
                <a:gd name="connsiteY117" fmla="*/ 110441 h 232533"/>
                <a:gd name="connsiteX118" fmla="*/ 1150750 w 1375843"/>
                <a:gd name="connsiteY118" fmla="*/ 145558 h 232533"/>
                <a:gd name="connsiteX119" fmla="*/ 1150750 w 1375843"/>
                <a:gd name="connsiteY119" fmla="*/ 228446 h 232533"/>
                <a:gd name="connsiteX120" fmla="*/ 1104523 w 1375843"/>
                <a:gd name="connsiteY120" fmla="*/ 228446 h 232533"/>
                <a:gd name="connsiteX121" fmla="*/ 1104523 w 1375843"/>
                <a:gd name="connsiteY121" fmla="*/ 72160 h 232533"/>
                <a:gd name="connsiteX122" fmla="*/ 1150750 w 1375843"/>
                <a:gd name="connsiteY122" fmla="*/ 72160 h 232533"/>
                <a:gd name="connsiteX123" fmla="*/ 1150750 w 1375843"/>
                <a:gd name="connsiteY123" fmla="*/ 92092 h 232533"/>
                <a:gd name="connsiteX124" fmla="*/ 1196977 w 1375843"/>
                <a:gd name="connsiteY124" fmla="*/ 68048 h 232533"/>
                <a:gd name="connsiteX125" fmla="*/ 242996 w 1375843"/>
                <a:gd name="connsiteY125" fmla="*/ 104116 h 232533"/>
                <a:gd name="connsiteX126" fmla="*/ 207851 w 1375843"/>
                <a:gd name="connsiteY126" fmla="*/ 132903 h 232533"/>
                <a:gd name="connsiteX127" fmla="*/ 277823 w 1375843"/>
                <a:gd name="connsiteY127" fmla="*/ 132903 h 232533"/>
                <a:gd name="connsiteX128" fmla="*/ 242996 w 1375843"/>
                <a:gd name="connsiteY128" fmla="*/ 104116 h 232533"/>
                <a:gd name="connsiteX129" fmla="*/ 1001967 w 1375843"/>
                <a:gd name="connsiteY129" fmla="*/ 104116 h 232533"/>
                <a:gd name="connsiteX130" fmla="*/ 966822 w 1375843"/>
                <a:gd name="connsiteY130" fmla="*/ 132903 h 232533"/>
                <a:gd name="connsiteX131" fmla="*/ 1036794 w 1375843"/>
                <a:gd name="connsiteY131" fmla="*/ 132903 h 232533"/>
                <a:gd name="connsiteX132" fmla="*/ 1001967 w 1375843"/>
                <a:gd name="connsiteY132" fmla="*/ 104116 h 232533"/>
                <a:gd name="connsiteX133" fmla="*/ 76452 w 1375843"/>
                <a:gd name="connsiteY133" fmla="*/ 49700 h 232533"/>
                <a:gd name="connsiteX134" fmla="*/ 47642 w 1375843"/>
                <a:gd name="connsiteY134" fmla="*/ 49700 h 232533"/>
                <a:gd name="connsiteX135" fmla="*/ 47642 w 1375843"/>
                <a:gd name="connsiteY135" fmla="*/ 107909 h 232533"/>
                <a:gd name="connsiteX136" fmla="*/ 76452 w 1375843"/>
                <a:gd name="connsiteY136" fmla="*/ 107909 h 232533"/>
                <a:gd name="connsiteX137" fmla="*/ 109066 w 1375843"/>
                <a:gd name="connsiteY137" fmla="*/ 78805 h 232533"/>
                <a:gd name="connsiteX138" fmla="*/ 76452 w 1375843"/>
                <a:gd name="connsiteY138" fmla="*/ 49700 h 232533"/>
                <a:gd name="connsiteX139" fmla="*/ 623640 w 1375843"/>
                <a:gd name="connsiteY139" fmla="*/ 27 h 232533"/>
                <a:gd name="connsiteX140" fmla="*/ 650551 w 1375843"/>
                <a:gd name="connsiteY140" fmla="*/ 26917 h 232533"/>
                <a:gd name="connsiteX141" fmla="*/ 623640 w 1375843"/>
                <a:gd name="connsiteY141" fmla="*/ 53810 h 232533"/>
                <a:gd name="connsiteX142" fmla="*/ 596729 w 1375843"/>
                <a:gd name="connsiteY142" fmla="*/ 26917 h 232533"/>
                <a:gd name="connsiteX143" fmla="*/ 623640 w 1375843"/>
                <a:gd name="connsiteY143" fmla="*/ 27 h 23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375843" h="232533">
                  <a:moveTo>
                    <a:pt x="516051" y="68048"/>
                  </a:moveTo>
                  <a:cubicBezTo>
                    <a:pt x="542966" y="68048"/>
                    <a:pt x="568292" y="82598"/>
                    <a:pt x="578107" y="104431"/>
                  </a:cubicBezTo>
                  <a:lnTo>
                    <a:pt x="540432" y="124363"/>
                  </a:lnTo>
                  <a:cubicBezTo>
                    <a:pt x="535681" y="112655"/>
                    <a:pt x="525231" y="105062"/>
                    <a:pt x="515734" y="105062"/>
                  </a:cubicBezTo>
                  <a:cubicBezTo>
                    <a:pt x="507186" y="105062"/>
                    <a:pt x="501172" y="109492"/>
                    <a:pt x="501172" y="115818"/>
                  </a:cubicBezTo>
                  <a:cubicBezTo>
                    <a:pt x="501172" y="121514"/>
                    <a:pt x="505605" y="125626"/>
                    <a:pt x="514153" y="127840"/>
                  </a:cubicBezTo>
                  <a:lnTo>
                    <a:pt x="533783" y="132904"/>
                  </a:lnTo>
                  <a:cubicBezTo>
                    <a:pt x="563228" y="140497"/>
                    <a:pt x="579056" y="156948"/>
                    <a:pt x="579056" y="179095"/>
                  </a:cubicBezTo>
                  <a:cubicBezTo>
                    <a:pt x="579056" y="210414"/>
                    <a:pt x="552463" y="232561"/>
                    <a:pt x="516051" y="232561"/>
                  </a:cubicBezTo>
                  <a:cubicBezTo>
                    <a:pt x="485022" y="232561"/>
                    <a:pt x="460327" y="218324"/>
                    <a:pt x="449877" y="194280"/>
                  </a:cubicBezTo>
                  <a:lnTo>
                    <a:pt x="487238" y="173713"/>
                  </a:lnTo>
                  <a:cubicBezTo>
                    <a:pt x="492938" y="186688"/>
                    <a:pt x="504655" y="194912"/>
                    <a:pt x="516369" y="194912"/>
                  </a:cubicBezTo>
                  <a:cubicBezTo>
                    <a:pt x="526184" y="194912"/>
                    <a:pt x="532833" y="190482"/>
                    <a:pt x="532833" y="182890"/>
                  </a:cubicBezTo>
                  <a:cubicBezTo>
                    <a:pt x="532833" y="177512"/>
                    <a:pt x="528083" y="173396"/>
                    <a:pt x="518585" y="171185"/>
                  </a:cubicBezTo>
                  <a:lnTo>
                    <a:pt x="500222" y="166756"/>
                  </a:lnTo>
                  <a:cubicBezTo>
                    <a:pt x="470777" y="159794"/>
                    <a:pt x="455577" y="143343"/>
                    <a:pt x="455577" y="118668"/>
                  </a:cubicBezTo>
                  <a:cubicBezTo>
                    <a:pt x="455577" y="88928"/>
                    <a:pt x="480275" y="68048"/>
                    <a:pt x="516051" y="68048"/>
                  </a:cubicBezTo>
                  <a:close/>
                  <a:moveTo>
                    <a:pt x="731570" y="68048"/>
                  </a:moveTo>
                  <a:cubicBezTo>
                    <a:pt x="758485" y="68048"/>
                    <a:pt x="783815" y="82598"/>
                    <a:pt x="793630" y="104431"/>
                  </a:cubicBezTo>
                  <a:lnTo>
                    <a:pt x="755951" y="124363"/>
                  </a:lnTo>
                  <a:cubicBezTo>
                    <a:pt x="751204" y="112655"/>
                    <a:pt x="740754" y="105062"/>
                    <a:pt x="731253" y="105062"/>
                  </a:cubicBezTo>
                  <a:cubicBezTo>
                    <a:pt x="722705" y="105062"/>
                    <a:pt x="716691" y="109492"/>
                    <a:pt x="716691" y="115818"/>
                  </a:cubicBezTo>
                  <a:cubicBezTo>
                    <a:pt x="716691" y="121514"/>
                    <a:pt x="721124" y="125626"/>
                    <a:pt x="729672" y="127840"/>
                  </a:cubicBezTo>
                  <a:lnTo>
                    <a:pt x="749302" y="132904"/>
                  </a:lnTo>
                  <a:cubicBezTo>
                    <a:pt x="778751" y="140497"/>
                    <a:pt x="794579" y="156948"/>
                    <a:pt x="794579" y="179095"/>
                  </a:cubicBezTo>
                  <a:cubicBezTo>
                    <a:pt x="794579" y="210414"/>
                    <a:pt x="767982" y="232561"/>
                    <a:pt x="731570" y="232561"/>
                  </a:cubicBezTo>
                  <a:cubicBezTo>
                    <a:pt x="700544" y="232561"/>
                    <a:pt x="675846" y="218324"/>
                    <a:pt x="665400" y="194280"/>
                  </a:cubicBezTo>
                  <a:lnTo>
                    <a:pt x="702761" y="173713"/>
                  </a:lnTo>
                  <a:cubicBezTo>
                    <a:pt x="708461" y="186688"/>
                    <a:pt x="720174" y="194912"/>
                    <a:pt x="731888" y="194912"/>
                  </a:cubicBezTo>
                  <a:cubicBezTo>
                    <a:pt x="741703" y="194912"/>
                    <a:pt x="748352" y="190482"/>
                    <a:pt x="748352" y="182890"/>
                  </a:cubicBezTo>
                  <a:cubicBezTo>
                    <a:pt x="748352" y="177512"/>
                    <a:pt x="743602" y="173396"/>
                    <a:pt x="734105" y="171185"/>
                  </a:cubicBezTo>
                  <a:lnTo>
                    <a:pt x="715742" y="166756"/>
                  </a:lnTo>
                  <a:cubicBezTo>
                    <a:pt x="686297" y="159794"/>
                    <a:pt x="671096" y="143343"/>
                    <a:pt x="671096" y="118668"/>
                  </a:cubicBezTo>
                  <a:cubicBezTo>
                    <a:pt x="671096" y="88928"/>
                    <a:pt x="695794" y="68048"/>
                    <a:pt x="731570" y="68048"/>
                  </a:cubicBezTo>
                  <a:close/>
                  <a:moveTo>
                    <a:pt x="243314" y="68047"/>
                  </a:moveTo>
                  <a:cubicBezTo>
                    <a:pt x="290490" y="68047"/>
                    <a:pt x="323101" y="102533"/>
                    <a:pt x="323101" y="151569"/>
                  </a:cubicBezTo>
                  <a:cubicBezTo>
                    <a:pt x="323101" y="156947"/>
                    <a:pt x="322783" y="161059"/>
                    <a:pt x="322466" y="162956"/>
                  </a:cubicBezTo>
                  <a:lnTo>
                    <a:pt x="207534" y="162956"/>
                  </a:lnTo>
                  <a:cubicBezTo>
                    <a:pt x="209118" y="181305"/>
                    <a:pt x="225897" y="194597"/>
                    <a:pt x="245213" y="194597"/>
                  </a:cubicBezTo>
                  <a:cubicBezTo>
                    <a:pt x="262309" y="194597"/>
                    <a:pt x="271492" y="187318"/>
                    <a:pt x="278773" y="175613"/>
                  </a:cubicBezTo>
                  <a:lnTo>
                    <a:pt x="317719" y="191116"/>
                  </a:lnTo>
                  <a:cubicBezTo>
                    <a:pt x="304738" y="216740"/>
                    <a:pt x="279408" y="232560"/>
                    <a:pt x="245213" y="232560"/>
                  </a:cubicBezTo>
                  <a:cubicBezTo>
                    <a:pt x="196452" y="232560"/>
                    <a:pt x="162260" y="198709"/>
                    <a:pt x="162260" y="150303"/>
                  </a:cubicBezTo>
                  <a:cubicBezTo>
                    <a:pt x="162260" y="103168"/>
                    <a:pt x="197087" y="68047"/>
                    <a:pt x="243314" y="68047"/>
                  </a:cubicBezTo>
                  <a:close/>
                  <a:moveTo>
                    <a:pt x="1002285" y="68047"/>
                  </a:moveTo>
                  <a:cubicBezTo>
                    <a:pt x="1049457" y="68047"/>
                    <a:pt x="1082068" y="102533"/>
                    <a:pt x="1082068" y="151569"/>
                  </a:cubicBezTo>
                  <a:cubicBezTo>
                    <a:pt x="1082068" y="156947"/>
                    <a:pt x="1081754" y="161059"/>
                    <a:pt x="1081436" y="162956"/>
                  </a:cubicBezTo>
                  <a:lnTo>
                    <a:pt x="966504" y="162956"/>
                  </a:lnTo>
                  <a:cubicBezTo>
                    <a:pt x="968089" y="181305"/>
                    <a:pt x="984871" y="194597"/>
                    <a:pt x="1004183" y="194597"/>
                  </a:cubicBezTo>
                  <a:cubicBezTo>
                    <a:pt x="1021279" y="194597"/>
                    <a:pt x="1030463" y="187318"/>
                    <a:pt x="1037743" y="175613"/>
                  </a:cubicBezTo>
                  <a:lnTo>
                    <a:pt x="1076689" y="191116"/>
                  </a:lnTo>
                  <a:cubicBezTo>
                    <a:pt x="1063709" y="216740"/>
                    <a:pt x="1038379" y="232560"/>
                    <a:pt x="1004183" y="232560"/>
                  </a:cubicBezTo>
                  <a:cubicBezTo>
                    <a:pt x="955422" y="232560"/>
                    <a:pt x="921231" y="198709"/>
                    <a:pt x="921231" y="150303"/>
                  </a:cubicBezTo>
                  <a:cubicBezTo>
                    <a:pt x="921231" y="103168"/>
                    <a:pt x="956058" y="68047"/>
                    <a:pt x="1002285" y="68047"/>
                  </a:cubicBezTo>
                  <a:close/>
                  <a:moveTo>
                    <a:pt x="871424" y="26288"/>
                  </a:moveTo>
                  <a:lnTo>
                    <a:pt x="871424" y="72161"/>
                  </a:lnTo>
                  <a:lnTo>
                    <a:pt x="911002" y="72161"/>
                  </a:lnTo>
                  <a:lnTo>
                    <a:pt x="911002" y="110124"/>
                  </a:lnTo>
                  <a:lnTo>
                    <a:pt x="871424" y="110124"/>
                  </a:lnTo>
                  <a:lnTo>
                    <a:pt x="871424" y="167388"/>
                  </a:lnTo>
                  <a:cubicBezTo>
                    <a:pt x="871424" y="184157"/>
                    <a:pt x="878709" y="190797"/>
                    <a:pt x="893906" y="190797"/>
                  </a:cubicBezTo>
                  <a:cubicBezTo>
                    <a:pt x="899606" y="190797"/>
                    <a:pt x="905934" y="189217"/>
                    <a:pt x="911002" y="186054"/>
                  </a:cubicBezTo>
                  <a:lnTo>
                    <a:pt x="911002" y="225918"/>
                  </a:lnTo>
                  <a:cubicBezTo>
                    <a:pt x="904039" y="229395"/>
                    <a:pt x="893589" y="232241"/>
                    <a:pt x="878709" y="232241"/>
                  </a:cubicBezTo>
                  <a:cubicBezTo>
                    <a:pt x="845777" y="232241"/>
                    <a:pt x="825515" y="211995"/>
                    <a:pt x="825515" y="177195"/>
                  </a:cubicBezTo>
                  <a:lnTo>
                    <a:pt x="825515" y="110124"/>
                  </a:lnTo>
                  <a:lnTo>
                    <a:pt x="803351" y="110124"/>
                  </a:lnTo>
                  <a:lnTo>
                    <a:pt x="803351" y="72161"/>
                  </a:lnTo>
                  <a:lnTo>
                    <a:pt x="825515" y="72161"/>
                  </a:lnTo>
                  <a:lnTo>
                    <a:pt x="825515" y="26288"/>
                  </a:lnTo>
                  <a:lnTo>
                    <a:pt x="871424" y="26288"/>
                  </a:lnTo>
                  <a:close/>
                  <a:moveTo>
                    <a:pt x="1336417" y="26288"/>
                  </a:moveTo>
                  <a:lnTo>
                    <a:pt x="1336417" y="72161"/>
                  </a:lnTo>
                  <a:lnTo>
                    <a:pt x="1375991" y="72161"/>
                  </a:lnTo>
                  <a:lnTo>
                    <a:pt x="1375991" y="110124"/>
                  </a:lnTo>
                  <a:lnTo>
                    <a:pt x="1336417" y="110124"/>
                  </a:lnTo>
                  <a:lnTo>
                    <a:pt x="1336417" y="167388"/>
                  </a:lnTo>
                  <a:cubicBezTo>
                    <a:pt x="1336417" y="184157"/>
                    <a:pt x="1343698" y="190797"/>
                    <a:pt x="1358899" y="190797"/>
                  </a:cubicBezTo>
                  <a:cubicBezTo>
                    <a:pt x="1364595" y="190797"/>
                    <a:pt x="1370927" y="189217"/>
                    <a:pt x="1375991" y="186054"/>
                  </a:cubicBezTo>
                  <a:lnTo>
                    <a:pt x="1375991" y="225918"/>
                  </a:lnTo>
                  <a:cubicBezTo>
                    <a:pt x="1369028" y="229395"/>
                    <a:pt x="1358578" y="232241"/>
                    <a:pt x="1343698" y="232241"/>
                  </a:cubicBezTo>
                  <a:cubicBezTo>
                    <a:pt x="1310770" y="232241"/>
                    <a:pt x="1290504" y="211995"/>
                    <a:pt x="1290504" y="177195"/>
                  </a:cubicBezTo>
                  <a:lnTo>
                    <a:pt x="1290504" y="110124"/>
                  </a:lnTo>
                  <a:lnTo>
                    <a:pt x="1268344" y="110124"/>
                  </a:lnTo>
                  <a:lnTo>
                    <a:pt x="1268344" y="72161"/>
                  </a:lnTo>
                  <a:lnTo>
                    <a:pt x="1290504" y="72161"/>
                  </a:lnTo>
                  <a:lnTo>
                    <a:pt x="1290504" y="26288"/>
                  </a:lnTo>
                  <a:lnTo>
                    <a:pt x="1336417" y="26288"/>
                  </a:lnTo>
                  <a:close/>
                  <a:moveTo>
                    <a:pt x="75506" y="6990"/>
                  </a:moveTo>
                  <a:cubicBezTo>
                    <a:pt x="123632" y="6990"/>
                    <a:pt x="156874" y="32932"/>
                    <a:pt x="156874" y="78487"/>
                  </a:cubicBezTo>
                  <a:cubicBezTo>
                    <a:pt x="156874" y="123729"/>
                    <a:pt x="123632" y="149988"/>
                    <a:pt x="75506" y="149988"/>
                  </a:cubicBezTo>
                  <a:lnTo>
                    <a:pt x="47642" y="149988"/>
                  </a:lnTo>
                  <a:lnTo>
                    <a:pt x="47642" y="228446"/>
                  </a:lnTo>
                  <a:lnTo>
                    <a:pt x="148" y="228446"/>
                  </a:lnTo>
                  <a:lnTo>
                    <a:pt x="148" y="6990"/>
                  </a:lnTo>
                  <a:lnTo>
                    <a:pt x="75506" y="6990"/>
                  </a:lnTo>
                  <a:close/>
                  <a:moveTo>
                    <a:pt x="436104" y="68680"/>
                  </a:moveTo>
                  <a:cubicBezTo>
                    <a:pt x="439587" y="68680"/>
                    <a:pt x="443070" y="69311"/>
                    <a:pt x="444020" y="69629"/>
                  </a:cubicBezTo>
                  <a:lnTo>
                    <a:pt x="444020" y="117085"/>
                  </a:lnTo>
                  <a:cubicBezTo>
                    <a:pt x="441486" y="115819"/>
                    <a:pt x="437053" y="115188"/>
                    <a:pt x="432302" y="115188"/>
                  </a:cubicBezTo>
                  <a:cubicBezTo>
                    <a:pt x="406659" y="115188"/>
                    <a:pt x="391461" y="134168"/>
                    <a:pt x="391461" y="164856"/>
                  </a:cubicBezTo>
                  <a:lnTo>
                    <a:pt x="391461" y="228446"/>
                  </a:lnTo>
                  <a:lnTo>
                    <a:pt x="345552" y="228446"/>
                  </a:lnTo>
                  <a:lnTo>
                    <a:pt x="345552" y="72161"/>
                  </a:lnTo>
                  <a:lnTo>
                    <a:pt x="391144" y="72161"/>
                  </a:lnTo>
                  <a:lnTo>
                    <a:pt x="391144" y="97788"/>
                  </a:lnTo>
                  <a:cubicBezTo>
                    <a:pt x="399378" y="79753"/>
                    <a:pt x="415838" y="68680"/>
                    <a:pt x="436104" y="68680"/>
                  </a:cubicBezTo>
                  <a:close/>
                  <a:moveTo>
                    <a:pt x="646753" y="72159"/>
                  </a:moveTo>
                  <a:lnTo>
                    <a:pt x="646753" y="228445"/>
                  </a:lnTo>
                  <a:lnTo>
                    <a:pt x="600526" y="228445"/>
                  </a:lnTo>
                  <a:lnTo>
                    <a:pt x="600526" y="72159"/>
                  </a:lnTo>
                  <a:lnTo>
                    <a:pt x="646753" y="72159"/>
                  </a:lnTo>
                  <a:close/>
                  <a:moveTo>
                    <a:pt x="1196977" y="68048"/>
                  </a:moveTo>
                  <a:cubicBezTo>
                    <a:pt x="1232753" y="68048"/>
                    <a:pt x="1254603" y="92406"/>
                    <a:pt x="1254603" y="131957"/>
                  </a:cubicBezTo>
                  <a:lnTo>
                    <a:pt x="1254603" y="228446"/>
                  </a:lnTo>
                  <a:lnTo>
                    <a:pt x="1208373" y="228446"/>
                  </a:lnTo>
                  <a:lnTo>
                    <a:pt x="1208373" y="142709"/>
                  </a:lnTo>
                  <a:cubicBezTo>
                    <a:pt x="1208373" y="122149"/>
                    <a:pt x="1198244" y="110441"/>
                    <a:pt x="1180195" y="110441"/>
                  </a:cubicBezTo>
                  <a:cubicBezTo>
                    <a:pt x="1162464" y="110441"/>
                    <a:pt x="1150750" y="123729"/>
                    <a:pt x="1150750" y="145558"/>
                  </a:cubicBezTo>
                  <a:lnTo>
                    <a:pt x="1150750" y="228446"/>
                  </a:lnTo>
                  <a:lnTo>
                    <a:pt x="1104523" y="228446"/>
                  </a:lnTo>
                  <a:lnTo>
                    <a:pt x="1104523" y="72160"/>
                  </a:lnTo>
                  <a:lnTo>
                    <a:pt x="1150750" y="72160"/>
                  </a:lnTo>
                  <a:lnTo>
                    <a:pt x="1150750" y="92092"/>
                  </a:lnTo>
                  <a:cubicBezTo>
                    <a:pt x="1160251" y="76907"/>
                    <a:pt x="1176080" y="68048"/>
                    <a:pt x="1196977" y="68048"/>
                  </a:cubicBezTo>
                  <a:close/>
                  <a:moveTo>
                    <a:pt x="242996" y="104116"/>
                  </a:moveTo>
                  <a:cubicBezTo>
                    <a:pt x="224633" y="104116"/>
                    <a:pt x="209750" y="118035"/>
                    <a:pt x="207851" y="132903"/>
                  </a:cubicBezTo>
                  <a:lnTo>
                    <a:pt x="277823" y="132903"/>
                  </a:lnTo>
                  <a:cubicBezTo>
                    <a:pt x="275925" y="116138"/>
                    <a:pt x="261677" y="104116"/>
                    <a:pt x="242996" y="104116"/>
                  </a:cubicBezTo>
                  <a:close/>
                  <a:moveTo>
                    <a:pt x="1001967" y="104116"/>
                  </a:moveTo>
                  <a:cubicBezTo>
                    <a:pt x="983604" y="104116"/>
                    <a:pt x="968721" y="118035"/>
                    <a:pt x="966822" y="132903"/>
                  </a:cubicBezTo>
                  <a:lnTo>
                    <a:pt x="1036794" y="132903"/>
                  </a:lnTo>
                  <a:cubicBezTo>
                    <a:pt x="1034895" y="116138"/>
                    <a:pt x="1020648" y="104116"/>
                    <a:pt x="1001967" y="104116"/>
                  </a:cubicBezTo>
                  <a:close/>
                  <a:moveTo>
                    <a:pt x="76452" y="49700"/>
                  </a:moveTo>
                  <a:lnTo>
                    <a:pt x="47642" y="49700"/>
                  </a:lnTo>
                  <a:lnTo>
                    <a:pt x="47642" y="107909"/>
                  </a:lnTo>
                  <a:lnTo>
                    <a:pt x="76452" y="107909"/>
                  </a:lnTo>
                  <a:cubicBezTo>
                    <a:pt x="95450" y="107909"/>
                    <a:pt x="109066" y="97153"/>
                    <a:pt x="109066" y="78805"/>
                  </a:cubicBezTo>
                  <a:cubicBezTo>
                    <a:pt x="109066" y="60456"/>
                    <a:pt x="95450" y="49700"/>
                    <a:pt x="76452" y="49700"/>
                  </a:cubicBezTo>
                  <a:close/>
                  <a:moveTo>
                    <a:pt x="623640" y="27"/>
                  </a:moveTo>
                  <a:cubicBezTo>
                    <a:pt x="638519" y="27"/>
                    <a:pt x="650551" y="12366"/>
                    <a:pt x="650551" y="26917"/>
                  </a:cubicBezTo>
                  <a:cubicBezTo>
                    <a:pt x="650551" y="41471"/>
                    <a:pt x="638519" y="53810"/>
                    <a:pt x="623640" y="53810"/>
                  </a:cubicBezTo>
                  <a:cubicBezTo>
                    <a:pt x="608757" y="53810"/>
                    <a:pt x="596729" y="41471"/>
                    <a:pt x="596729" y="26917"/>
                  </a:cubicBezTo>
                  <a:cubicBezTo>
                    <a:pt x="596729" y="12366"/>
                    <a:pt x="608757" y="27"/>
                    <a:pt x="623640" y="27"/>
                  </a:cubicBezTo>
                  <a:close/>
                </a:path>
              </a:pathLst>
            </a:custGeom>
            <a:solidFill>
              <a:schemeClr val="bg2"/>
            </a:solidFill>
            <a:ln w="3905" cap="flat">
              <a:noFill/>
              <a:prstDash val="solid"/>
              <a:miter/>
            </a:ln>
          </p:spPr>
          <p:txBody>
            <a:bodyPr rtlCol="0" anchor="ctr"/>
            <a:lstStyle/>
            <a:p>
              <a:endParaRPr lang="en-US"/>
            </a:p>
          </p:txBody>
        </p:sp>
        <p:sp>
          <p:nvSpPr>
            <p:cNvPr id="15" name="Graphic 6">
              <a:extLst>
                <a:ext uri="{FF2B5EF4-FFF2-40B4-BE49-F238E27FC236}">
                  <a16:creationId xmlns:a16="http://schemas.microsoft.com/office/drawing/2014/main" id="{E6E161B3-F246-40A7-8959-EC47B5798CA2}"/>
                </a:ext>
              </a:extLst>
            </p:cNvPr>
            <p:cNvSpPr/>
            <p:nvPr/>
          </p:nvSpPr>
          <p:spPr>
            <a:xfrm>
              <a:off x="3721526" y="2201333"/>
              <a:ext cx="410808" cy="439199"/>
            </a:xfrm>
            <a:custGeom>
              <a:avLst/>
              <a:gdLst>
                <a:gd name="connsiteX0" fmla="*/ 405227 w 410808"/>
                <a:gd name="connsiteY0" fmla="*/ 72915 h 439199"/>
                <a:gd name="connsiteX1" fmla="*/ 383294 w 410808"/>
                <a:gd name="connsiteY1" fmla="*/ 34663 h 439199"/>
                <a:gd name="connsiteX2" fmla="*/ 348424 w 410808"/>
                <a:gd name="connsiteY2" fmla="*/ 8998 h 439199"/>
                <a:gd name="connsiteX3" fmla="*/ 265296 w 410808"/>
                <a:gd name="connsiteY3" fmla="*/ 8948 h 439199"/>
                <a:gd name="connsiteX4" fmla="*/ 209272 w 410808"/>
                <a:gd name="connsiteY4" fmla="*/ 71420 h 439199"/>
                <a:gd name="connsiteX5" fmla="*/ 204362 w 410808"/>
                <a:gd name="connsiteY5" fmla="*/ 92591 h 439199"/>
                <a:gd name="connsiteX6" fmla="*/ 203494 w 410808"/>
                <a:gd name="connsiteY6" fmla="*/ 113947 h 439199"/>
                <a:gd name="connsiteX7" fmla="*/ 203862 w 410808"/>
                <a:gd name="connsiteY7" fmla="*/ 155087 h 439199"/>
                <a:gd name="connsiteX8" fmla="*/ 204482 w 410808"/>
                <a:gd name="connsiteY8" fmla="*/ 237371 h 439199"/>
                <a:gd name="connsiteX9" fmla="*/ 204703 w 410808"/>
                <a:gd name="connsiteY9" fmla="*/ 278511 h 439199"/>
                <a:gd name="connsiteX10" fmla="*/ 204760 w 410808"/>
                <a:gd name="connsiteY10" fmla="*/ 299081 h 439199"/>
                <a:gd name="connsiteX11" fmla="*/ 204892 w 410808"/>
                <a:gd name="connsiteY11" fmla="*/ 309309 h 439199"/>
                <a:gd name="connsiteX12" fmla="*/ 204642 w 410808"/>
                <a:gd name="connsiteY12" fmla="*/ 319233 h 439199"/>
                <a:gd name="connsiteX13" fmla="*/ 202117 w 410808"/>
                <a:gd name="connsiteY13" fmla="*/ 339029 h 439199"/>
                <a:gd name="connsiteX14" fmla="*/ 195891 w 410808"/>
                <a:gd name="connsiteY14" fmla="*/ 358138 h 439199"/>
                <a:gd name="connsiteX15" fmla="*/ 172778 w 410808"/>
                <a:gd name="connsiteY15" fmla="*/ 390919 h 439199"/>
                <a:gd name="connsiteX16" fmla="*/ 99701 w 410808"/>
                <a:gd name="connsiteY16" fmla="*/ 416828 h 439199"/>
                <a:gd name="connsiteX17" fmla="*/ 61780 w 410808"/>
                <a:gd name="connsiteY17" fmla="*/ 405754 h 439199"/>
                <a:gd name="connsiteX18" fmla="*/ 31507 w 410808"/>
                <a:gd name="connsiteY18" fmla="*/ 379649 h 439199"/>
                <a:gd name="connsiteX19" fmla="*/ 20639 w 410808"/>
                <a:gd name="connsiteY19" fmla="*/ 362519 h 439199"/>
                <a:gd name="connsiteX20" fmla="*/ 13089 w 410808"/>
                <a:gd name="connsiteY20" fmla="*/ 343608 h 439199"/>
                <a:gd name="connsiteX21" fmla="*/ 10038 w 410808"/>
                <a:gd name="connsiteY21" fmla="*/ 303436 h 439199"/>
                <a:gd name="connsiteX22" fmla="*/ 14586 w 410808"/>
                <a:gd name="connsiteY22" fmla="*/ 283970 h 439199"/>
                <a:gd name="connsiteX23" fmla="*/ 22408 w 410808"/>
                <a:gd name="connsiteY23" fmla="*/ 266007 h 439199"/>
                <a:gd name="connsiteX24" fmla="*/ 32914 w 410808"/>
                <a:gd name="connsiteY24" fmla="*/ 250254 h 439199"/>
                <a:gd name="connsiteX25" fmla="*/ 45733 w 410808"/>
                <a:gd name="connsiteY25" fmla="*/ 237251 h 439199"/>
                <a:gd name="connsiteX26" fmla="*/ 113570 w 410808"/>
                <a:gd name="connsiteY26" fmla="*/ 215045 h 439199"/>
                <a:gd name="connsiteX27" fmla="*/ 191127 w 410808"/>
                <a:gd name="connsiteY27" fmla="*/ 215325 h 439199"/>
                <a:gd name="connsiteX28" fmla="*/ 190929 w 410808"/>
                <a:gd name="connsiteY28" fmla="*/ 187223 h 439199"/>
                <a:gd name="connsiteX29" fmla="*/ 113703 w 410808"/>
                <a:gd name="connsiteY29" fmla="*/ 191528 h 439199"/>
                <a:gd name="connsiteX30" fmla="*/ 71854 w 410808"/>
                <a:gd name="connsiteY30" fmla="*/ 201940 h 439199"/>
                <a:gd name="connsiteX31" fmla="*/ 52843 w 410808"/>
                <a:gd name="connsiteY31" fmla="*/ 212357 h 439199"/>
                <a:gd name="connsiteX32" fmla="*/ 36125 w 410808"/>
                <a:gd name="connsiteY32" fmla="*/ 225973 h 439199"/>
                <a:gd name="connsiteX33" fmla="*/ 22431 w 410808"/>
                <a:gd name="connsiteY33" fmla="*/ 242521 h 439199"/>
                <a:gd name="connsiteX34" fmla="*/ 11996 w 410808"/>
                <a:gd name="connsiteY34" fmla="*/ 261262 h 439199"/>
                <a:gd name="connsiteX35" fmla="*/ 653 w 410808"/>
                <a:gd name="connsiteY35" fmla="*/ 302749 h 439199"/>
                <a:gd name="connsiteX36" fmla="*/ 3454 w 410808"/>
                <a:gd name="connsiteY36" fmla="*/ 346888 h 439199"/>
                <a:gd name="connsiteX37" fmla="*/ 21308 w 410808"/>
                <a:gd name="connsiteY37" fmla="*/ 388209 h 439199"/>
                <a:gd name="connsiteX38" fmla="*/ 54074 w 410808"/>
                <a:gd name="connsiteY38" fmla="*/ 420941 h 439199"/>
                <a:gd name="connsiteX39" fmla="*/ 98217 w 410808"/>
                <a:gd name="connsiteY39" fmla="*/ 437778 h 439199"/>
                <a:gd name="connsiteX40" fmla="*/ 104095 w 410808"/>
                <a:gd name="connsiteY40" fmla="*/ 438545 h 439199"/>
                <a:gd name="connsiteX41" fmla="*/ 110082 w 410808"/>
                <a:gd name="connsiteY41" fmla="*/ 439039 h 439199"/>
                <a:gd name="connsiteX42" fmla="*/ 116215 w 410808"/>
                <a:gd name="connsiteY42" fmla="*/ 439187 h 439199"/>
                <a:gd name="connsiteX43" fmla="*/ 122350 w 410808"/>
                <a:gd name="connsiteY43" fmla="*/ 438993 h 439199"/>
                <a:gd name="connsiteX44" fmla="*/ 146552 w 410808"/>
                <a:gd name="connsiteY44" fmla="*/ 434799 h 439199"/>
                <a:gd name="connsiteX45" fmla="*/ 169484 w 410808"/>
                <a:gd name="connsiteY45" fmla="*/ 425577 h 439199"/>
                <a:gd name="connsiteX46" fmla="*/ 190254 w 410808"/>
                <a:gd name="connsiteY46" fmla="*/ 411687 h 439199"/>
                <a:gd name="connsiteX47" fmla="*/ 221565 w 410808"/>
                <a:gd name="connsiteY47" fmla="*/ 371865 h 439199"/>
                <a:gd name="connsiteX48" fmla="*/ 224367 w 410808"/>
                <a:gd name="connsiteY48" fmla="*/ 366059 h 439199"/>
                <a:gd name="connsiteX49" fmla="*/ 226845 w 410808"/>
                <a:gd name="connsiteY49" fmla="*/ 360095 h 439199"/>
                <a:gd name="connsiteX50" fmla="*/ 230857 w 410808"/>
                <a:gd name="connsiteY50" fmla="*/ 347813 h 439199"/>
                <a:gd name="connsiteX51" fmla="*/ 235423 w 410808"/>
                <a:gd name="connsiteY51" fmla="*/ 322496 h 439199"/>
                <a:gd name="connsiteX52" fmla="*/ 236294 w 410808"/>
                <a:gd name="connsiteY52" fmla="*/ 309750 h 439199"/>
                <a:gd name="connsiteX53" fmla="*/ 236501 w 410808"/>
                <a:gd name="connsiteY53" fmla="*/ 304226 h 439199"/>
                <a:gd name="connsiteX54" fmla="*/ 236760 w 410808"/>
                <a:gd name="connsiteY54" fmla="*/ 299081 h 439199"/>
                <a:gd name="connsiteX55" fmla="*/ 237715 w 410808"/>
                <a:gd name="connsiteY55" fmla="*/ 278511 h 439199"/>
                <a:gd name="connsiteX56" fmla="*/ 238620 w 410808"/>
                <a:gd name="connsiteY56" fmla="*/ 237371 h 439199"/>
                <a:gd name="connsiteX57" fmla="*/ 240359 w 410808"/>
                <a:gd name="connsiteY57" fmla="*/ 155087 h 439199"/>
                <a:gd name="connsiteX58" fmla="*/ 241196 w 410808"/>
                <a:gd name="connsiteY58" fmla="*/ 113947 h 439199"/>
                <a:gd name="connsiteX59" fmla="*/ 241280 w 410808"/>
                <a:gd name="connsiteY59" fmla="*/ 108804 h 439199"/>
                <a:gd name="connsiteX60" fmla="*/ 241306 w 410808"/>
                <a:gd name="connsiteY60" fmla="*/ 107574 h 439199"/>
                <a:gd name="connsiteX61" fmla="*/ 241356 w 410808"/>
                <a:gd name="connsiteY61" fmla="*/ 106714 h 439199"/>
                <a:gd name="connsiteX62" fmla="*/ 241442 w 410808"/>
                <a:gd name="connsiteY62" fmla="*/ 104992 h 439199"/>
                <a:gd name="connsiteX63" fmla="*/ 242208 w 410808"/>
                <a:gd name="connsiteY63" fmla="*/ 98195 h 439199"/>
                <a:gd name="connsiteX64" fmla="*/ 245531 w 410808"/>
                <a:gd name="connsiteY64" fmla="*/ 85091 h 439199"/>
                <a:gd name="connsiteX65" fmla="*/ 259313 w 410808"/>
                <a:gd name="connsiteY65" fmla="*/ 62189 h 439199"/>
                <a:gd name="connsiteX66" fmla="*/ 280612 w 410808"/>
                <a:gd name="connsiteY66" fmla="*/ 46525 h 439199"/>
                <a:gd name="connsiteX67" fmla="*/ 306280 w 410808"/>
                <a:gd name="connsiteY67" fmla="*/ 41060 h 439199"/>
                <a:gd name="connsiteX68" fmla="*/ 332208 w 410808"/>
                <a:gd name="connsiteY68" fmla="*/ 46223 h 439199"/>
                <a:gd name="connsiteX69" fmla="*/ 354259 w 410808"/>
                <a:gd name="connsiteY69" fmla="*/ 61931 h 439199"/>
                <a:gd name="connsiteX70" fmla="*/ 368713 w 410808"/>
                <a:gd name="connsiteY70" fmla="*/ 85641 h 439199"/>
                <a:gd name="connsiteX71" fmla="*/ 372929 w 410808"/>
                <a:gd name="connsiteY71" fmla="*/ 113809 h 439199"/>
                <a:gd name="connsiteX72" fmla="*/ 366004 w 410808"/>
                <a:gd name="connsiteY72" fmla="*/ 141782 h 439199"/>
                <a:gd name="connsiteX73" fmla="*/ 348408 w 410808"/>
                <a:gd name="connsiteY73" fmla="*/ 164901 h 439199"/>
                <a:gd name="connsiteX74" fmla="*/ 322992 w 410808"/>
                <a:gd name="connsiteY74" fmla="*/ 178673 h 439199"/>
                <a:gd name="connsiteX75" fmla="*/ 308664 w 410808"/>
                <a:gd name="connsiteY75" fmla="*/ 181411 h 439199"/>
                <a:gd name="connsiteX76" fmla="*/ 306826 w 410808"/>
                <a:gd name="connsiteY76" fmla="*/ 181527 h 439199"/>
                <a:gd name="connsiteX77" fmla="*/ 304809 w 410808"/>
                <a:gd name="connsiteY77" fmla="*/ 181640 h 439199"/>
                <a:gd name="connsiteX78" fmla="*/ 299847 w 410808"/>
                <a:gd name="connsiteY78" fmla="*/ 181779 h 439199"/>
                <a:gd name="connsiteX79" fmla="*/ 289923 w 410808"/>
                <a:gd name="connsiteY79" fmla="*/ 182053 h 439199"/>
                <a:gd name="connsiteX80" fmla="*/ 252958 w 410808"/>
                <a:gd name="connsiteY80" fmla="*/ 183076 h 439199"/>
                <a:gd name="connsiteX81" fmla="*/ 252277 w 410808"/>
                <a:gd name="connsiteY81" fmla="*/ 215384 h 439199"/>
                <a:gd name="connsiteX82" fmla="*/ 289923 w 410808"/>
                <a:gd name="connsiteY82" fmla="*/ 215898 h 439199"/>
                <a:gd name="connsiteX83" fmla="*/ 299847 w 410808"/>
                <a:gd name="connsiteY83" fmla="*/ 216033 h 439199"/>
                <a:gd name="connsiteX84" fmla="*/ 304809 w 410808"/>
                <a:gd name="connsiteY84" fmla="*/ 216102 h 439199"/>
                <a:gd name="connsiteX85" fmla="*/ 310123 w 410808"/>
                <a:gd name="connsiteY85" fmla="*/ 216052 h 439199"/>
                <a:gd name="connsiteX86" fmla="*/ 331451 w 410808"/>
                <a:gd name="connsiteY86" fmla="*/ 213097 h 439199"/>
                <a:gd name="connsiteX87" fmla="*/ 370314 w 410808"/>
                <a:gd name="connsiteY87" fmla="*/ 194020 h 439199"/>
                <a:gd name="connsiteX88" fmla="*/ 398200 w 410808"/>
                <a:gd name="connsiteY88" fmla="*/ 159964 h 439199"/>
                <a:gd name="connsiteX89" fmla="*/ 405227 w 410808"/>
                <a:gd name="connsiteY89" fmla="*/ 72915 h 4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10808" h="439199">
                  <a:moveTo>
                    <a:pt x="405227" y="72915"/>
                  </a:moveTo>
                  <a:cubicBezTo>
                    <a:pt x="400578" y="58757"/>
                    <a:pt x="393120" y="45570"/>
                    <a:pt x="383294" y="34663"/>
                  </a:cubicBezTo>
                  <a:cubicBezTo>
                    <a:pt x="373506" y="23731"/>
                    <a:pt x="361554" y="14946"/>
                    <a:pt x="348424" y="8998"/>
                  </a:cubicBezTo>
                  <a:cubicBezTo>
                    <a:pt x="322142" y="-3040"/>
                    <a:pt x="291299" y="-2942"/>
                    <a:pt x="265296" y="8948"/>
                  </a:cubicBezTo>
                  <a:cubicBezTo>
                    <a:pt x="239223" y="20705"/>
                    <a:pt x="218629" y="43946"/>
                    <a:pt x="209272" y="71420"/>
                  </a:cubicBezTo>
                  <a:cubicBezTo>
                    <a:pt x="206934" y="78283"/>
                    <a:pt x="205287" y="85393"/>
                    <a:pt x="204362" y="92591"/>
                  </a:cubicBezTo>
                  <a:cubicBezTo>
                    <a:pt x="203373" y="99719"/>
                    <a:pt x="203378" y="107278"/>
                    <a:pt x="203494" y="113947"/>
                  </a:cubicBezTo>
                  <a:lnTo>
                    <a:pt x="203862" y="155087"/>
                  </a:lnTo>
                  <a:lnTo>
                    <a:pt x="204482" y="237371"/>
                  </a:lnTo>
                  <a:lnTo>
                    <a:pt x="204703" y="278511"/>
                  </a:lnTo>
                  <a:cubicBezTo>
                    <a:pt x="204730" y="285369"/>
                    <a:pt x="204655" y="292225"/>
                    <a:pt x="204760" y="299081"/>
                  </a:cubicBezTo>
                  <a:cubicBezTo>
                    <a:pt x="204797" y="302485"/>
                    <a:pt x="204913" y="305996"/>
                    <a:pt x="204892" y="309309"/>
                  </a:cubicBezTo>
                  <a:cubicBezTo>
                    <a:pt x="204935" y="312621"/>
                    <a:pt x="204706" y="315914"/>
                    <a:pt x="204642" y="319233"/>
                  </a:cubicBezTo>
                  <a:cubicBezTo>
                    <a:pt x="204223" y="325837"/>
                    <a:pt x="203496" y="332475"/>
                    <a:pt x="202117" y="339029"/>
                  </a:cubicBezTo>
                  <a:cubicBezTo>
                    <a:pt x="200780" y="345595"/>
                    <a:pt x="198632" y="352005"/>
                    <a:pt x="195891" y="358138"/>
                  </a:cubicBezTo>
                  <a:cubicBezTo>
                    <a:pt x="190381" y="370388"/>
                    <a:pt x="182595" y="381725"/>
                    <a:pt x="172778" y="390919"/>
                  </a:cubicBezTo>
                  <a:cubicBezTo>
                    <a:pt x="153090" y="409188"/>
                    <a:pt x="126137" y="419148"/>
                    <a:pt x="99701" y="416828"/>
                  </a:cubicBezTo>
                  <a:cubicBezTo>
                    <a:pt x="86501" y="415924"/>
                    <a:pt x="73485" y="412131"/>
                    <a:pt x="61780" y="405754"/>
                  </a:cubicBezTo>
                  <a:cubicBezTo>
                    <a:pt x="50049" y="399398"/>
                    <a:pt x="39725" y="390368"/>
                    <a:pt x="31507" y="379649"/>
                  </a:cubicBezTo>
                  <a:cubicBezTo>
                    <a:pt x="27379" y="374303"/>
                    <a:pt x="23745" y="368555"/>
                    <a:pt x="20639" y="362519"/>
                  </a:cubicBezTo>
                  <a:cubicBezTo>
                    <a:pt x="17531" y="356489"/>
                    <a:pt x="14908" y="350172"/>
                    <a:pt x="13089" y="343608"/>
                  </a:cubicBezTo>
                  <a:cubicBezTo>
                    <a:pt x="9155" y="330566"/>
                    <a:pt x="8248" y="316667"/>
                    <a:pt x="10038" y="303436"/>
                  </a:cubicBezTo>
                  <a:cubicBezTo>
                    <a:pt x="11020" y="296807"/>
                    <a:pt x="12548" y="290269"/>
                    <a:pt x="14586" y="283970"/>
                  </a:cubicBezTo>
                  <a:cubicBezTo>
                    <a:pt x="16710" y="277693"/>
                    <a:pt x="19338" y="271666"/>
                    <a:pt x="22408" y="266007"/>
                  </a:cubicBezTo>
                  <a:cubicBezTo>
                    <a:pt x="25433" y="260324"/>
                    <a:pt x="29016" y="255071"/>
                    <a:pt x="32914" y="250254"/>
                  </a:cubicBezTo>
                  <a:cubicBezTo>
                    <a:pt x="36748" y="245391"/>
                    <a:pt x="41021" y="240991"/>
                    <a:pt x="45733" y="237251"/>
                  </a:cubicBezTo>
                  <a:cubicBezTo>
                    <a:pt x="64156" y="221787"/>
                    <a:pt x="88593" y="215138"/>
                    <a:pt x="113570" y="215045"/>
                  </a:cubicBezTo>
                  <a:cubicBezTo>
                    <a:pt x="139421" y="215084"/>
                    <a:pt x="165270" y="215478"/>
                    <a:pt x="191127" y="215325"/>
                  </a:cubicBezTo>
                  <a:lnTo>
                    <a:pt x="190929" y="187223"/>
                  </a:lnTo>
                  <a:cubicBezTo>
                    <a:pt x="165190" y="187793"/>
                    <a:pt x="139439" y="189580"/>
                    <a:pt x="113703" y="191528"/>
                  </a:cubicBezTo>
                  <a:cubicBezTo>
                    <a:pt x="99353" y="192625"/>
                    <a:pt x="85175" y="196201"/>
                    <a:pt x="71854" y="201940"/>
                  </a:cubicBezTo>
                  <a:cubicBezTo>
                    <a:pt x="65184" y="204763"/>
                    <a:pt x="58851" y="208380"/>
                    <a:pt x="52843" y="212357"/>
                  </a:cubicBezTo>
                  <a:cubicBezTo>
                    <a:pt x="46863" y="216392"/>
                    <a:pt x="41182" y="220860"/>
                    <a:pt x="36125" y="225973"/>
                  </a:cubicBezTo>
                  <a:cubicBezTo>
                    <a:pt x="30974" y="230977"/>
                    <a:pt x="26456" y="236607"/>
                    <a:pt x="22431" y="242521"/>
                  </a:cubicBezTo>
                  <a:cubicBezTo>
                    <a:pt x="18388" y="248430"/>
                    <a:pt x="14856" y="254692"/>
                    <a:pt x="11996" y="261262"/>
                  </a:cubicBezTo>
                  <a:cubicBezTo>
                    <a:pt x="6026" y="274304"/>
                    <a:pt x="2201" y="288266"/>
                    <a:pt x="653" y="302749"/>
                  </a:cubicBezTo>
                  <a:cubicBezTo>
                    <a:pt x="-775" y="317368"/>
                    <a:pt x="130" y="332351"/>
                    <a:pt x="3454" y="346888"/>
                  </a:cubicBezTo>
                  <a:cubicBezTo>
                    <a:pt x="6834" y="361421"/>
                    <a:pt x="12832" y="375483"/>
                    <a:pt x="21308" y="388209"/>
                  </a:cubicBezTo>
                  <a:cubicBezTo>
                    <a:pt x="29806" y="400883"/>
                    <a:pt x="40859" y="412268"/>
                    <a:pt x="54074" y="420941"/>
                  </a:cubicBezTo>
                  <a:cubicBezTo>
                    <a:pt x="67269" y="429597"/>
                    <a:pt x="82567" y="435417"/>
                    <a:pt x="98217" y="437778"/>
                  </a:cubicBezTo>
                  <a:cubicBezTo>
                    <a:pt x="100177" y="438144"/>
                    <a:pt x="102132" y="438333"/>
                    <a:pt x="104095" y="438545"/>
                  </a:cubicBezTo>
                  <a:cubicBezTo>
                    <a:pt x="106053" y="438764"/>
                    <a:pt x="108018" y="438976"/>
                    <a:pt x="110082" y="439039"/>
                  </a:cubicBezTo>
                  <a:cubicBezTo>
                    <a:pt x="112127" y="439154"/>
                    <a:pt x="114173" y="439232"/>
                    <a:pt x="116215" y="439187"/>
                  </a:cubicBezTo>
                  <a:cubicBezTo>
                    <a:pt x="118264" y="439200"/>
                    <a:pt x="120311" y="439145"/>
                    <a:pt x="122350" y="438993"/>
                  </a:cubicBezTo>
                  <a:cubicBezTo>
                    <a:pt x="130532" y="438542"/>
                    <a:pt x="138662" y="437110"/>
                    <a:pt x="146552" y="434799"/>
                  </a:cubicBezTo>
                  <a:cubicBezTo>
                    <a:pt x="154446" y="432514"/>
                    <a:pt x="162134" y="429416"/>
                    <a:pt x="169484" y="425577"/>
                  </a:cubicBezTo>
                  <a:cubicBezTo>
                    <a:pt x="176844" y="421740"/>
                    <a:pt x="183753" y="416995"/>
                    <a:pt x="190254" y="411687"/>
                  </a:cubicBezTo>
                  <a:cubicBezTo>
                    <a:pt x="203123" y="400880"/>
                    <a:pt x="213711" y="387133"/>
                    <a:pt x="221565" y="371865"/>
                  </a:cubicBezTo>
                  <a:cubicBezTo>
                    <a:pt x="222577" y="369970"/>
                    <a:pt x="223498" y="368028"/>
                    <a:pt x="224367" y="366059"/>
                  </a:cubicBezTo>
                  <a:cubicBezTo>
                    <a:pt x="225271" y="364104"/>
                    <a:pt x="226086" y="362113"/>
                    <a:pt x="226845" y="360095"/>
                  </a:cubicBezTo>
                  <a:cubicBezTo>
                    <a:pt x="228462" y="356105"/>
                    <a:pt x="229772" y="351981"/>
                    <a:pt x="230857" y="347813"/>
                  </a:cubicBezTo>
                  <a:cubicBezTo>
                    <a:pt x="233096" y="339488"/>
                    <a:pt x="234490" y="330984"/>
                    <a:pt x="235423" y="322496"/>
                  </a:cubicBezTo>
                  <a:cubicBezTo>
                    <a:pt x="235752" y="318241"/>
                    <a:pt x="236175" y="313997"/>
                    <a:pt x="236294" y="309750"/>
                  </a:cubicBezTo>
                  <a:lnTo>
                    <a:pt x="236501" y="304226"/>
                  </a:lnTo>
                  <a:lnTo>
                    <a:pt x="236760" y="299081"/>
                  </a:lnTo>
                  <a:lnTo>
                    <a:pt x="237715" y="278511"/>
                  </a:lnTo>
                  <a:lnTo>
                    <a:pt x="238620" y="237371"/>
                  </a:lnTo>
                  <a:lnTo>
                    <a:pt x="240359" y="155087"/>
                  </a:lnTo>
                  <a:lnTo>
                    <a:pt x="241196" y="113947"/>
                  </a:lnTo>
                  <a:lnTo>
                    <a:pt x="241280" y="108804"/>
                  </a:lnTo>
                  <a:lnTo>
                    <a:pt x="241306" y="107574"/>
                  </a:lnTo>
                  <a:lnTo>
                    <a:pt x="241356" y="106714"/>
                  </a:lnTo>
                  <a:lnTo>
                    <a:pt x="241442" y="104992"/>
                  </a:lnTo>
                  <a:cubicBezTo>
                    <a:pt x="241588" y="102703"/>
                    <a:pt x="241849" y="100435"/>
                    <a:pt x="242208" y="98195"/>
                  </a:cubicBezTo>
                  <a:cubicBezTo>
                    <a:pt x="242959" y="93722"/>
                    <a:pt x="243989" y="89319"/>
                    <a:pt x="245531" y="85091"/>
                  </a:cubicBezTo>
                  <a:cubicBezTo>
                    <a:pt x="248591" y="76630"/>
                    <a:pt x="253398" y="68882"/>
                    <a:pt x="259313" y="62189"/>
                  </a:cubicBezTo>
                  <a:cubicBezTo>
                    <a:pt x="265289" y="55536"/>
                    <a:pt x="272591" y="50149"/>
                    <a:pt x="280612" y="46525"/>
                  </a:cubicBezTo>
                  <a:cubicBezTo>
                    <a:pt x="288648" y="42910"/>
                    <a:pt x="297369" y="41077"/>
                    <a:pt x="306280" y="41060"/>
                  </a:cubicBezTo>
                  <a:cubicBezTo>
                    <a:pt x="315179" y="40910"/>
                    <a:pt x="323995" y="42656"/>
                    <a:pt x="332208" y="46223"/>
                  </a:cubicBezTo>
                  <a:cubicBezTo>
                    <a:pt x="340413" y="49781"/>
                    <a:pt x="347999" y="55153"/>
                    <a:pt x="354259" y="61931"/>
                  </a:cubicBezTo>
                  <a:cubicBezTo>
                    <a:pt x="360472" y="68745"/>
                    <a:pt x="365502" y="76790"/>
                    <a:pt x="368713" y="85641"/>
                  </a:cubicBezTo>
                  <a:cubicBezTo>
                    <a:pt x="371944" y="94462"/>
                    <a:pt x="373395" y="104120"/>
                    <a:pt x="372929" y="113809"/>
                  </a:cubicBezTo>
                  <a:cubicBezTo>
                    <a:pt x="372502" y="123445"/>
                    <a:pt x="370189" y="132995"/>
                    <a:pt x="366004" y="141782"/>
                  </a:cubicBezTo>
                  <a:cubicBezTo>
                    <a:pt x="361795" y="150525"/>
                    <a:pt x="355854" y="158587"/>
                    <a:pt x="348408" y="164901"/>
                  </a:cubicBezTo>
                  <a:cubicBezTo>
                    <a:pt x="340986" y="171225"/>
                    <a:pt x="332299" y="175979"/>
                    <a:pt x="322992" y="178673"/>
                  </a:cubicBezTo>
                  <a:cubicBezTo>
                    <a:pt x="318349" y="180062"/>
                    <a:pt x="313555" y="181006"/>
                    <a:pt x="308664" y="181411"/>
                  </a:cubicBezTo>
                  <a:lnTo>
                    <a:pt x="306826" y="181527"/>
                  </a:lnTo>
                  <a:cubicBezTo>
                    <a:pt x="306157" y="181562"/>
                    <a:pt x="305737" y="181629"/>
                    <a:pt x="304809" y="181640"/>
                  </a:cubicBezTo>
                  <a:lnTo>
                    <a:pt x="299847" y="181779"/>
                  </a:lnTo>
                  <a:lnTo>
                    <a:pt x="289923" y="182053"/>
                  </a:lnTo>
                  <a:lnTo>
                    <a:pt x="252958" y="183076"/>
                  </a:lnTo>
                  <a:lnTo>
                    <a:pt x="252277" y="215384"/>
                  </a:lnTo>
                  <a:lnTo>
                    <a:pt x="289923" y="215898"/>
                  </a:lnTo>
                  <a:lnTo>
                    <a:pt x="299847" y="216033"/>
                  </a:lnTo>
                  <a:lnTo>
                    <a:pt x="304809" y="216102"/>
                  </a:lnTo>
                  <a:lnTo>
                    <a:pt x="310123" y="216052"/>
                  </a:lnTo>
                  <a:cubicBezTo>
                    <a:pt x="317289" y="215826"/>
                    <a:pt x="324450" y="214829"/>
                    <a:pt x="331451" y="213097"/>
                  </a:cubicBezTo>
                  <a:cubicBezTo>
                    <a:pt x="345480" y="209706"/>
                    <a:pt x="358841" y="203157"/>
                    <a:pt x="370314" y="194020"/>
                  </a:cubicBezTo>
                  <a:cubicBezTo>
                    <a:pt x="381841" y="184933"/>
                    <a:pt x="391276" y="173115"/>
                    <a:pt x="398200" y="159964"/>
                  </a:cubicBezTo>
                  <a:cubicBezTo>
                    <a:pt x="412085" y="133541"/>
                    <a:pt x="414616" y="101255"/>
                    <a:pt x="405227" y="72915"/>
                  </a:cubicBezTo>
                </a:path>
              </a:pathLst>
            </a:custGeom>
            <a:solidFill>
              <a:srgbClr val="FD5F07"/>
            </a:solidFill>
            <a:ln w="3905" cap="flat">
              <a:noFill/>
              <a:prstDash val="solid"/>
              <a:miter/>
            </a:ln>
          </p:spPr>
          <p:txBody>
            <a:bodyPr rtlCol="0" anchor="ctr"/>
            <a:lstStyle/>
            <a:p>
              <a:endParaRPr lang="en-US"/>
            </a:p>
          </p:txBody>
        </p:sp>
      </p:grpSp>
    </p:spTree>
    <p:extLst>
      <p:ext uri="{BB962C8B-B14F-4D97-AF65-F5344CB8AC3E}">
        <p14:creationId xmlns:p14="http://schemas.microsoft.com/office/powerpoint/2010/main" val="12318543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Cover with Photo R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672540-1147-614D-8DA9-896A245EB37C}"/>
              </a:ext>
            </a:extLst>
          </p:cNvPr>
          <p:cNvSpPr/>
          <p:nvPr userDrawn="1"/>
        </p:nvSpPr>
        <p:spPr>
          <a:xfrm>
            <a:off x="6108001" y="1836000"/>
            <a:ext cx="6083999" cy="3117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6108001" y="1836000"/>
            <a:ext cx="6083999" cy="3117600"/>
          </a:xfrm>
          <a:noFill/>
        </p:spPr>
        <p:txBody>
          <a:bodyPr lIns="1296000" tIns="1440000" rIns="720000" bIns="360000" anchor="t" anchorCtr="0">
            <a:normAutofit/>
          </a:bodyPr>
          <a:lstStyle>
            <a:lvl1pPr marL="0" marR="0" indent="0" algn="l" defTabSz="914400" rtl="0" eaLnBrk="1" fontAlgn="auto" latinLnBrk="0" hangingPunct="1">
              <a:lnSpc>
                <a:spcPct val="100000"/>
              </a:lnSpc>
              <a:spcBef>
                <a:spcPct val="0"/>
              </a:spcBef>
              <a:spcAft>
                <a:spcPts val="0"/>
              </a:spcAft>
              <a:buClrTx/>
              <a:buSzTx/>
              <a:buFontTx/>
              <a:buNone/>
              <a:tabLst/>
              <a:defRPr sz="3200" b="1" i="0" spc="-150">
                <a:solidFill>
                  <a:schemeClr val="tx1"/>
                </a:solidFill>
                <a:latin typeface="Arial Black" panose="020B0604020202020204" pitchFamily="34" charset="0"/>
                <a:cs typeface="Arial Black" panose="020B0604020202020204" pitchFamily="34" charset="0"/>
              </a:defRPr>
            </a:lvl1pPr>
          </a:lstStyle>
          <a:p>
            <a:r>
              <a:rPr lang="en-US"/>
              <a:t>Deck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6108001" y="4950000"/>
            <a:ext cx="6083999" cy="813600"/>
          </a:xfrm>
          <a:prstGeom prst="rect">
            <a:avLst/>
          </a:prstGeom>
          <a:solidFill>
            <a:schemeClr val="tx2">
              <a:lumMod val="20000"/>
              <a:lumOff val="80000"/>
            </a:schemeClr>
          </a:solidFill>
        </p:spPr>
        <p:txBody>
          <a:bodyPr lIns="1296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aphic 6">
            <a:extLst>
              <a:ext uri="{FF2B5EF4-FFF2-40B4-BE49-F238E27FC236}">
                <a16:creationId xmlns:a16="http://schemas.microsoft.com/office/drawing/2014/main" id="{35FC0794-381B-6642-ACBD-511DE199CD77}"/>
              </a:ext>
            </a:extLst>
          </p:cNvPr>
          <p:cNvGrpSpPr/>
          <p:nvPr userDrawn="1"/>
        </p:nvGrpSpPr>
        <p:grpSpPr>
          <a:xfrm>
            <a:off x="6826163" y="2361601"/>
            <a:ext cx="1949437" cy="439199"/>
            <a:chOff x="3721526" y="2201333"/>
            <a:chExt cx="1949437" cy="439199"/>
          </a:xfrm>
        </p:grpSpPr>
        <p:sp>
          <p:nvSpPr>
            <p:cNvPr id="7" name="Graphic 6">
              <a:extLst>
                <a:ext uri="{FF2B5EF4-FFF2-40B4-BE49-F238E27FC236}">
                  <a16:creationId xmlns:a16="http://schemas.microsoft.com/office/drawing/2014/main" id="{35998E0A-9BE5-6D49-94C6-4F5A5AA8E5A8}"/>
                </a:ext>
              </a:extLst>
            </p:cNvPr>
            <p:cNvSpPr/>
            <p:nvPr/>
          </p:nvSpPr>
          <p:spPr>
            <a:xfrm>
              <a:off x="4295120" y="2307209"/>
              <a:ext cx="1375843" cy="232533"/>
            </a:xfrm>
            <a:custGeom>
              <a:avLst/>
              <a:gdLst>
                <a:gd name="connsiteX0" fmla="*/ 516051 w 1375843"/>
                <a:gd name="connsiteY0" fmla="*/ 68048 h 232533"/>
                <a:gd name="connsiteX1" fmla="*/ 578107 w 1375843"/>
                <a:gd name="connsiteY1" fmla="*/ 104431 h 232533"/>
                <a:gd name="connsiteX2" fmla="*/ 540432 w 1375843"/>
                <a:gd name="connsiteY2" fmla="*/ 124363 h 232533"/>
                <a:gd name="connsiteX3" fmla="*/ 515734 w 1375843"/>
                <a:gd name="connsiteY3" fmla="*/ 105062 h 232533"/>
                <a:gd name="connsiteX4" fmla="*/ 501172 w 1375843"/>
                <a:gd name="connsiteY4" fmla="*/ 115818 h 232533"/>
                <a:gd name="connsiteX5" fmla="*/ 514153 w 1375843"/>
                <a:gd name="connsiteY5" fmla="*/ 127840 h 232533"/>
                <a:gd name="connsiteX6" fmla="*/ 533783 w 1375843"/>
                <a:gd name="connsiteY6" fmla="*/ 132904 h 232533"/>
                <a:gd name="connsiteX7" fmla="*/ 579056 w 1375843"/>
                <a:gd name="connsiteY7" fmla="*/ 179095 h 232533"/>
                <a:gd name="connsiteX8" fmla="*/ 516051 w 1375843"/>
                <a:gd name="connsiteY8" fmla="*/ 232561 h 232533"/>
                <a:gd name="connsiteX9" fmla="*/ 449877 w 1375843"/>
                <a:gd name="connsiteY9" fmla="*/ 194280 h 232533"/>
                <a:gd name="connsiteX10" fmla="*/ 487238 w 1375843"/>
                <a:gd name="connsiteY10" fmla="*/ 173713 h 232533"/>
                <a:gd name="connsiteX11" fmla="*/ 516369 w 1375843"/>
                <a:gd name="connsiteY11" fmla="*/ 194912 h 232533"/>
                <a:gd name="connsiteX12" fmla="*/ 532833 w 1375843"/>
                <a:gd name="connsiteY12" fmla="*/ 182890 h 232533"/>
                <a:gd name="connsiteX13" fmla="*/ 518585 w 1375843"/>
                <a:gd name="connsiteY13" fmla="*/ 171185 h 232533"/>
                <a:gd name="connsiteX14" fmla="*/ 500222 w 1375843"/>
                <a:gd name="connsiteY14" fmla="*/ 166756 h 232533"/>
                <a:gd name="connsiteX15" fmla="*/ 455577 w 1375843"/>
                <a:gd name="connsiteY15" fmla="*/ 118668 h 232533"/>
                <a:gd name="connsiteX16" fmla="*/ 516051 w 1375843"/>
                <a:gd name="connsiteY16" fmla="*/ 68048 h 232533"/>
                <a:gd name="connsiteX17" fmla="*/ 731570 w 1375843"/>
                <a:gd name="connsiteY17" fmla="*/ 68048 h 232533"/>
                <a:gd name="connsiteX18" fmla="*/ 793630 w 1375843"/>
                <a:gd name="connsiteY18" fmla="*/ 104431 h 232533"/>
                <a:gd name="connsiteX19" fmla="*/ 755951 w 1375843"/>
                <a:gd name="connsiteY19" fmla="*/ 124363 h 232533"/>
                <a:gd name="connsiteX20" fmla="*/ 731253 w 1375843"/>
                <a:gd name="connsiteY20" fmla="*/ 105062 h 232533"/>
                <a:gd name="connsiteX21" fmla="*/ 716691 w 1375843"/>
                <a:gd name="connsiteY21" fmla="*/ 115818 h 232533"/>
                <a:gd name="connsiteX22" fmla="*/ 729672 w 1375843"/>
                <a:gd name="connsiteY22" fmla="*/ 127840 h 232533"/>
                <a:gd name="connsiteX23" fmla="*/ 749302 w 1375843"/>
                <a:gd name="connsiteY23" fmla="*/ 132904 h 232533"/>
                <a:gd name="connsiteX24" fmla="*/ 794579 w 1375843"/>
                <a:gd name="connsiteY24" fmla="*/ 179095 h 232533"/>
                <a:gd name="connsiteX25" fmla="*/ 731570 w 1375843"/>
                <a:gd name="connsiteY25" fmla="*/ 232561 h 232533"/>
                <a:gd name="connsiteX26" fmla="*/ 665400 w 1375843"/>
                <a:gd name="connsiteY26" fmla="*/ 194280 h 232533"/>
                <a:gd name="connsiteX27" fmla="*/ 702761 w 1375843"/>
                <a:gd name="connsiteY27" fmla="*/ 173713 h 232533"/>
                <a:gd name="connsiteX28" fmla="*/ 731888 w 1375843"/>
                <a:gd name="connsiteY28" fmla="*/ 194912 h 232533"/>
                <a:gd name="connsiteX29" fmla="*/ 748352 w 1375843"/>
                <a:gd name="connsiteY29" fmla="*/ 182890 h 232533"/>
                <a:gd name="connsiteX30" fmla="*/ 734105 w 1375843"/>
                <a:gd name="connsiteY30" fmla="*/ 171185 h 232533"/>
                <a:gd name="connsiteX31" fmla="*/ 715742 w 1375843"/>
                <a:gd name="connsiteY31" fmla="*/ 166756 h 232533"/>
                <a:gd name="connsiteX32" fmla="*/ 671096 w 1375843"/>
                <a:gd name="connsiteY32" fmla="*/ 118668 h 232533"/>
                <a:gd name="connsiteX33" fmla="*/ 731570 w 1375843"/>
                <a:gd name="connsiteY33" fmla="*/ 68048 h 232533"/>
                <a:gd name="connsiteX34" fmla="*/ 243314 w 1375843"/>
                <a:gd name="connsiteY34" fmla="*/ 68047 h 232533"/>
                <a:gd name="connsiteX35" fmla="*/ 323101 w 1375843"/>
                <a:gd name="connsiteY35" fmla="*/ 151569 h 232533"/>
                <a:gd name="connsiteX36" fmla="*/ 322466 w 1375843"/>
                <a:gd name="connsiteY36" fmla="*/ 162956 h 232533"/>
                <a:gd name="connsiteX37" fmla="*/ 207534 w 1375843"/>
                <a:gd name="connsiteY37" fmla="*/ 162956 h 232533"/>
                <a:gd name="connsiteX38" fmla="*/ 245213 w 1375843"/>
                <a:gd name="connsiteY38" fmla="*/ 194597 h 232533"/>
                <a:gd name="connsiteX39" fmla="*/ 278773 w 1375843"/>
                <a:gd name="connsiteY39" fmla="*/ 175613 h 232533"/>
                <a:gd name="connsiteX40" fmla="*/ 317719 w 1375843"/>
                <a:gd name="connsiteY40" fmla="*/ 191116 h 232533"/>
                <a:gd name="connsiteX41" fmla="*/ 245213 w 1375843"/>
                <a:gd name="connsiteY41" fmla="*/ 232560 h 232533"/>
                <a:gd name="connsiteX42" fmla="*/ 162260 w 1375843"/>
                <a:gd name="connsiteY42" fmla="*/ 150303 h 232533"/>
                <a:gd name="connsiteX43" fmla="*/ 243314 w 1375843"/>
                <a:gd name="connsiteY43" fmla="*/ 68047 h 232533"/>
                <a:gd name="connsiteX44" fmla="*/ 1002285 w 1375843"/>
                <a:gd name="connsiteY44" fmla="*/ 68047 h 232533"/>
                <a:gd name="connsiteX45" fmla="*/ 1082068 w 1375843"/>
                <a:gd name="connsiteY45" fmla="*/ 151569 h 232533"/>
                <a:gd name="connsiteX46" fmla="*/ 1081436 w 1375843"/>
                <a:gd name="connsiteY46" fmla="*/ 162956 h 232533"/>
                <a:gd name="connsiteX47" fmla="*/ 966504 w 1375843"/>
                <a:gd name="connsiteY47" fmla="*/ 162956 h 232533"/>
                <a:gd name="connsiteX48" fmla="*/ 1004183 w 1375843"/>
                <a:gd name="connsiteY48" fmla="*/ 194597 h 232533"/>
                <a:gd name="connsiteX49" fmla="*/ 1037743 w 1375843"/>
                <a:gd name="connsiteY49" fmla="*/ 175613 h 232533"/>
                <a:gd name="connsiteX50" fmla="*/ 1076689 w 1375843"/>
                <a:gd name="connsiteY50" fmla="*/ 191116 h 232533"/>
                <a:gd name="connsiteX51" fmla="*/ 1004183 w 1375843"/>
                <a:gd name="connsiteY51" fmla="*/ 232560 h 232533"/>
                <a:gd name="connsiteX52" fmla="*/ 921231 w 1375843"/>
                <a:gd name="connsiteY52" fmla="*/ 150303 h 232533"/>
                <a:gd name="connsiteX53" fmla="*/ 1002285 w 1375843"/>
                <a:gd name="connsiteY53" fmla="*/ 68047 h 232533"/>
                <a:gd name="connsiteX54" fmla="*/ 871424 w 1375843"/>
                <a:gd name="connsiteY54" fmla="*/ 26288 h 232533"/>
                <a:gd name="connsiteX55" fmla="*/ 871424 w 1375843"/>
                <a:gd name="connsiteY55" fmla="*/ 72161 h 232533"/>
                <a:gd name="connsiteX56" fmla="*/ 911002 w 1375843"/>
                <a:gd name="connsiteY56" fmla="*/ 72161 h 232533"/>
                <a:gd name="connsiteX57" fmla="*/ 911002 w 1375843"/>
                <a:gd name="connsiteY57" fmla="*/ 110124 h 232533"/>
                <a:gd name="connsiteX58" fmla="*/ 871424 w 1375843"/>
                <a:gd name="connsiteY58" fmla="*/ 110124 h 232533"/>
                <a:gd name="connsiteX59" fmla="*/ 871424 w 1375843"/>
                <a:gd name="connsiteY59" fmla="*/ 167388 h 232533"/>
                <a:gd name="connsiteX60" fmla="*/ 893906 w 1375843"/>
                <a:gd name="connsiteY60" fmla="*/ 190797 h 232533"/>
                <a:gd name="connsiteX61" fmla="*/ 911002 w 1375843"/>
                <a:gd name="connsiteY61" fmla="*/ 186054 h 232533"/>
                <a:gd name="connsiteX62" fmla="*/ 911002 w 1375843"/>
                <a:gd name="connsiteY62" fmla="*/ 225918 h 232533"/>
                <a:gd name="connsiteX63" fmla="*/ 878709 w 1375843"/>
                <a:gd name="connsiteY63" fmla="*/ 232241 h 232533"/>
                <a:gd name="connsiteX64" fmla="*/ 825515 w 1375843"/>
                <a:gd name="connsiteY64" fmla="*/ 177195 h 232533"/>
                <a:gd name="connsiteX65" fmla="*/ 825515 w 1375843"/>
                <a:gd name="connsiteY65" fmla="*/ 110124 h 232533"/>
                <a:gd name="connsiteX66" fmla="*/ 803351 w 1375843"/>
                <a:gd name="connsiteY66" fmla="*/ 110124 h 232533"/>
                <a:gd name="connsiteX67" fmla="*/ 803351 w 1375843"/>
                <a:gd name="connsiteY67" fmla="*/ 72161 h 232533"/>
                <a:gd name="connsiteX68" fmla="*/ 825515 w 1375843"/>
                <a:gd name="connsiteY68" fmla="*/ 72161 h 232533"/>
                <a:gd name="connsiteX69" fmla="*/ 825515 w 1375843"/>
                <a:gd name="connsiteY69" fmla="*/ 26288 h 232533"/>
                <a:gd name="connsiteX70" fmla="*/ 871424 w 1375843"/>
                <a:gd name="connsiteY70" fmla="*/ 26288 h 232533"/>
                <a:gd name="connsiteX71" fmla="*/ 1336417 w 1375843"/>
                <a:gd name="connsiteY71" fmla="*/ 26288 h 232533"/>
                <a:gd name="connsiteX72" fmla="*/ 1336417 w 1375843"/>
                <a:gd name="connsiteY72" fmla="*/ 72161 h 232533"/>
                <a:gd name="connsiteX73" fmla="*/ 1375991 w 1375843"/>
                <a:gd name="connsiteY73" fmla="*/ 72161 h 232533"/>
                <a:gd name="connsiteX74" fmla="*/ 1375991 w 1375843"/>
                <a:gd name="connsiteY74" fmla="*/ 110124 h 232533"/>
                <a:gd name="connsiteX75" fmla="*/ 1336417 w 1375843"/>
                <a:gd name="connsiteY75" fmla="*/ 110124 h 232533"/>
                <a:gd name="connsiteX76" fmla="*/ 1336417 w 1375843"/>
                <a:gd name="connsiteY76" fmla="*/ 167388 h 232533"/>
                <a:gd name="connsiteX77" fmla="*/ 1358899 w 1375843"/>
                <a:gd name="connsiteY77" fmla="*/ 190797 h 232533"/>
                <a:gd name="connsiteX78" fmla="*/ 1375991 w 1375843"/>
                <a:gd name="connsiteY78" fmla="*/ 186054 h 232533"/>
                <a:gd name="connsiteX79" fmla="*/ 1375991 w 1375843"/>
                <a:gd name="connsiteY79" fmla="*/ 225918 h 232533"/>
                <a:gd name="connsiteX80" fmla="*/ 1343698 w 1375843"/>
                <a:gd name="connsiteY80" fmla="*/ 232241 h 232533"/>
                <a:gd name="connsiteX81" fmla="*/ 1290504 w 1375843"/>
                <a:gd name="connsiteY81" fmla="*/ 177195 h 232533"/>
                <a:gd name="connsiteX82" fmla="*/ 1290504 w 1375843"/>
                <a:gd name="connsiteY82" fmla="*/ 110124 h 232533"/>
                <a:gd name="connsiteX83" fmla="*/ 1268344 w 1375843"/>
                <a:gd name="connsiteY83" fmla="*/ 110124 h 232533"/>
                <a:gd name="connsiteX84" fmla="*/ 1268344 w 1375843"/>
                <a:gd name="connsiteY84" fmla="*/ 72161 h 232533"/>
                <a:gd name="connsiteX85" fmla="*/ 1290504 w 1375843"/>
                <a:gd name="connsiteY85" fmla="*/ 72161 h 232533"/>
                <a:gd name="connsiteX86" fmla="*/ 1290504 w 1375843"/>
                <a:gd name="connsiteY86" fmla="*/ 26288 h 232533"/>
                <a:gd name="connsiteX87" fmla="*/ 1336417 w 1375843"/>
                <a:gd name="connsiteY87" fmla="*/ 26288 h 232533"/>
                <a:gd name="connsiteX88" fmla="*/ 75506 w 1375843"/>
                <a:gd name="connsiteY88" fmla="*/ 6990 h 232533"/>
                <a:gd name="connsiteX89" fmla="*/ 156874 w 1375843"/>
                <a:gd name="connsiteY89" fmla="*/ 78487 h 232533"/>
                <a:gd name="connsiteX90" fmla="*/ 75506 w 1375843"/>
                <a:gd name="connsiteY90" fmla="*/ 149988 h 232533"/>
                <a:gd name="connsiteX91" fmla="*/ 47642 w 1375843"/>
                <a:gd name="connsiteY91" fmla="*/ 149988 h 232533"/>
                <a:gd name="connsiteX92" fmla="*/ 47642 w 1375843"/>
                <a:gd name="connsiteY92" fmla="*/ 228446 h 232533"/>
                <a:gd name="connsiteX93" fmla="*/ 148 w 1375843"/>
                <a:gd name="connsiteY93" fmla="*/ 228446 h 232533"/>
                <a:gd name="connsiteX94" fmla="*/ 148 w 1375843"/>
                <a:gd name="connsiteY94" fmla="*/ 6990 h 232533"/>
                <a:gd name="connsiteX95" fmla="*/ 75506 w 1375843"/>
                <a:gd name="connsiteY95" fmla="*/ 6990 h 232533"/>
                <a:gd name="connsiteX96" fmla="*/ 436104 w 1375843"/>
                <a:gd name="connsiteY96" fmla="*/ 68680 h 232533"/>
                <a:gd name="connsiteX97" fmla="*/ 444020 w 1375843"/>
                <a:gd name="connsiteY97" fmla="*/ 69629 h 232533"/>
                <a:gd name="connsiteX98" fmla="*/ 444020 w 1375843"/>
                <a:gd name="connsiteY98" fmla="*/ 117085 h 232533"/>
                <a:gd name="connsiteX99" fmla="*/ 432302 w 1375843"/>
                <a:gd name="connsiteY99" fmla="*/ 115188 h 232533"/>
                <a:gd name="connsiteX100" fmla="*/ 391461 w 1375843"/>
                <a:gd name="connsiteY100" fmla="*/ 164856 h 232533"/>
                <a:gd name="connsiteX101" fmla="*/ 391461 w 1375843"/>
                <a:gd name="connsiteY101" fmla="*/ 228446 h 232533"/>
                <a:gd name="connsiteX102" fmla="*/ 345552 w 1375843"/>
                <a:gd name="connsiteY102" fmla="*/ 228446 h 232533"/>
                <a:gd name="connsiteX103" fmla="*/ 345552 w 1375843"/>
                <a:gd name="connsiteY103" fmla="*/ 72161 h 232533"/>
                <a:gd name="connsiteX104" fmla="*/ 391144 w 1375843"/>
                <a:gd name="connsiteY104" fmla="*/ 72161 h 232533"/>
                <a:gd name="connsiteX105" fmla="*/ 391144 w 1375843"/>
                <a:gd name="connsiteY105" fmla="*/ 97788 h 232533"/>
                <a:gd name="connsiteX106" fmla="*/ 436104 w 1375843"/>
                <a:gd name="connsiteY106" fmla="*/ 68680 h 232533"/>
                <a:gd name="connsiteX107" fmla="*/ 646753 w 1375843"/>
                <a:gd name="connsiteY107" fmla="*/ 72159 h 232533"/>
                <a:gd name="connsiteX108" fmla="*/ 646753 w 1375843"/>
                <a:gd name="connsiteY108" fmla="*/ 228445 h 232533"/>
                <a:gd name="connsiteX109" fmla="*/ 600526 w 1375843"/>
                <a:gd name="connsiteY109" fmla="*/ 228445 h 232533"/>
                <a:gd name="connsiteX110" fmla="*/ 600526 w 1375843"/>
                <a:gd name="connsiteY110" fmla="*/ 72159 h 232533"/>
                <a:gd name="connsiteX111" fmla="*/ 646753 w 1375843"/>
                <a:gd name="connsiteY111" fmla="*/ 72159 h 232533"/>
                <a:gd name="connsiteX112" fmla="*/ 1196977 w 1375843"/>
                <a:gd name="connsiteY112" fmla="*/ 68048 h 232533"/>
                <a:gd name="connsiteX113" fmla="*/ 1254603 w 1375843"/>
                <a:gd name="connsiteY113" fmla="*/ 131957 h 232533"/>
                <a:gd name="connsiteX114" fmla="*/ 1254603 w 1375843"/>
                <a:gd name="connsiteY114" fmla="*/ 228446 h 232533"/>
                <a:gd name="connsiteX115" fmla="*/ 1208373 w 1375843"/>
                <a:gd name="connsiteY115" fmla="*/ 228446 h 232533"/>
                <a:gd name="connsiteX116" fmla="*/ 1208373 w 1375843"/>
                <a:gd name="connsiteY116" fmla="*/ 142709 h 232533"/>
                <a:gd name="connsiteX117" fmla="*/ 1180195 w 1375843"/>
                <a:gd name="connsiteY117" fmla="*/ 110441 h 232533"/>
                <a:gd name="connsiteX118" fmla="*/ 1150750 w 1375843"/>
                <a:gd name="connsiteY118" fmla="*/ 145558 h 232533"/>
                <a:gd name="connsiteX119" fmla="*/ 1150750 w 1375843"/>
                <a:gd name="connsiteY119" fmla="*/ 228446 h 232533"/>
                <a:gd name="connsiteX120" fmla="*/ 1104523 w 1375843"/>
                <a:gd name="connsiteY120" fmla="*/ 228446 h 232533"/>
                <a:gd name="connsiteX121" fmla="*/ 1104523 w 1375843"/>
                <a:gd name="connsiteY121" fmla="*/ 72160 h 232533"/>
                <a:gd name="connsiteX122" fmla="*/ 1150750 w 1375843"/>
                <a:gd name="connsiteY122" fmla="*/ 72160 h 232533"/>
                <a:gd name="connsiteX123" fmla="*/ 1150750 w 1375843"/>
                <a:gd name="connsiteY123" fmla="*/ 92092 h 232533"/>
                <a:gd name="connsiteX124" fmla="*/ 1196977 w 1375843"/>
                <a:gd name="connsiteY124" fmla="*/ 68048 h 232533"/>
                <a:gd name="connsiteX125" fmla="*/ 242996 w 1375843"/>
                <a:gd name="connsiteY125" fmla="*/ 104116 h 232533"/>
                <a:gd name="connsiteX126" fmla="*/ 207851 w 1375843"/>
                <a:gd name="connsiteY126" fmla="*/ 132903 h 232533"/>
                <a:gd name="connsiteX127" fmla="*/ 277823 w 1375843"/>
                <a:gd name="connsiteY127" fmla="*/ 132903 h 232533"/>
                <a:gd name="connsiteX128" fmla="*/ 242996 w 1375843"/>
                <a:gd name="connsiteY128" fmla="*/ 104116 h 232533"/>
                <a:gd name="connsiteX129" fmla="*/ 1001967 w 1375843"/>
                <a:gd name="connsiteY129" fmla="*/ 104116 h 232533"/>
                <a:gd name="connsiteX130" fmla="*/ 966822 w 1375843"/>
                <a:gd name="connsiteY130" fmla="*/ 132903 h 232533"/>
                <a:gd name="connsiteX131" fmla="*/ 1036794 w 1375843"/>
                <a:gd name="connsiteY131" fmla="*/ 132903 h 232533"/>
                <a:gd name="connsiteX132" fmla="*/ 1001967 w 1375843"/>
                <a:gd name="connsiteY132" fmla="*/ 104116 h 232533"/>
                <a:gd name="connsiteX133" fmla="*/ 76452 w 1375843"/>
                <a:gd name="connsiteY133" fmla="*/ 49700 h 232533"/>
                <a:gd name="connsiteX134" fmla="*/ 47642 w 1375843"/>
                <a:gd name="connsiteY134" fmla="*/ 49700 h 232533"/>
                <a:gd name="connsiteX135" fmla="*/ 47642 w 1375843"/>
                <a:gd name="connsiteY135" fmla="*/ 107909 h 232533"/>
                <a:gd name="connsiteX136" fmla="*/ 76452 w 1375843"/>
                <a:gd name="connsiteY136" fmla="*/ 107909 h 232533"/>
                <a:gd name="connsiteX137" fmla="*/ 109066 w 1375843"/>
                <a:gd name="connsiteY137" fmla="*/ 78805 h 232533"/>
                <a:gd name="connsiteX138" fmla="*/ 76452 w 1375843"/>
                <a:gd name="connsiteY138" fmla="*/ 49700 h 232533"/>
                <a:gd name="connsiteX139" fmla="*/ 623640 w 1375843"/>
                <a:gd name="connsiteY139" fmla="*/ 27 h 232533"/>
                <a:gd name="connsiteX140" fmla="*/ 650551 w 1375843"/>
                <a:gd name="connsiteY140" fmla="*/ 26917 h 232533"/>
                <a:gd name="connsiteX141" fmla="*/ 623640 w 1375843"/>
                <a:gd name="connsiteY141" fmla="*/ 53810 h 232533"/>
                <a:gd name="connsiteX142" fmla="*/ 596729 w 1375843"/>
                <a:gd name="connsiteY142" fmla="*/ 26917 h 232533"/>
                <a:gd name="connsiteX143" fmla="*/ 623640 w 1375843"/>
                <a:gd name="connsiteY143" fmla="*/ 27 h 23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375843" h="232533">
                  <a:moveTo>
                    <a:pt x="516051" y="68048"/>
                  </a:moveTo>
                  <a:cubicBezTo>
                    <a:pt x="542966" y="68048"/>
                    <a:pt x="568292" y="82598"/>
                    <a:pt x="578107" y="104431"/>
                  </a:cubicBezTo>
                  <a:lnTo>
                    <a:pt x="540432" y="124363"/>
                  </a:lnTo>
                  <a:cubicBezTo>
                    <a:pt x="535681" y="112655"/>
                    <a:pt x="525231" y="105062"/>
                    <a:pt x="515734" y="105062"/>
                  </a:cubicBezTo>
                  <a:cubicBezTo>
                    <a:pt x="507186" y="105062"/>
                    <a:pt x="501172" y="109492"/>
                    <a:pt x="501172" y="115818"/>
                  </a:cubicBezTo>
                  <a:cubicBezTo>
                    <a:pt x="501172" y="121514"/>
                    <a:pt x="505605" y="125626"/>
                    <a:pt x="514153" y="127840"/>
                  </a:cubicBezTo>
                  <a:lnTo>
                    <a:pt x="533783" y="132904"/>
                  </a:lnTo>
                  <a:cubicBezTo>
                    <a:pt x="563228" y="140497"/>
                    <a:pt x="579056" y="156948"/>
                    <a:pt x="579056" y="179095"/>
                  </a:cubicBezTo>
                  <a:cubicBezTo>
                    <a:pt x="579056" y="210414"/>
                    <a:pt x="552463" y="232561"/>
                    <a:pt x="516051" y="232561"/>
                  </a:cubicBezTo>
                  <a:cubicBezTo>
                    <a:pt x="485022" y="232561"/>
                    <a:pt x="460327" y="218324"/>
                    <a:pt x="449877" y="194280"/>
                  </a:cubicBezTo>
                  <a:lnTo>
                    <a:pt x="487238" y="173713"/>
                  </a:lnTo>
                  <a:cubicBezTo>
                    <a:pt x="492938" y="186688"/>
                    <a:pt x="504655" y="194912"/>
                    <a:pt x="516369" y="194912"/>
                  </a:cubicBezTo>
                  <a:cubicBezTo>
                    <a:pt x="526184" y="194912"/>
                    <a:pt x="532833" y="190482"/>
                    <a:pt x="532833" y="182890"/>
                  </a:cubicBezTo>
                  <a:cubicBezTo>
                    <a:pt x="532833" y="177512"/>
                    <a:pt x="528083" y="173396"/>
                    <a:pt x="518585" y="171185"/>
                  </a:cubicBezTo>
                  <a:lnTo>
                    <a:pt x="500222" y="166756"/>
                  </a:lnTo>
                  <a:cubicBezTo>
                    <a:pt x="470777" y="159794"/>
                    <a:pt x="455577" y="143343"/>
                    <a:pt x="455577" y="118668"/>
                  </a:cubicBezTo>
                  <a:cubicBezTo>
                    <a:pt x="455577" y="88928"/>
                    <a:pt x="480275" y="68048"/>
                    <a:pt x="516051" y="68048"/>
                  </a:cubicBezTo>
                  <a:close/>
                  <a:moveTo>
                    <a:pt x="731570" y="68048"/>
                  </a:moveTo>
                  <a:cubicBezTo>
                    <a:pt x="758485" y="68048"/>
                    <a:pt x="783815" y="82598"/>
                    <a:pt x="793630" y="104431"/>
                  </a:cubicBezTo>
                  <a:lnTo>
                    <a:pt x="755951" y="124363"/>
                  </a:lnTo>
                  <a:cubicBezTo>
                    <a:pt x="751204" y="112655"/>
                    <a:pt x="740754" y="105062"/>
                    <a:pt x="731253" y="105062"/>
                  </a:cubicBezTo>
                  <a:cubicBezTo>
                    <a:pt x="722705" y="105062"/>
                    <a:pt x="716691" y="109492"/>
                    <a:pt x="716691" y="115818"/>
                  </a:cubicBezTo>
                  <a:cubicBezTo>
                    <a:pt x="716691" y="121514"/>
                    <a:pt x="721124" y="125626"/>
                    <a:pt x="729672" y="127840"/>
                  </a:cubicBezTo>
                  <a:lnTo>
                    <a:pt x="749302" y="132904"/>
                  </a:lnTo>
                  <a:cubicBezTo>
                    <a:pt x="778751" y="140497"/>
                    <a:pt x="794579" y="156948"/>
                    <a:pt x="794579" y="179095"/>
                  </a:cubicBezTo>
                  <a:cubicBezTo>
                    <a:pt x="794579" y="210414"/>
                    <a:pt x="767982" y="232561"/>
                    <a:pt x="731570" y="232561"/>
                  </a:cubicBezTo>
                  <a:cubicBezTo>
                    <a:pt x="700544" y="232561"/>
                    <a:pt x="675846" y="218324"/>
                    <a:pt x="665400" y="194280"/>
                  </a:cubicBezTo>
                  <a:lnTo>
                    <a:pt x="702761" y="173713"/>
                  </a:lnTo>
                  <a:cubicBezTo>
                    <a:pt x="708461" y="186688"/>
                    <a:pt x="720174" y="194912"/>
                    <a:pt x="731888" y="194912"/>
                  </a:cubicBezTo>
                  <a:cubicBezTo>
                    <a:pt x="741703" y="194912"/>
                    <a:pt x="748352" y="190482"/>
                    <a:pt x="748352" y="182890"/>
                  </a:cubicBezTo>
                  <a:cubicBezTo>
                    <a:pt x="748352" y="177512"/>
                    <a:pt x="743602" y="173396"/>
                    <a:pt x="734105" y="171185"/>
                  </a:cubicBezTo>
                  <a:lnTo>
                    <a:pt x="715742" y="166756"/>
                  </a:lnTo>
                  <a:cubicBezTo>
                    <a:pt x="686297" y="159794"/>
                    <a:pt x="671096" y="143343"/>
                    <a:pt x="671096" y="118668"/>
                  </a:cubicBezTo>
                  <a:cubicBezTo>
                    <a:pt x="671096" y="88928"/>
                    <a:pt x="695794" y="68048"/>
                    <a:pt x="731570" y="68048"/>
                  </a:cubicBezTo>
                  <a:close/>
                  <a:moveTo>
                    <a:pt x="243314" y="68047"/>
                  </a:moveTo>
                  <a:cubicBezTo>
                    <a:pt x="290490" y="68047"/>
                    <a:pt x="323101" y="102533"/>
                    <a:pt x="323101" y="151569"/>
                  </a:cubicBezTo>
                  <a:cubicBezTo>
                    <a:pt x="323101" y="156947"/>
                    <a:pt x="322783" y="161059"/>
                    <a:pt x="322466" y="162956"/>
                  </a:cubicBezTo>
                  <a:lnTo>
                    <a:pt x="207534" y="162956"/>
                  </a:lnTo>
                  <a:cubicBezTo>
                    <a:pt x="209118" y="181305"/>
                    <a:pt x="225897" y="194597"/>
                    <a:pt x="245213" y="194597"/>
                  </a:cubicBezTo>
                  <a:cubicBezTo>
                    <a:pt x="262309" y="194597"/>
                    <a:pt x="271492" y="187318"/>
                    <a:pt x="278773" y="175613"/>
                  </a:cubicBezTo>
                  <a:lnTo>
                    <a:pt x="317719" y="191116"/>
                  </a:lnTo>
                  <a:cubicBezTo>
                    <a:pt x="304738" y="216740"/>
                    <a:pt x="279408" y="232560"/>
                    <a:pt x="245213" y="232560"/>
                  </a:cubicBezTo>
                  <a:cubicBezTo>
                    <a:pt x="196452" y="232560"/>
                    <a:pt x="162260" y="198709"/>
                    <a:pt x="162260" y="150303"/>
                  </a:cubicBezTo>
                  <a:cubicBezTo>
                    <a:pt x="162260" y="103168"/>
                    <a:pt x="197087" y="68047"/>
                    <a:pt x="243314" y="68047"/>
                  </a:cubicBezTo>
                  <a:close/>
                  <a:moveTo>
                    <a:pt x="1002285" y="68047"/>
                  </a:moveTo>
                  <a:cubicBezTo>
                    <a:pt x="1049457" y="68047"/>
                    <a:pt x="1082068" y="102533"/>
                    <a:pt x="1082068" y="151569"/>
                  </a:cubicBezTo>
                  <a:cubicBezTo>
                    <a:pt x="1082068" y="156947"/>
                    <a:pt x="1081754" y="161059"/>
                    <a:pt x="1081436" y="162956"/>
                  </a:cubicBezTo>
                  <a:lnTo>
                    <a:pt x="966504" y="162956"/>
                  </a:lnTo>
                  <a:cubicBezTo>
                    <a:pt x="968089" y="181305"/>
                    <a:pt x="984871" y="194597"/>
                    <a:pt x="1004183" y="194597"/>
                  </a:cubicBezTo>
                  <a:cubicBezTo>
                    <a:pt x="1021279" y="194597"/>
                    <a:pt x="1030463" y="187318"/>
                    <a:pt x="1037743" y="175613"/>
                  </a:cubicBezTo>
                  <a:lnTo>
                    <a:pt x="1076689" y="191116"/>
                  </a:lnTo>
                  <a:cubicBezTo>
                    <a:pt x="1063709" y="216740"/>
                    <a:pt x="1038379" y="232560"/>
                    <a:pt x="1004183" y="232560"/>
                  </a:cubicBezTo>
                  <a:cubicBezTo>
                    <a:pt x="955422" y="232560"/>
                    <a:pt x="921231" y="198709"/>
                    <a:pt x="921231" y="150303"/>
                  </a:cubicBezTo>
                  <a:cubicBezTo>
                    <a:pt x="921231" y="103168"/>
                    <a:pt x="956058" y="68047"/>
                    <a:pt x="1002285" y="68047"/>
                  </a:cubicBezTo>
                  <a:close/>
                  <a:moveTo>
                    <a:pt x="871424" y="26288"/>
                  </a:moveTo>
                  <a:lnTo>
                    <a:pt x="871424" y="72161"/>
                  </a:lnTo>
                  <a:lnTo>
                    <a:pt x="911002" y="72161"/>
                  </a:lnTo>
                  <a:lnTo>
                    <a:pt x="911002" y="110124"/>
                  </a:lnTo>
                  <a:lnTo>
                    <a:pt x="871424" y="110124"/>
                  </a:lnTo>
                  <a:lnTo>
                    <a:pt x="871424" y="167388"/>
                  </a:lnTo>
                  <a:cubicBezTo>
                    <a:pt x="871424" y="184157"/>
                    <a:pt x="878709" y="190797"/>
                    <a:pt x="893906" y="190797"/>
                  </a:cubicBezTo>
                  <a:cubicBezTo>
                    <a:pt x="899606" y="190797"/>
                    <a:pt x="905934" y="189217"/>
                    <a:pt x="911002" y="186054"/>
                  </a:cubicBezTo>
                  <a:lnTo>
                    <a:pt x="911002" y="225918"/>
                  </a:lnTo>
                  <a:cubicBezTo>
                    <a:pt x="904039" y="229395"/>
                    <a:pt x="893589" y="232241"/>
                    <a:pt x="878709" y="232241"/>
                  </a:cubicBezTo>
                  <a:cubicBezTo>
                    <a:pt x="845777" y="232241"/>
                    <a:pt x="825515" y="211995"/>
                    <a:pt x="825515" y="177195"/>
                  </a:cubicBezTo>
                  <a:lnTo>
                    <a:pt x="825515" y="110124"/>
                  </a:lnTo>
                  <a:lnTo>
                    <a:pt x="803351" y="110124"/>
                  </a:lnTo>
                  <a:lnTo>
                    <a:pt x="803351" y="72161"/>
                  </a:lnTo>
                  <a:lnTo>
                    <a:pt x="825515" y="72161"/>
                  </a:lnTo>
                  <a:lnTo>
                    <a:pt x="825515" y="26288"/>
                  </a:lnTo>
                  <a:lnTo>
                    <a:pt x="871424" y="26288"/>
                  </a:lnTo>
                  <a:close/>
                  <a:moveTo>
                    <a:pt x="1336417" y="26288"/>
                  </a:moveTo>
                  <a:lnTo>
                    <a:pt x="1336417" y="72161"/>
                  </a:lnTo>
                  <a:lnTo>
                    <a:pt x="1375991" y="72161"/>
                  </a:lnTo>
                  <a:lnTo>
                    <a:pt x="1375991" y="110124"/>
                  </a:lnTo>
                  <a:lnTo>
                    <a:pt x="1336417" y="110124"/>
                  </a:lnTo>
                  <a:lnTo>
                    <a:pt x="1336417" y="167388"/>
                  </a:lnTo>
                  <a:cubicBezTo>
                    <a:pt x="1336417" y="184157"/>
                    <a:pt x="1343698" y="190797"/>
                    <a:pt x="1358899" y="190797"/>
                  </a:cubicBezTo>
                  <a:cubicBezTo>
                    <a:pt x="1364595" y="190797"/>
                    <a:pt x="1370927" y="189217"/>
                    <a:pt x="1375991" y="186054"/>
                  </a:cubicBezTo>
                  <a:lnTo>
                    <a:pt x="1375991" y="225918"/>
                  </a:lnTo>
                  <a:cubicBezTo>
                    <a:pt x="1369028" y="229395"/>
                    <a:pt x="1358578" y="232241"/>
                    <a:pt x="1343698" y="232241"/>
                  </a:cubicBezTo>
                  <a:cubicBezTo>
                    <a:pt x="1310770" y="232241"/>
                    <a:pt x="1290504" y="211995"/>
                    <a:pt x="1290504" y="177195"/>
                  </a:cubicBezTo>
                  <a:lnTo>
                    <a:pt x="1290504" y="110124"/>
                  </a:lnTo>
                  <a:lnTo>
                    <a:pt x="1268344" y="110124"/>
                  </a:lnTo>
                  <a:lnTo>
                    <a:pt x="1268344" y="72161"/>
                  </a:lnTo>
                  <a:lnTo>
                    <a:pt x="1290504" y="72161"/>
                  </a:lnTo>
                  <a:lnTo>
                    <a:pt x="1290504" y="26288"/>
                  </a:lnTo>
                  <a:lnTo>
                    <a:pt x="1336417" y="26288"/>
                  </a:lnTo>
                  <a:close/>
                  <a:moveTo>
                    <a:pt x="75506" y="6990"/>
                  </a:moveTo>
                  <a:cubicBezTo>
                    <a:pt x="123632" y="6990"/>
                    <a:pt x="156874" y="32932"/>
                    <a:pt x="156874" y="78487"/>
                  </a:cubicBezTo>
                  <a:cubicBezTo>
                    <a:pt x="156874" y="123729"/>
                    <a:pt x="123632" y="149988"/>
                    <a:pt x="75506" y="149988"/>
                  </a:cubicBezTo>
                  <a:lnTo>
                    <a:pt x="47642" y="149988"/>
                  </a:lnTo>
                  <a:lnTo>
                    <a:pt x="47642" y="228446"/>
                  </a:lnTo>
                  <a:lnTo>
                    <a:pt x="148" y="228446"/>
                  </a:lnTo>
                  <a:lnTo>
                    <a:pt x="148" y="6990"/>
                  </a:lnTo>
                  <a:lnTo>
                    <a:pt x="75506" y="6990"/>
                  </a:lnTo>
                  <a:close/>
                  <a:moveTo>
                    <a:pt x="436104" y="68680"/>
                  </a:moveTo>
                  <a:cubicBezTo>
                    <a:pt x="439587" y="68680"/>
                    <a:pt x="443070" y="69311"/>
                    <a:pt x="444020" y="69629"/>
                  </a:cubicBezTo>
                  <a:lnTo>
                    <a:pt x="444020" y="117085"/>
                  </a:lnTo>
                  <a:cubicBezTo>
                    <a:pt x="441486" y="115819"/>
                    <a:pt x="437053" y="115188"/>
                    <a:pt x="432302" y="115188"/>
                  </a:cubicBezTo>
                  <a:cubicBezTo>
                    <a:pt x="406659" y="115188"/>
                    <a:pt x="391461" y="134168"/>
                    <a:pt x="391461" y="164856"/>
                  </a:cubicBezTo>
                  <a:lnTo>
                    <a:pt x="391461" y="228446"/>
                  </a:lnTo>
                  <a:lnTo>
                    <a:pt x="345552" y="228446"/>
                  </a:lnTo>
                  <a:lnTo>
                    <a:pt x="345552" y="72161"/>
                  </a:lnTo>
                  <a:lnTo>
                    <a:pt x="391144" y="72161"/>
                  </a:lnTo>
                  <a:lnTo>
                    <a:pt x="391144" y="97788"/>
                  </a:lnTo>
                  <a:cubicBezTo>
                    <a:pt x="399378" y="79753"/>
                    <a:pt x="415838" y="68680"/>
                    <a:pt x="436104" y="68680"/>
                  </a:cubicBezTo>
                  <a:close/>
                  <a:moveTo>
                    <a:pt x="646753" y="72159"/>
                  </a:moveTo>
                  <a:lnTo>
                    <a:pt x="646753" y="228445"/>
                  </a:lnTo>
                  <a:lnTo>
                    <a:pt x="600526" y="228445"/>
                  </a:lnTo>
                  <a:lnTo>
                    <a:pt x="600526" y="72159"/>
                  </a:lnTo>
                  <a:lnTo>
                    <a:pt x="646753" y="72159"/>
                  </a:lnTo>
                  <a:close/>
                  <a:moveTo>
                    <a:pt x="1196977" y="68048"/>
                  </a:moveTo>
                  <a:cubicBezTo>
                    <a:pt x="1232753" y="68048"/>
                    <a:pt x="1254603" y="92406"/>
                    <a:pt x="1254603" y="131957"/>
                  </a:cubicBezTo>
                  <a:lnTo>
                    <a:pt x="1254603" y="228446"/>
                  </a:lnTo>
                  <a:lnTo>
                    <a:pt x="1208373" y="228446"/>
                  </a:lnTo>
                  <a:lnTo>
                    <a:pt x="1208373" y="142709"/>
                  </a:lnTo>
                  <a:cubicBezTo>
                    <a:pt x="1208373" y="122149"/>
                    <a:pt x="1198244" y="110441"/>
                    <a:pt x="1180195" y="110441"/>
                  </a:cubicBezTo>
                  <a:cubicBezTo>
                    <a:pt x="1162464" y="110441"/>
                    <a:pt x="1150750" y="123729"/>
                    <a:pt x="1150750" y="145558"/>
                  </a:cubicBezTo>
                  <a:lnTo>
                    <a:pt x="1150750" y="228446"/>
                  </a:lnTo>
                  <a:lnTo>
                    <a:pt x="1104523" y="228446"/>
                  </a:lnTo>
                  <a:lnTo>
                    <a:pt x="1104523" y="72160"/>
                  </a:lnTo>
                  <a:lnTo>
                    <a:pt x="1150750" y="72160"/>
                  </a:lnTo>
                  <a:lnTo>
                    <a:pt x="1150750" y="92092"/>
                  </a:lnTo>
                  <a:cubicBezTo>
                    <a:pt x="1160251" y="76907"/>
                    <a:pt x="1176080" y="68048"/>
                    <a:pt x="1196977" y="68048"/>
                  </a:cubicBezTo>
                  <a:close/>
                  <a:moveTo>
                    <a:pt x="242996" y="104116"/>
                  </a:moveTo>
                  <a:cubicBezTo>
                    <a:pt x="224633" y="104116"/>
                    <a:pt x="209750" y="118035"/>
                    <a:pt x="207851" y="132903"/>
                  </a:cubicBezTo>
                  <a:lnTo>
                    <a:pt x="277823" y="132903"/>
                  </a:lnTo>
                  <a:cubicBezTo>
                    <a:pt x="275925" y="116138"/>
                    <a:pt x="261677" y="104116"/>
                    <a:pt x="242996" y="104116"/>
                  </a:cubicBezTo>
                  <a:close/>
                  <a:moveTo>
                    <a:pt x="1001967" y="104116"/>
                  </a:moveTo>
                  <a:cubicBezTo>
                    <a:pt x="983604" y="104116"/>
                    <a:pt x="968721" y="118035"/>
                    <a:pt x="966822" y="132903"/>
                  </a:cubicBezTo>
                  <a:lnTo>
                    <a:pt x="1036794" y="132903"/>
                  </a:lnTo>
                  <a:cubicBezTo>
                    <a:pt x="1034895" y="116138"/>
                    <a:pt x="1020648" y="104116"/>
                    <a:pt x="1001967" y="104116"/>
                  </a:cubicBezTo>
                  <a:close/>
                  <a:moveTo>
                    <a:pt x="76452" y="49700"/>
                  </a:moveTo>
                  <a:lnTo>
                    <a:pt x="47642" y="49700"/>
                  </a:lnTo>
                  <a:lnTo>
                    <a:pt x="47642" y="107909"/>
                  </a:lnTo>
                  <a:lnTo>
                    <a:pt x="76452" y="107909"/>
                  </a:lnTo>
                  <a:cubicBezTo>
                    <a:pt x="95450" y="107909"/>
                    <a:pt x="109066" y="97153"/>
                    <a:pt x="109066" y="78805"/>
                  </a:cubicBezTo>
                  <a:cubicBezTo>
                    <a:pt x="109066" y="60456"/>
                    <a:pt x="95450" y="49700"/>
                    <a:pt x="76452" y="49700"/>
                  </a:cubicBezTo>
                  <a:close/>
                  <a:moveTo>
                    <a:pt x="623640" y="27"/>
                  </a:moveTo>
                  <a:cubicBezTo>
                    <a:pt x="638519" y="27"/>
                    <a:pt x="650551" y="12366"/>
                    <a:pt x="650551" y="26917"/>
                  </a:cubicBezTo>
                  <a:cubicBezTo>
                    <a:pt x="650551" y="41471"/>
                    <a:pt x="638519" y="53810"/>
                    <a:pt x="623640" y="53810"/>
                  </a:cubicBezTo>
                  <a:cubicBezTo>
                    <a:pt x="608757" y="53810"/>
                    <a:pt x="596729" y="41471"/>
                    <a:pt x="596729" y="26917"/>
                  </a:cubicBezTo>
                  <a:cubicBezTo>
                    <a:pt x="596729" y="12366"/>
                    <a:pt x="608757" y="27"/>
                    <a:pt x="623640" y="27"/>
                  </a:cubicBezTo>
                  <a:close/>
                </a:path>
              </a:pathLst>
            </a:custGeom>
            <a:solidFill>
              <a:schemeClr val="tx2"/>
            </a:solidFill>
            <a:ln w="3905" cap="flat">
              <a:noFill/>
              <a:prstDash val="solid"/>
              <a:miter/>
            </a:ln>
          </p:spPr>
          <p:txBody>
            <a:bodyPr rtlCol="0" anchor="ctr"/>
            <a:lstStyle/>
            <a:p>
              <a:endParaRPr lang="en-US"/>
            </a:p>
          </p:txBody>
        </p:sp>
        <p:sp>
          <p:nvSpPr>
            <p:cNvPr id="8" name="Graphic 6">
              <a:extLst>
                <a:ext uri="{FF2B5EF4-FFF2-40B4-BE49-F238E27FC236}">
                  <a16:creationId xmlns:a16="http://schemas.microsoft.com/office/drawing/2014/main" id="{32364BB8-5033-4E4B-8F35-7CA8E38265C9}"/>
                </a:ext>
              </a:extLst>
            </p:cNvPr>
            <p:cNvSpPr/>
            <p:nvPr/>
          </p:nvSpPr>
          <p:spPr>
            <a:xfrm>
              <a:off x="3721526" y="2201333"/>
              <a:ext cx="410808" cy="439199"/>
            </a:xfrm>
            <a:custGeom>
              <a:avLst/>
              <a:gdLst>
                <a:gd name="connsiteX0" fmla="*/ 405227 w 410808"/>
                <a:gd name="connsiteY0" fmla="*/ 72915 h 439199"/>
                <a:gd name="connsiteX1" fmla="*/ 383294 w 410808"/>
                <a:gd name="connsiteY1" fmla="*/ 34663 h 439199"/>
                <a:gd name="connsiteX2" fmla="*/ 348424 w 410808"/>
                <a:gd name="connsiteY2" fmla="*/ 8998 h 439199"/>
                <a:gd name="connsiteX3" fmla="*/ 265296 w 410808"/>
                <a:gd name="connsiteY3" fmla="*/ 8948 h 439199"/>
                <a:gd name="connsiteX4" fmla="*/ 209272 w 410808"/>
                <a:gd name="connsiteY4" fmla="*/ 71420 h 439199"/>
                <a:gd name="connsiteX5" fmla="*/ 204362 w 410808"/>
                <a:gd name="connsiteY5" fmla="*/ 92591 h 439199"/>
                <a:gd name="connsiteX6" fmla="*/ 203494 w 410808"/>
                <a:gd name="connsiteY6" fmla="*/ 113947 h 439199"/>
                <a:gd name="connsiteX7" fmla="*/ 203862 w 410808"/>
                <a:gd name="connsiteY7" fmla="*/ 155087 h 439199"/>
                <a:gd name="connsiteX8" fmla="*/ 204482 w 410808"/>
                <a:gd name="connsiteY8" fmla="*/ 237371 h 439199"/>
                <a:gd name="connsiteX9" fmla="*/ 204703 w 410808"/>
                <a:gd name="connsiteY9" fmla="*/ 278511 h 439199"/>
                <a:gd name="connsiteX10" fmla="*/ 204760 w 410808"/>
                <a:gd name="connsiteY10" fmla="*/ 299081 h 439199"/>
                <a:gd name="connsiteX11" fmla="*/ 204892 w 410808"/>
                <a:gd name="connsiteY11" fmla="*/ 309309 h 439199"/>
                <a:gd name="connsiteX12" fmla="*/ 204642 w 410808"/>
                <a:gd name="connsiteY12" fmla="*/ 319233 h 439199"/>
                <a:gd name="connsiteX13" fmla="*/ 202117 w 410808"/>
                <a:gd name="connsiteY13" fmla="*/ 339029 h 439199"/>
                <a:gd name="connsiteX14" fmla="*/ 195891 w 410808"/>
                <a:gd name="connsiteY14" fmla="*/ 358138 h 439199"/>
                <a:gd name="connsiteX15" fmla="*/ 172778 w 410808"/>
                <a:gd name="connsiteY15" fmla="*/ 390919 h 439199"/>
                <a:gd name="connsiteX16" fmla="*/ 99701 w 410808"/>
                <a:gd name="connsiteY16" fmla="*/ 416828 h 439199"/>
                <a:gd name="connsiteX17" fmla="*/ 61780 w 410808"/>
                <a:gd name="connsiteY17" fmla="*/ 405754 h 439199"/>
                <a:gd name="connsiteX18" fmla="*/ 31507 w 410808"/>
                <a:gd name="connsiteY18" fmla="*/ 379649 h 439199"/>
                <a:gd name="connsiteX19" fmla="*/ 20639 w 410808"/>
                <a:gd name="connsiteY19" fmla="*/ 362519 h 439199"/>
                <a:gd name="connsiteX20" fmla="*/ 13089 w 410808"/>
                <a:gd name="connsiteY20" fmla="*/ 343608 h 439199"/>
                <a:gd name="connsiteX21" fmla="*/ 10038 w 410808"/>
                <a:gd name="connsiteY21" fmla="*/ 303436 h 439199"/>
                <a:gd name="connsiteX22" fmla="*/ 14586 w 410808"/>
                <a:gd name="connsiteY22" fmla="*/ 283970 h 439199"/>
                <a:gd name="connsiteX23" fmla="*/ 22408 w 410808"/>
                <a:gd name="connsiteY23" fmla="*/ 266007 h 439199"/>
                <a:gd name="connsiteX24" fmla="*/ 32914 w 410808"/>
                <a:gd name="connsiteY24" fmla="*/ 250254 h 439199"/>
                <a:gd name="connsiteX25" fmla="*/ 45733 w 410808"/>
                <a:gd name="connsiteY25" fmla="*/ 237251 h 439199"/>
                <a:gd name="connsiteX26" fmla="*/ 113570 w 410808"/>
                <a:gd name="connsiteY26" fmla="*/ 215045 h 439199"/>
                <a:gd name="connsiteX27" fmla="*/ 191127 w 410808"/>
                <a:gd name="connsiteY27" fmla="*/ 215325 h 439199"/>
                <a:gd name="connsiteX28" fmla="*/ 190929 w 410808"/>
                <a:gd name="connsiteY28" fmla="*/ 187223 h 439199"/>
                <a:gd name="connsiteX29" fmla="*/ 113703 w 410808"/>
                <a:gd name="connsiteY29" fmla="*/ 191528 h 439199"/>
                <a:gd name="connsiteX30" fmla="*/ 71854 w 410808"/>
                <a:gd name="connsiteY30" fmla="*/ 201940 h 439199"/>
                <a:gd name="connsiteX31" fmla="*/ 52843 w 410808"/>
                <a:gd name="connsiteY31" fmla="*/ 212357 h 439199"/>
                <a:gd name="connsiteX32" fmla="*/ 36125 w 410808"/>
                <a:gd name="connsiteY32" fmla="*/ 225973 h 439199"/>
                <a:gd name="connsiteX33" fmla="*/ 22431 w 410808"/>
                <a:gd name="connsiteY33" fmla="*/ 242521 h 439199"/>
                <a:gd name="connsiteX34" fmla="*/ 11996 w 410808"/>
                <a:gd name="connsiteY34" fmla="*/ 261262 h 439199"/>
                <a:gd name="connsiteX35" fmla="*/ 653 w 410808"/>
                <a:gd name="connsiteY35" fmla="*/ 302749 h 439199"/>
                <a:gd name="connsiteX36" fmla="*/ 3454 w 410808"/>
                <a:gd name="connsiteY36" fmla="*/ 346888 h 439199"/>
                <a:gd name="connsiteX37" fmla="*/ 21308 w 410808"/>
                <a:gd name="connsiteY37" fmla="*/ 388209 h 439199"/>
                <a:gd name="connsiteX38" fmla="*/ 54074 w 410808"/>
                <a:gd name="connsiteY38" fmla="*/ 420941 h 439199"/>
                <a:gd name="connsiteX39" fmla="*/ 98217 w 410808"/>
                <a:gd name="connsiteY39" fmla="*/ 437778 h 439199"/>
                <a:gd name="connsiteX40" fmla="*/ 104095 w 410808"/>
                <a:gd name="connsiteY40" fmla="*/ 438545 h 439199"/>
                <a:gd name="connsiteX41" fmla="*/ 110082 w 410808"/>
                <a:gd name="connsiteY41" fmla="*/ 439039 h 439199"/>
                <a:gd name="connsiteX42" fmla="*/ 116215 w 410808"/>
                <a:gd name="connsiteY42" fmla="*/ 439187 h 439199"/>
                <a:gd name="connsiteX43" fmla="*/ 122350 w 410808"/>
                <a:gd name="connsiteY43" fmla="*/ 438993 h 439199"/>
                <a:gd name="connsiteX44" fmla="*/ 146552 w 410808"/>
                <a:gd name="connsiteY44" fmla="*/ 434799 h 439199"/>
                <a:gd name="connsiteX45" fmla="*/ 169484 w 410808"/>
                <a:gd name="connsiteY45" fmla="*/ 425577 h 439199"/>
                <a:gd name="connsiteX46" fmla="*/ 190254 w 410808"/>
                <a:gd name="connsiteY46" fmla="*/ 411687 h 439199"/>
                <a:gd name="connsiteX47" fmla="*/ 221565 w 410808"/>
                <a:gd name="connsiteY47" fmla="*/ 371865 h 439199"/>
                <a:gd name="connsiteX48" fmla="*/ 224367 w 410808"/>
                <a:gd name="connsiteY48" fmla="*/ 366059 h 439199"/>
                <a:gd name="connsiteX49" fmla="*/ 226845 w 410808"/>
                <a:gd name="connsiteY49" fmla="*/ 360095 h 439199"/>
                <a:gd name="connsiteX50" fmla="*/ 230857 w 410808"/>
                <a:gd name="connsiteY50" fmla="*/ 347813 h 439199"/>
                <a:gd name="connsiteX51" fmla="*/ 235423 w 410808"/>
                <a:gd name="connsiteY51" fmla="*/ 322496 h 439199"/>
                <a:gd name="connsiteX52" fmla="*/ 236294 w 410808"/>
                <a:gd name="connsiteY52" fmla="*/ 309750 h 439199"/>
                <a:gd name="connsiteX53" fmla="*/ 236501 w 410808"/>
                <a:gd name="connsiteY53" fmla="*/ 304226 h 439199"/>
                <a:gd name="connsiteX54" fmla="*/ 236760 w 410808"/>
                <a:gd name="connsiteY54" fmla="*/ 299081 h 439199"/>
                <a:gd name="connsiteX55" fmla="*/ 237715 w 410808"/>
                <a:gd name="connsiteY55" fmla="*/ 278511 h 439199"/>
                <a:gd name="connsiteX56" fmla="*/ 238620 w 410808"/>
                <a:gd name="connsiteY56" fmla="*/ 237371 h 439199"/>
                <a:gd name="connsiteX57" fmla="*/ 240359 w 410808"/>
                <a:gd name="connsiteY57" fmla="*/ 155087 h 439199"/>
                <a:gd name="connsiteX58" fmla="*/ 241196 w 410808"/>
                <a:gd name="connsiteY58" fmla="*/ 113947 h 439199"/>
                <a:gd name="connsiteX59" fmla="*/ 241280 w 410808"/>
                <a:gd name="connsiteY59" fmla="*/ 108804 h 439199"/>
                <a:gd name="connsiteX60" fmla="*/ 241306 w 410808"/>
                <a:gd name="connsiteY60" fmla="*/ 107574 h 439199"/>
                <a:gd name="connsiteX61" fmla="*/ 241356 w 410808"/>
                <a:gd name="connsiteY61" fmla="*/ 106714 h 439199"/>
                <a:gd name="connsiteX62" fmla="*/ 241442 w 410808"/>
                <a:gd name="connsiteY62" fmla="*/ 104992 h 439199"/>
                <a:gd name="connsiteX63" fmla="*/ 242208 w 410808"/>
                <a:gd name="connsiteY63" fmla="*/ 98195 h 439199"/>
                <a:gd name="connsiteX64" fmla="*/ 245531 w 410808"/>
                <a:gd name="connsiteY64" fmla="*/ 85091 h 439199"/>
                <a:gd name="connsiteX65" fmla="*/ 259313 w 410808"/>
                <a:gd name="connsiteY65" fmla="*/ 62189 h 439199"/>
                <a:gd name="connsiteX66" fmla="*/ 280612 w 410808"/>
                <a:gd name="connsiteY66" fmla="*/ 46525 h 439199"/>
                <a:gd name="connsiteX67" fmla="*/ 306280 w 410808"/>
                <a:gd name="connsiteY67" fmla="*/ 41060 h 439199"/>
                <a:gd name="connsiteX68" fmla="*/ 332208 w 410808"/>
                <a:gd name="connsiteY68" fmla="*/ 46223 h 439199"/>
                <a:gd name="connsiteX69" fmla="*/ 354259 w 410808"/>
                <a:gd name="connsiteY69" fmla="*/ 61931 h 439199"/>
                <a:gd name="connsiteX70" fmla="*/ 368713 w 410808"/>
                <a:gd name="connsiteY70" fmla="*/ 85641 h 439199"/>
                <a:gd name="connsiteX71" fmla="*/ 372929 w 410808"/>
                <a:gd name="connsiteY71" fmla="*/ 113809 h 439199"/>
                <a:gd name="connsiteX72" fmla="*/ 366004 w 410808"/>
                <a:gd name="connsiteY72" fmla="*/ 141782 h 439199"/>
                <a:gd name="connsiteX73" fmla="*/ 348408 w 410808"/>
                <a:gd name="connsiteY73" fmla="*/ 164901 h 439199"/>
                <a:gd name="connsiteX74" fmla="*/ 322992 w 410808"/>
                <a:gd name="connsiteY74" fmla="*/ 178673 h 439199"/>
                <a:gd name="connsiteX75" fmla="*/ 308664 w 410808"/>
                <a:gd name="connsiteY75" fmla="*/ 181411 h 439199"/>
                <a:gd name="connsiteX76" fmla="*/ 306826 w 410808"/>
                <a:gd name="connsiteY76" fmla="*/ 181527 h 439199"/>
                <a:gd name="connsiteX77" fmla="*/ 304809 w 410808"/>
                <a:gd name="connsiteY77" fmla="*/ 181640 h 439199"/>
                <a:gd name="connsiteX78" fmla="*/ 299847 w 410808"/>
                <a:gd name="connsiteY78" fmla="*/ 181779 h 439199"/>
                <a:gd name="connsiteX79" fmla="*/ 289923 w 410808"/>
                <a:gd name="connsiteY79" fmla="*/ 182053 h 439199"/>
                <a:gd name="connsiteX80" fmla="*/ 252958 w 410808"/>
                <a:gd name="connsiteY80" fmla="*/ 183076 h 439199"/>
                <a:gd name="connsiteX81" fmla="*/ 252277 w 410808"/>
                <a:gd name="connsiteY81" fmla="*/ 215384 h 439199"/>
                <a:gd name="connsiteX82" fmla="*/ 289923 w 410808"/>
                <a:gd name="connsiteY82" fmla="*/ 215898 h 439199"/>
                <a:gd name="connsiteX83" fmla="*/ 299847 w 410808"/>
                <a:gd name="connsiteY83" fmla="*/ 216033 h 439199"/>
                <a:gd name="connsiteX84" fmla="*/ 304809 w 410808"/>
                <a:gd name="connsiteY84" fmla="*/ 216102 h 439199"/>
                <a:gd name="connsiteX85" fmla="*/ 310123 w 410808"/>
                <a:gd name="connsiteY85" fmla="*/ 216052 h 439199"/>
                <a:gd name="connsiteX86" fmla="*/ 331451 w 410808"/>
                <a:gd name="connsiteY86" fmla="*/ 213097 h 439199"/>
                <a:gd name="connsiteX87" fmla="*/ 370314 w 410808"/>
                <a:gd name="connsiteY87" fmla="*/ 194020 h 439199"/>
                <a:gd name="connsiteX88" fmla="*/ 398200 w 410808"/>
                <a:gd name="connsiteY88" fmla="*/ 159964 h 439199"/>
                <a:gd name="connsiteX89" fmla="*/ 405227 w 410808"/>
                <a:gd name="connsiteY89" fmla="*/ 72915 h 4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10808" h="439199">
                  <a:moveTo>
                    <a:pt x="405227" y="72915"/>
                  </a:moveTo>
                  <a:cubicBezTo>
                    <a:pt x="400578" y="58757"/>
                    <a:pt x="393120" y="45570"/>
                    <a:pt x="383294" y="34663"/>
                  </a:cubicBezTo>
                  <a:cubicBezTo>
                    <a:pt x="373506" y="23731"/>
                    <a:pt x="361554" y="14946"/>
                    <a:pt x="348424" y="8998"/>
                  </a:cubicBezTo>
                  <a:cubicBezTo>
                    <a:pt x="322142" y="-3040"/>
                    <a:pt x="291299" y="-2942"/>
                    <a:pt x="265296" y="8948"/>
                  </a:cubicBezTo>
                  <a:cubicBezTo>
                    <a:pt x="239223" y="20705"/>
                    <a:pt x="218629" y="43946"/>
                    <a:pt x="209272" y="71420"/>
                  </a:cubicBezTo>
                  <a:cubicBezTo>
                    <a:pt x="206934" y="78283"/>
                    <a:pt x="205287" y="85393"/>
                    <a:pt x="204362" y="92591"/>
                  </a:cubicBezTo>
                  <a:cubicBezTo>
                    <a:pt x="203373" y="99719"/>
                    <a:pt x="203378" y="107278"/>
                    <a:pt x="203494" y="113947"/>
                  </a:cubicBezTo>
                  <a:lnTo>
                    <a:pt x="203862" y="155087"/>
                  </a:lnTo>
                  <a:lnTo>
                    <a:pt x="204482" y="237371"/>
                  </a:lnTo>
                  <a:lnTo>
                    <a:pt x="204703" y="278511"/>
                  </a:lnTo>
                  <a:cubicBezTo>
                    <a:pt x="204730" y="285369"/>
                    <a:pt x="204655" y="292225"/>
                    <a:pt x="204760" y="299081"/>
                  </a:cubicBezTo>
                  <a:cubicBezTo>
                    <a:pt x="204797" y="302485"/>
                    <a:pt x="204913" y="305996"/>
                    <a:pt x="204892" y="309309"/>
                  </a:cubicBezTo>
                  <a:cubicBezTo>
                    <a:pt x="204935" y="312621"/>
                    <a:pt x="204706" y="315914"/>
                    <a:pt x="204642" y="319233"/>
                  </a:cubicBezTo>
                  <a:cubicBezTo>
                    <a:pt x="204223" y="325837"/>
                    <a:pt x="203496" y="332475"/>
                    <a:pt x="202117" y="339029"/>
                  </a:cubicBezTo>
                  <a:cubicBezTo>
                    <a:pt x="200780" y="345595"/>
                    <a:pt x="198632" y="352005"/>
                    <a:pt x="195891" y="358138"/>
                  </a:cubicBezTo>
                  <a:cubicBezTo>
                    <a:pt x="190381" y="370388"/>
                    <a:pt x="182595" y="381725"/>
                    <a:pt x="172778" y="390919"/>
                  </a:cubicBezTo>
                  <a:cubicBezTo>
                    <a:pt x="153090" y="409188"/>
                    <a:pt x="126137" y="419148"/>
                    <a:pt x="99701" y="416828"/>
                  </a:cubicBezTo>
                  <a:cubicBezTo>
                    <a:pt x="86501" y="415924"/>
                    <a:pt x="73485" y="412131"/>
                    <a:pt x="61780" y="405754"/>
                  </a:cubicBezTo>
                  <a:cubicBezTo>
                    <a:pt x="50049" y="399398"/>
                    <a:pt x="39725" y="390368"/>
                    <a:pt x="31507" y="379649"/>
                  </a:cubicBezTo>
                  <a:cubicBezTo>
                    <a:pt x="27379" y="374303"/>
                    <a:pt x="23745" y="368555"/>
                    <a:pt x="20639" y="362519"/>
                  </a:cubicBezTo>
                  <a:cubicBezTo>
                    <a:pt x="17531" y="356489"/>
                    <a:pt x="14908" y="350172"/>
                    <a:pt x="13089" y="343608"/>
                  </a:cubicBezTo>
                  <a:cubicBezTo>
                    <a:pt x="9155" y="330566"/>
                    <a:pt x="8248" y="316667"/>
                    <a:pt x="10038" y="303436"/>
                  </a:cubicBezTo>
                  <a:cubicBezTo>
                    <a:pt x="11020" y="296807"/>
                    <a:pt x="12548" y="290269"/>
                    <a:pt x="14586" y="283970"/>
                  </a:cubicBezTo>
                  <a:cubicBezTo>
                    <a:pt x="16710" y="277693"/>
                    <a:pt x="19338" y="271666"/>
                    <a:pt x="22408" y="266007"/>
                  </a:cubicBezTo>
                  <a:cubicBezTo>
                    <a:pt x="25433" y="260324"/>
                    <a:pt x="29016" y="255071"/>
                    <a:pt x="32914" y="250254"/>
                  </a:cubicBezTo>
                  <a:cubicBezTo>
                    <a:pt x="36748" y="245391"/>
                    <a:pt x="41021" y="240991"/>
                    <a:pt x="45733" y="237251"/>
                  </a:cubicBezTo>
                  <a:cubicBezTo>
                    <a:pt x="64156" y="221787"/>
                    <a:pt x="88593" y="215138"/>
                    <a:pt x="113570" y="215045"/>
                  </a:cubicBezTo>
                  <a:cubicBezTo>
                    <a:pt x="139421" y="215084"/>
                    <a:pt x="165270" y="215478"/>
                    <a:pt x="191127" y="215325"/>
                  </a:cubicBezTo>
                  <a:lnTo>
                    <a:pt x="190929" y="187223"/>
                  </a:lnTo>
                  <a:cubicBezTo>
                    <a:pt x="165190" y="187793"/>
                    <a:pt x="139439" y="189580"/>
                    <a:pt x="113703" y="191528"/>
                  </a:cubicBezTo>
                  <a:cubicBezTo>
                    <a:pt x="99353" y="192625"/>
                    <a:pt x="85175" y="196201"/>
                    <a:pt x="71854" y="201940"/>
                  </a:cubicBezTo>
                  <a:cubicBezTo>
                    <a:pt x="65184" y="204763"/>
                    <a:pt x="58851" y="208380"/>
                    <a:pt x="52843" y="212357"/>
                  </a:cubicBezTo>
                  <a:cubicBezTo>
                    <a:pt x="46863" y="216392"/>
                    <a:pt x="41182" y="220860"/>
                    <a:pt x="36125" y="225973"/>
                  </a:cubicBezTo>
                  <a:cubicBezTo>
                    <a:pt x="30974" y="230977"/>
                    <a:pt x="26456" y="236607"/>
                    <a:pt x="22431" y="242521"/>
                  </a:cubicBezTo>
                  <a:cubicBezTo>
                    <a:pt x="18388" y="248430"/>
                    <a:pt x="14856" y="254692"/>
                    <a:pt x="11996" y="261262"/>
                  </a:cubicBezTo>
                  <a:cubicBezTo>
                    <a:pt x="6026" y="274304"/>
                    <a:pt x="2201" y="288266"/>
                    <a:pt x="653" y="302749"/>
                  </a:cubicBezTo>
                  <a:cubicBezTo>
                    <a:pt x="-775" y="317368"/>
                    <a:pt x="130" y="332351"/>
                    <a:pt x="3454" y="346888"/>
                  </a:cubicBezTo>
                  <a:cubicBezTo>
                    <a:pt x="6834" y="361421"/>
                    <a:pt x="12832" y="375483"/>
                    <a:pt x="21308" y="388209"/>
                  </a:cubicBezTo>
                  <a:cubicBezTo>
                    <a:pt x="29806" y="400883"/>
                    <a:pt x="40859" y="412268"/>
                    <a:pt x="54074" y="420941"/>
                  </a:cubicBezTo>
                  <a:cubicBezTo>
                    <a:pt x="67269" y="429597"/>
                    <a:pt x="82567" y="435417"/>
                    <a:pt x="98217" y="437778"/>
                  </a:cubicBezTo>
                  <a:cubicBezTo>
                    <a:pt x="100177" y="438144"/>
                    <a:pt x="102132" y="438333"/>
                    <a:pt x="104095" y="438545"/>
                  </a:cubicBezTo>
                  <a:cubicBezTo>
                    <a:pt x="106053" y="438764"/>
                    <a:pt x="108018" y="438976"/>
                    <a:pt x="110082" y="439039"/>
                  </a:cubicBezTo>
                  <a:cubicBezTo>
                    <a:pt x="112127" y="439154"/>
                    <a:pt x="114173" y="439232"/>
                    <a:pt x="116215" y="439187"/>
                  </a:cubicBezTo>
                  <a:cubicBezTo>
                    <a:pt x="118264" y="439200"/>
                    <a:pt x="120311" y="439145"/>
                    <a:pt x="122350" y="438993"/>
                  </a:cubicBezTo>
                  <a:cubicBezTo>
                    <a:pt x="130532" y="438542"/>
                    <a:pt x="138662" y="437110"/>
                    <a:pt x="146552" y="434799"/>
                  </a:cubicBezTo>
                  <a:cubicBezTo>
                    <a:pt x="154446" y="432514"/>
                    <a:pt x="162134" y="429416"/>
                    <a:pt x="169484" y="425577"/>
                  </a:cubicBezTo>
                  <a:cubicBezTo>
                    <a:pt x="176844" y="421740"/>
                    <a:pt x="183753" y="416995"/>
                    <a:pt x="190254" y="411687"/>
                  </a:cubicBezTo>
                  <a:cubicBezTo>
                    <a:pt x="203123" y="400880"/>
                    <a:pt x="213711" y="387133"/>
                    <a:pt x="221565" y="371865"/>
                  </a:cubicBezTo>
                  <a:cubicBezTo>
                    <a:pt x="222577" y="369970"/>
                    <a:pt x="223498" y="368028"/>
                    <a:pt x="224367" y="366059"/>
                  </a:cubicBezTo>
                  <a:cubicBezTo>
                    <a:pt x="225271" y="364104"/>
                    <a:pt x="226086" y="362113"/>
                    <a:pt x="226845" y="360095"/>
                  </a:cubicBezTo>
                  <a:cubicBezTo>
                    <a:pt x="228462" y="356105"/>
                    <a:pt x="229772" y="351981"/>
                    <a:pt x="230857" y="347813"/>
                  </a:cubicBezTo>
                  <a:cubicBezTo>
                    <a:pt x="233096" y="339488"/>
                    <a:pt x="234490" y="330984"/>
                    <a:pt x="235423" y="322496"/>
                  </a:cubicBezTo>
                  <a:cubicBezTo>
                    <a:pt x="235752" y="318241"/>
                    <a:pt x="236175" y="313997"/>
                    <a:pt x="236294" y="309750"/>
                  </a:cubicBezTo>
                  <a:lnTo>
                    <a:pt x="236501" y="304226"/>
                  </a:lnTo>
                  <a:lnTo>
                    <a:pt x="236760" y="299081"/>
                  </a:lnTo>
                  <a:lnTo>
                    <a:pt x="237715" y="278511"/>
                  </a:lnTo>
                  <a:lnTo>
                    <a:pt x="238620" y="237371"/>
                  </a:lnTo>
                  <a:lnTo>
                    <a:pt x="240359" y="155087"/>
                  </a:lnTo>
                  <a:lnTo>
                    <a:pt x="241196" y="113947"/>
                  </a:lnTo>
                  <a:lnTo>
                    <a:pt x="241280" y="108804"/>
                  </a:lnTo>
                  <a:lnTo>
                    <a:pt x="241306" y="107574"/>
                  </a:lnTo>
                  <a:lnTo>
                    <a:pt x="241356" y="106714"/>
                  </a:lnTo>
                  <a:lnTo>
                    <a:pt x="241442" y="104992"/>
                  </a:lnTo>
                  <a:cubicBezTo>
                    <a:pt x="241588" y="102703"/>
                    <a:pt x="241849" y="100435"/>
                    <a:pt x="242208" y="98195"/>
                  </a:cubicBezTo>
                  <a:cubicBezTo>
                    <a:pt x="242959" y="93722"/>
                    <a:pt x="243989" y="89319"/>
                    <a:pt x="245531" y="85091"/>
                  </a:cubicBezTo>
                  <a:cubicBezTo>
                    <a:pt x="248591" y="76630"/>
                    <a:pt x="253398" y="68882"/>
                    <a:pt x="259313" y="62189"/>
                  </a:cubicBezTo>
                  <a:cubicBezTo>
                    <a:pt x="265289" y="55536"/>
                    <a:pt x="272591" y="50149"/>
                    <a:pt x="280612" y="46525"/>
                  </a:cubicBezTo>
                  <a:cubicBezTo>
                    <a:pt x="288648" y="42910"/>
                    <a:pt x="297369" y="41077"/>
                    <a:pt x="306280" y="41060"/>
                  </a:cubicBezTo>
                  <a:cubicBezTo>
                    <a:pt x="315179" y="40910"/>
                    <a:pt x="323995" y="42656"/>
                    <a:pt x="332208" y="46223"/>
                  </a:cubicBezTo>
                  <a:cubicBezTo>
                    <a:pt x="340413" y="49781"/>
                    <a:pt x="347999" y="55153"/>
                    <a:pt x="354259" y="61931"/>
                  </a:cubicBezTo>
                  <a:cubicBezTo>
                    <a:pt x="360472" y="68745"/>
                    <a:pt x="365502" y="76790"/>
                    <a:pt x="368713" y="85641"/>
                  </a:cubicBezTo>
                  <a:cubicBezTo>
                    <a:pt x="371944" y="94462"/>
                    <a:pt x="373395" y="104120"/>
                    <a:pt x="372929" y="113809"/>
                  </a:cubicBezTo>
                  <a:cubicBezTo>
                    <a:pt x="372502" y="123445"/>
                    <a:pt x="370189" y="132995"/>
                    <a:pt x="366004" y="141782"/>
                  </a:cubicBezTo>
                  <a:cubicBezTo>
                    <a:pt x="361795" y="150525"/>
                    <a:pt x="355854" y="158587"/>
                    <a:pt x="348408" y="164901"/>
                  </a:cubicBezTo>
                  <a:cubicBezTo>
                    <a:pt x="340986" y="171225"/>
                    <a:pt x="332299" y="175979"/>
                    <a:pt x="322992" y="178673"/>
                  </a:cubicBezTo>
                  <a:cubicBezTo>
                    <a:pt x="318349" y="180062"/>
                    <a:pt x="313555" y="181006"/>
                    <a:pt x="308664" y="181411"/>
                  </a:cubicBezTo>
                  <a:lnTo>
                    <a:pt x="306826" y="181527"/>
                  </a:lnTo>
                  <a:cubicBezTo>
                    <a:pt x="306157" y="181562"/>
                    <a:pt x="305737" y="181629"/>
                    <a:pt x="304809" y="181640"/>
                  </a:cubicBezTo>
                  <a:lnTo>
                    <a:pt x="299847" y="181779"/>
                  </a:lnTo>
                  <a:lnTo>
                    <a:pt x="289923" y="182053"/>
                  </a:lnTo>
                  <a:lnTo>
                    <a:pt x="252958" y="183076"/>
                  </a:lnTo>
                  <a:lnTo>
                    <a:pt x="252277" y="215384"/>
                  </a:lnTo>
                  <a:lnTo>
                    <a:pt x="289923" y="215898"/>
                  </a:lnTo>
                  <a:lnTo>
                    <a:pt x="299847" y="216033"/>
                  </a:lnTo>
                  <a:lnTo>
                    <a:pt x="304809" y="216102"/>
                  </a:lnTo>
                  <a:lnTo>
                    <a:pt x="310123" y="216052"/>
                  </a:lnTo>
                  <a:cubicBezTo>
                    <a:pt x="317289" y="215826"/>
                    <a:pt x="324450" y="214829"/>
                    <a:pt x="331451" y="213097"/>
                  </a:cubicBezTo>
                  <a:cubicBezTo>
                    <a:pt x="345480" y="209706"/>
                    <a:pt x="358841" y="203157"/>
                    <a:pt x="370314" y="194020"/>
                  </a:cubicBezTo>
                  <a:cubicBezTo>
                    <a:pt x="381841" y="184933"/>
                    <a:pt x="391276" y="173115"/>
                    <a:pt x="398200" y="159964"/>
                  </a:cubicBezTo>
                  <a:cubicBezTo>
                    <a:pt x="412085" y="133541"/>
                    <a:pt x="414616" y="101255"/>
                    <a:pt x="405227" y="72915"/>
                  </a:cubicBezTo>
                </a:path>
              </a:pathLst>
            </a:custGeom>
            <a:solidFill>
              <a:srgbClr val="FD5F07"/>
            </a:solidFill>
            <a:ln w="3905" cap="flat">
              <a:noFill/>
              <a:prstDash val="solid"/>
              <a:miter/>
            </a:ln>
          </p:spPr>
          <p:txBody>
            <a:bodyPr rtlCol="0" anchor="ctr"/>
            <a:lstStyle/>
            <a:p>
              <a:endParaRPr lang="en-US"/>
            </a:p>
          </p:txBody>
        </p:sp>
      </p:grpSp>
    </p:spTree>
    <p:extLst>
      <p:ext uri="{BB962C8B-B14F-4D97-AF65-F5344CB8AC3E}">
        <p14:creationId xmlns:p14="http://schemas.microsoft.com/office/powerpoint/2010/main" val="19318907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Cover with Swoosh Lef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3CC605A-5854-9D40-8D73-AF0A3BF9D3E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6740" t="-1" r="-1" b="23541"/>
          <a:stretch/>
        </p:blipFill>
        <p:spPr>
          <a:xfrm>
            <a:off x="1297498" y="720000"/>
            <a:ext cx="10174626" cy="6138000"/>
          </a:xfrm>
          <a:prstGeom prst="rect">
            <a:avLst/>
          </a:prstGeom>
        </p:spPr>
      </p:pic>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2319867"/>
            <a:ext cx="7437120" cy="1723814"/>
          </a:xfrm>
          <a:noFill/>
        </p:spPr>
        <p:txBody>
          <a:bodyPr lIns="1296000" tIns="0" rIns="360000" bIns="180000" anchor="b" anchorCtr="0">
            <a:normAutofit/>
          </a:bodyPr>
          <a:lstStyle>
            <a:lvl1pPr marL="0" marR="0" indent="0" algn="l" defTabSz="914400" rtl="0" eaLnBrk="1" fontAlgn="auto" latinLnBrk="0" hangingPunct="1">
              <a:lnSpc>
                <a:spcPct val="100000"/>
              </a:lnSpc>
              <a:spcBef>
                <a:spcPct val="0"/>
              </a:spcBef>
              <a:spcAft>
                <a:spcPts val="0"/>
              </a:spcAft>
              <a:buClrTx/>
              <a:buSzTx/>
              <a:buFontTx/>
              <a:buNone/>
              <a:tabLst/>
              <a:defRPr sz="3200" b="1" i="0" spc="-150">
                <a:solidFill>
                  <a:schemeClr val="bg1"/>
                </a:solidFill>
                <a:latin typeface="Arial Black" panose="020B0604020202020204" pitchFamily="34" charset="0"/>
                <a:cs typeface="Arial Black" panose="020B0604020202020204" pitchFamily="34" charset="0"/>
              </a:defRPr>
            </a:lvl1pPr>
          </a:lstStyle>
          <a:p>
            <a:r>
              <a:rPr lang="en-US"/>
              <a:t>Deck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4064000"/>
            <a:ext cx="7437120" cy="2285999"/>
          </a:xfrm>
          <a:prstGeom prst="rect">
            <a:avLst/>
          </a:prstGeom>
          <a:noFill/>
        </p:spPr>
        <p:txBody>
          <a:bodyPr lIns="1296000" tIns="180000" rIns="360000" bIns="18000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7" name="Group 6">
            <a:extLst>
              <a:ext uri="{FF2B5EF4-FFF2-40B4-BE49-F238E27FC236}">
                <a16:creationId xmlns:a16="http://schemas.microsoft.com/office/drawing/2014/main" id="{8135FD41-4CFF-BE42-9714-401D3403DEBD}"/>
              </a:ext>
            </a:extLst>
          </p:cNvPr>
          <p:cNvGrpSpPr/>
          <p:nvPr userDrawn="1"/>
        </p:nvGrpSpPr>
        <p:grpSpPr>
          <a:xfrm>
            <a:off x="1297498" y="720000"/>
            <a:ext cx="1371899" cy="1262947"/>
            <a:chOff x="3217078" y="645877"/>
            <a:chExt cx="1857509" cy="1709991"/>
          </a:xfrm>
        </p:grpSpPr>
        <p:sp>
          <p:nvSpPr>
            <p:cNvPr id="8" name="Graphic 6">
              <a:extLst>
                <a:ext uri="{FF2B5EF4-FFF2-40B4-BE49-F238E27FC236}">
                  <a16:creationId xmlns:a16="http://schemas.microsoft.com/office/drawing/2014/main" id="{1FD4C0D6-4A2F-D648-B46B-EC25A11E612C}"/>
                </a:ext>
              </a:extLst>
            </p:cNvPr>
            <p:cNvSpPr/>
            <p:nvPr/>
          </p:nvSpPr>
          <p:spPr>
            <a:xfrm>
              <a:off x="3557175" y="645877"/>
              <a:ext cx="1185839" cy="1256530"/>
            </a:xfrm>
            <a:custGeom>
              <a:avLst/>
              <a:gdLst>
                <a:gd name="connsiteX0" fmla="*/ 1169730 w 1185839"/>
                <a:gd name="connsiteY0" fmla="*/ 208605 h 1256530"/>
                <a:gd name="connsiteX1" fmla="*/ 1106417 w 1185839"/>
                <a:gd name="connsiteY1" fmla="*/ 99168 h 1256530"/>
                <a:gd name="connsiteX2" fmla="*/ 1005757 w 1185839"/>
                <a:gd name="connsiteY2" fmla="*/ 25743 h 1256530"/>
                <a:gd name="connsiteX3" fmla="*/ 765803 w 1185839"/>
                <a:gd name="connsiteY3" fmla="*/ 25600 h 1256530"/>
                <a:gd name="connsiteX4" fmla="*/ 604084 w 1185839"/>
                <a:gd name="connsiteY4" fmla="*/ 204330 h 1256530"/>
                <a:gd name="connsiteX5" fmla="*/ 589910 w 1185839"/>
                <a:gd name="connsiteY5" fmla="*/ 264899 h 1256530"/>
                <a:gd name="connsiteX6" fmla="*/ 587406 w 1185839"/>
                <a:gd name="connsiteY6" fmla="*/ 325998 h 1256530"/>
                <a:gd name="connsiteX7" fmla="*/ 588467 w 1185839"/>
                <a:gd name="connsiteY7" fmla="*/ 443697 h 1256530"/>
                <a:gd name="connsiteX8" fmla="*/ 590255 w 1185839"/>
                <a:gd name="connsiteY8" fmla="*/ 679107 h 1256530"/>
                <a:gd name="connsiteX9" fmla="*/ 590894 w 1185839"/>
                <a:gd name="connsiteY9" fmla="*/ 796807 h 1256530"/>
                <a:gd name="connsiteX10" fmla="*/ 591059 w 1185839"/>
                <a:gd name="connsiteY10" fmla="*/ 855657 h 1256530"/>
                <a:gd name="connsiteX11" fmla="*/ 591440 w 1185839"/>
                <a:gd name="connsiteY11" fmla="*/ 884920 h 1256530"/>
                <a:gd name="connsiteX12" fmla="*/ 590719 w 1185839"/>
                <a:gd name="connsiteY12" fmla="*/ 913310 h 1256530"/>
                <a:gd name="connsiteX13" fmla="*/ 583428 w 1185839"/>
                <a:gd name="connsiteY13" fmla="*/ 969943 h 1256530"/>
                <a:gd name="connsiteX14" fmla="*/ 565456 w 1185839"/>
                <a:gd name="connsiteY14" fmla="*/ 1024617 h 1256530"/>
                <a:gd name="connsiteX15" fmla="*/ 498739 w 1185839"/>
                <a:gd name="connsiteY15" fmla="*/ 1118403 h 1256530"/>
                <a:gd name="connsiteX16" fmla="*/ 287796 w 1185839"/>
                <a:gd name="connsiteY16" fmla="*/ 1192525 h 1256530"/>
                <a:gd name="connsiteX17" fmla="*/ 178334 w 1185839"/>
                <a:gd name="connsiteY17" fmla="*/ 1160849 h 1256530"/>
                <a:gd name="connsiteX18" fmla="*/ 90949 w 1185839"/>
                <a:gd name="connsiteY18" fmla="*/ 1086159 h 1256530"/>
                <a:gd name="connsiteX19" fmla="*/ 59576 w 1185839"/>
                <a:gd name="connsiteY19" fmla="*/ 1037149 h 1256530"/>
                <a:gd name="connsiteX20" fmla="*/ 37782 w 1185839"/>
                <a:gd name="connsiteY20" fmla="*/ 983043 h 1256530"/>
                <a:gd name="connsiteX21" fmla="*/ 28977 w 1185839"/>
                <a:gd name="connsiteY21" fmla="*/ 868116 h 1256530"/>
                <a:gd name="connsiteX22" fmla="*/ 42104 w 1185839"/>
                <a:gd name="connsiteY22" fmla="*/ 812426 h 1256530"/>
                <a:gd name="connsiteX23" fmla="*/ 64682 w 1185839"/>
                <a:gd name="connsiteY23" fmla="*/ 761033 h 1256530"/>
                <a:gd name="connsiteX24" fmla="*/ 95009 w 1185839"/>
                <a:gd name="connsiteY24" fmla="*/ 715966 h 1256530"/>
                <a:gd name="connsiteX25" fmla="*/ 132014 w 1185839"/>
                <a:gd name="connsiteY25" fmla="*/ 678763 h 1256530"/>
                <a:gd name="connsiteX26" fmla="*/ 327830 w 1185839"/>
                <a:gd name="connsiteY26" fmla="*/ 615235 h 1256530"/>
                <a:gd name="connsiteX27" fmla="*/ 551705 w 1185839"/>
                <a:gd name="connsiteY27" fmla="*/ 616034 h 1256530"/>
                <a:gd name="connsiteX28" fmla="*/ 551133 w 1185839"/>
                <a:gd name="connsiteY28" fmla="*/ 535637 h 1256530"/>
                <a:gd name="connsiteX29" fmla="*/ 328216 w 1185839"/>
                <a:gd name="connsiteY29" fmla="*/ 547953 h 1256530"/>
                <a:gd name="connsiteX30" fmla="*/ 207414 w 1185839"/>
                <a:gd name="connsiteY30" fmla="*/ 577741 h 1256530"/>
                <a:gd name="connsiteX31" fmla="*/ 152535 w 1185839"/>
                <a:gd name="connsiteY31" fmla="*/ 607544 h 1256530"/>
                <a:gd name="connsiteX32" fmla="*/ 104279 w 1185839"/>
                <a:gd name="connsiteY32" fmla="*/ 646499 h 1256530"/>
                <a:gd name="connsiteX33" fmla="*/ 64749 w 1185839"/>
                <a:gd name="connsiteY33" fmla="*/ 693842 h 1256530"/>
                <a:gd name="connsiteX34" fmla="*/ 34629 w 1185839"/>
                <a:gd name="connsiteY34" fmla="*/ 747458 h 1256530"/>
                <a:gd name="connsiteX35" fmla="*/ 1885 w 1185839"/>
                <a:gd name="connsiteY35" fmla="*/ 866152 h 1256530"/>
                <a:gd name="connsiteX36" fmla="*/ 9970 w 1185839"/>
                <a:gd name="connsiteY36" fmla="*/ 992430 h 1256530"/>
                <a:gd name="connsiteX37" fmla="*/ 61509 w 1185839"/>
                <a:gd name="connsiteY37" fmla="*/ 1110646 h 1256530"/>
                <a:gd name="connsiteX38" fmla="*/ 156091 w 1185839"/>
                <a:gd name="connsiteY38" fmla="*/ 1204289 h 1256530"/>
                <a:gd name="connsiteX39" fmla="*/ 283514 w 1185839"/>
                <a:gd name="connsiteY39" fmla="*/ 1252466 h 1256530"/>
                <a:gd name="connsiteX40" fmla="*/ 300480 w 1185839"/>
                <a:gd name="connsiteY40" fmla="*/ 1254654 h 1256530"/>
                <a:gd name="connsiteX41" fmla="*/ 317762 w 1185839"/>
                <a:gd name="connsiteY41" fmla="*/ 1256075 h 1256530"/>
                <a:gd name="connsiteX42" fmla="*/ 335465 w 1185839"/>
                <a:gd name="connsiteY42" fmla="*/ 1256492 h 1256530"/>
                <a:gd name="connsiteX43" fmla="*/ 353174 w 1185839"/>
                <a:gd name="connsiteY43" fmla="*/ 1255942 h 1256530"/>
                <a:gd name="connsiteX44" fmla="*/ 423035 w 1185839"/>
                <a:gd name="connsiteY44" fmla="*/ 1243941 h 1256530"/>
                <a:gd name="connsiteX45" fmla="*/ 489233 w 1185839"/>
                <a:gd name="connsiteY45" fmla="*/ 1217560 h 1256530"/>
                <a:gd name="connsiteX46" fmla="*/ 549186 w 1185839"/>
                <a:gd name="connsiteY46" fmla="*/ 1177814 h 1256530"/>
                <a:gd name="connsiteX47" fmla="*/ 639569 w 1185839"/>
                <a:gd name="connsiteY47" fmla="*/ 1063890 h 1256530"/>
                <a:gd name="connsiteX48" fmla="*/ 647655 w 1185839"/>
                <a:gd name="connsiteY48" fmla="*/ 1047275 h 1256530"/>
                <a:gd name="connsiteX49" fmla="*/ 654809 w 1185839"/>
                <a:gd name="connsiteY49" fmla="*/ 1030216 h 1256530"/>
                <a:gd name="connsiteX50" fmla="*/ 666391 w 1185839"/>
                <a:gd name="connsiteY50" fmla="*/ 995073 h 1256530"/>
                <a:gd name="connsiteX51" fmla="*/ 679574 w 1185839"/>
                <a:gd name="connsiteY51" fmla="*/ 922646 h 1256530"/>
                <a:gd name="connsiteX52" fmla="*/ 682088 w 1185839"/>
                <a:gd name="connsiteY52" fmla="*/ 886180 h 1256530"/>
                <a:gd name="connsiteX53" fmla="*/ 682688 w 1185839"/>
                <a:gd name="connsiteY53" fmla="*/ 870376 h 1256530"/>
                <a:gd name="connsiteX54" fmla="*/ 683431 w 1185839"/>
                <a:gd name="connsiteY54" fmla="*/ 855657 h 1256530"/>
                <a:gd name="connsiteX55" fmla="*/ 686184 w 1185839"/>
                <a:gd name="connsiteY55" fmla="*/ 796807 h 1256530"/>
                <a:gd name="connsiteX56" fmla="*/ 688803 w 1185839"/>
                <a:gd name="connsiteY56" fmla="*/ 679107 h 1256530"/>
                <a:gd name="connsiteX57" fmla="*/ 693813 w 1185839"/>
                <a:gd name="connsiteY57" fmla="*/ 443697 h 1256530"/>
                <a:gd name="connsiteX58" fmla="*/ 696233 w 1185839"/>
                <a:gd name="connsiteY58" fmla="*/ 325998 h 1256530"/>
                <a:gd name="connsiteX59" fmla="*/ 696480 w 1185839"/>
                <a:gd name="connsiteY59" fmla="*/ 311285 h 1256530"/>
                <a:gd name="connsiteX60" fmla="*/ 696557 w 1185839"/>
                <a:gd name="connsiteY60" fmla="*/ 307765 h 1256530"/>
                <a:gd name="connsiteX61" fmla="*/ 696699 w 1185839"/>
                <a:gd name="connsiteY61" fmla="*/ 305304 h 1256530"/>
                <a:gd name="connsiteX62" fmla="*/ 696947 w 1185839"/>
                <a:gd name="connsiteY62" fmla="*/ 300377 h 1256530"/>
                <a:gd name="connsiteX63" fmla="*/ 699157 w 1185839"/>
                <a:gd name="connsiteY63" fmla="*/ 280931 h 1256530"/>
                <a:gd name="connsiteX64" fmla="*/ 708749 w 1185839"/>
                <a:gd name="connsiteY64" fmla="*/ 243443 h 1256530"/>
                <a:gd name="connsiteX65" fmla="*/ 748535 w 1185839"/>
                <a:gd name="connsiteY65" fmla="*/ 177919 h 1256530"/>
                <a:gd name="connsiteX66" fmla="*/ 810018 w 1185839"/>
                <a:gd name="connsiteY66" fmla="*/ 133105 h 1256530"/>
                <a:gd name="connsiteX67" fmla="*/ 884104 w 1185839"/>
                <a:gd name="connsiteY67" fmla="*/ 117471 h 1256530"/>
                <a:gd name="connsiteX68" fmla="*/ 958951 w 1185839"/>
                <a:gd name="connsiteY68" fmla="*/ 132243 h 1256530"/>
                <a:gd name="connsiteX69" fmla="*/ 1022597 w 1185839"/>
                <a:gd name="connsiteY69" fmla="*/ 177183 h 1256530"/>
                <a:gd name="connsiteX70" fmla="*/ 1064326 w 1185839"/>
                <a:gd name="connsiteY70" fmla="*/ 245014 h 1256530"/>
                <a:gd name="connsiteX71" fmla="*/ 1076490 w 1185839"/>
                <a:gd name="connsiteY71" fmla="*/ 325602 h 1256530"/>
                <a:gd name="connsiteX72" fmla="*/ 1056506 w 1185839"/>
                <a:gd name="connsiteY72" fmla="*/ 405633 h 1256530"/>
                <a:gd name="connsiteX73" fmla="*/ 1005710 w 1185839"/>
                <a:gd name="connsiteY73" fmla="*/ 471775 h 1256530"/>
                <a:gd name="connsiteX74" fmla="*/ 932348 w 1185839"/>
                <a:gd name="connsiteY74" fmla="*/ 511175 h 1256530"/>
                <a:gd name="connsiteX75" fmla="*/ 890990 w 1185839"/>
                <a:gd name="connsiteY75" fmla="*/ 519008 h 1256530"/>
                <a:gd name="connsiteX76" fmla="*/ 885685 w 1185839"/>
                <a:gd name="connsiteY76" fmla="*/ 519341 h 1256530"/>
                <a:gd name="connsiteX77" fmla="*/ 879856 w 1185839"/>
                <a:gd name="connsiteY77" fmla="*/ 519664 h 1256530"/>
                <a:gd name="connsiteX78" fmla="*/ 865540 w 1185839"/>
                <a:gd name="connsiteY78" fmla="*/ 520061 h 1256530"/>
                <a:gd name="connsiteX79" fmla="*/ 836888 w 1185839"/>
                <a:gd name="connsiteY79" fmla="*/ 520844 h 1256530"/>
                <a:gd name="connsiteX80" fmla="*/ 730189 w 1185839"/>
                <a:gd name="connsiteY80" fmla="*/ 523771 h 1256530"/>
                <a:gd name="connsiteX81" fmla="*/ 728218 w 1185839"/>
                <a:gd name="connsiteY81" fmla="*/ 616204 h 1256530"/>
                <a:gd name="connsiteX82" fmla="*/ 836888 w 1185839"/>
                <a:gd name="connsiteY82" fmla="*/ 617675 h 1256530"/>
                <a:gd name="connsiteX83" fmla="*/ 865540 w 1185839"/>
                <a:gd name="connsiteY83" fmla="*/ 618061 h 1256530"/>
                <a:gd name="connsiteX84" fmla="*/ 879856 w 1185839"/>
                <a:gd name="connsiteY84" fmla="*/ 618257 h 1256530"/>
                <a:gd name="connsiteX85" fmla="*/ 895201 w 1185839"/>
                <a:gd name="connsiteY85" fmla="*/ 618114 h 1256530"/>
                <a:gd name="connsiteX86" fmla="*/ 956761 w 1185839"/>
                <a:gd name="connsiteY86" fmla="*/ 609661 h 1256530"/>
                <a:gd name="connsiteX87" fmla="*/ 1068946 w 1185839"/>
                <a:gd name="connsiteY87" fmla="*/ 555083 h 1256530"/>
                <a:gd name="connsiteX88" fmla="*/ 1149442 w 1185839"/>
                <a:gd name="connsiteY88" fmla="*/ 457649 h 1256530"/>
                <a:gd name="connsiteX89" fmla="*/ 1169730 w 1185839"/>
                <a:gd name="connsiteY89" fmla="*/ 208605 h 1256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85839" h="1256530">
                  <a:moveTo>
                    <a:pt x="1169730" y="208605"/>
                  </a:moveTo>
                  <a:cubicBezTo>
                    <a:pt x="1156309" y="168101"/>
                    <a:pt x="1134783" y="130374"/>
                    <a:pt x="1106417" y="99168"/>
                  </a:cubicBezTo>
                  <a:cubicBezTo>
                    <a:pt x="1078157" y="67894"/>
                    <a:pt x="1043657" y="42759"/>
                    <a:pt x="1005757" y="25743"/>
                  </a:cubicBezTo>
                  <a:cubicBezTo>
                    <a:pt x="929891" y="-8697"/>
                    <a:pt x="840860" y="-8417"/>
                    <a:pt x="765803" y="25600"/>
                  </a:cubicBezTo>
                  <a:cubicBezTo>
                    <a:pt x="690537" y="59235"/>
                    <a:pt x="631091" y="125727"/>
                    <a:pt x="604084" y="204330"/>
                  </a:cubicBezTo>
                  <a:cubicBezTo>
                    <a:pt x="597335" y="223965"/>
                    <a:pt x="592579" y="244305"/>
                    <a:pt x="589910" y="264899"/>
                  </a:cubicBezTo>
                  <a:cubicBezTo>
                    <a:pt x="587055" y="285292"/>
                    <a:pt x="587071" y="306918"/>
                    <a:pt x="587406" y="325998"/>
                  </a:cubicBezTo>
                  <a:lnTo>
                    <a:pt x="588467" y="443697"/>
                  </a:lnTo>
                  <a:lnTo>
                    <a:pt x="590255" y="679107"/>
                  </a:lnTo>
                  <a:lnTo>
                    <a:pt x="590894" y="796807"/>
                  </a:lnTo>
                  <a:cubicBezTo>
                    <a:pt x="590971" y="816427"/>
                    <a:pt x="590755" y="836041"/>
                    <a:pt x="591059" y="855657"/>
                  </a:cubicBezTo>
                  <a:cubicBezTo>
                    <a:pt x="591167" y="865395"/>
                    <a:pt x="591502" y="875441"/>
                    <a:pt x="591440" y="884920"/>
                  </a:cubicBezTo>
                  <a:cubicBezTo>
                    <a:pt x="591564" y="894394"/>
                    <a:pt x="590904" y="903815"/>
                    <a:pt x="590719" y="913310"/>
                  </a:cubicBezTo>
                  <a:cubicBezTo>
                    <a:pt x="589508" y="932205"/>
                    <a:pt x="587411" y="951197"/>
                    <a:pt x="583428" y="969943"/>
                  </a:cubicBezTo>
                  <a:cubicBezTo>
                    <a:pt x="579569" y="988727"/>
                    <a:pt x="573371" y="1007075"/>
                    <a:pt x="565456" y="1024617"/>
                  </a:cubicBezTo>
                  <a:cubicBezTo>
                    <a:pt x="549552" y="1059665"/>
                    <a:pt x="527076" y="1092099"/>
                    <a:pt x="498739" y="1118403"/>
                  </a:cubicBezTo>
                  <a:cubicBezTo>
                    <a:pt x="441908" y="1170672"/>
                    <a:pt x="364107" y="1199165"/>
                    <a:pt x="287796" y="1192525"/>
                  </a:cubicBezTo>
                  <a:cubicBezTo>
                    <a:pt x="249694" y="1189939"/>
                    <a:pt x="212123" y="1179093"/>
                    <a:pt x="178334" y="1160849"/>
                  </a:cubicBezTo>
                  <a:cubicBezTo>
                    <a:pt x="144472" y="1142662"/>
                    <a:pt x="114671" y="1116822"/>
                    <a:pt x="90949" y="1086159"/>
                  </a:cubicBezTo>
                  <a:cubicBezTo>
                    <a:pt x="79032" y="1070862"/>
                    <a:pt x="68542" y="1054418"/>
                    <a:pt x="59576" y="1037149"/>
                  </a:cubicBezTo>
                  <a:cubicBezTo>
                    <a:pt x="50606" y="1019900"/>
                    <a:pt x="43032" y="1001827"/>
                    <a:pt x="37782" y="983043"/>
                  </a:cubicBezTo>
                  <a:cubicBezTo>
                    <a:pt x="26426" y="945733"/>
                    <a:pt x="23809" y="905969"/>
                    <a:pt x="28977" y="868116"/>
                  </a:cubicBezTo>
                  <a:cubicBezTo>
                    <a:pt x="31811" y="849152"/>
                    <a:pt x="36221" y="830447"/>
                    <a:pt x="42104" y="812426"/>
                  </a:cubicBezTo>
                  <a:cubicBezTo>
                    <a:pt x="48237" y="794467"/>
                    <a:pt x="55820" y="777224"/>
                    <a:pt x="64682" y="761033"/>
                  </a:cubicBezTo>
                  <a:cubicBezTo>
                    <a:pt x="73416" y="744774"/>
                    <a:pt x="83756" y="729748"/>
                    <a:pt x="95009" y="715966"/>
                  </a:cubicBezTo>
                  <a:cubicBezTo>
                    <a:pt x="106076" y="702051"/>
                    <a:pt x="118411" y="689465"/>
                    <a:pt x="132014" y="678763"/>
                  </a:cubicBezTo>
                  <a:cubicBezTo>
                    <a:pt x="185191" y="634521"/>
                    <a:pt x="255732" y="615500"/>
                    <a:pt x="327830" y="615235"/>
                  </a:cubicBezTo>
                  <a:cubicBezTo>
                    <a:pt x="402451" y="615345"/>
                    <a:pt x="477068" y="616474"/>
                    <a:pt x="551705" y="616034"/>
                  </a:cubicBezTo>
                  <a:lnTo>
                    <a:pt x="551133" y="535637"/>
                  </a:lnTo>
                  <a:cubicBezTo>
                    <a:pt x="476836" y="537267"/>
                    <a:pt x="402503" y="542381"/>
                    <a:pt x="328216" y="547953"/>
                  </a:cubicBezTo>
                  <a:cubicBezTo>
                    <a:pt x="286791" y="551092"/>
                    <a:pt x="245866" y="561324"/>
                    <a:pt x="207414" y="577741"/>
                  </a:cubicBezTo>
                  <a:cubicBezTo>
                    <a:pt x="188159" y="585818"/>
                    <a:pt x="169878" y="596165"/>
                    <a:pt x="152535" y="607544"/>
                  </a:cubicBezTo>
                  <a:cubicBezTo>
                    <a:pt x="135275" y="619088"/>
                    <a:pt x="118875" y="631870"/>
                    <a:pt x="104279" y="646499"/>
                  </a:cubicBezTo>
                  <a:cubicBezTo>
                    <a:pt x="89408" y="660816"/>
                    <a:pt x="76368" y="676922"/>
                    <a:pt x="64749" y="693842"/>
                  </a:cubicBezTo>
                  <a:cubicBezTo>
                    <a:pt x="53079" y="710747"/>
                    <a:pt x="42883" y="728663"/>
                    <a:pt x="34629" y="747458"/>
                  </a:cubicBezTo>
                  <a:cubicBezTo>
                    <a:pt x="17394" y="784771"/>
                    <a:pt x="6352" y="824715"/>
                    <a:pt x="1885" y="866152"/>
                  </a:cubicBezTo>
                  <a:cubicBezTo>
                    <a:pt x="-2236" y="907975"/>
                    <a:pt x="375" y="950837"/>
                    <a:pt x="9970" y="992430"/>
                  </a:cubicBezTo>
                  <a:cubicBezTo>
                    <a:pt x="19728" y="1034014"/>
                    <a:pt x="37040" y="1074243"/>
                    <a:pt x="61509" y="1110646"/>
                  </a:cubicBezTo>
                  <a:cubicBezTo>
                    <a:pt x="86039" y="1146906"/>
                    <a:pt x="117942" y="1179481"/>
                    <a:pt x="156091" y="1204289"/>
                  </a:cubicBezTo>
                  <a:cubicBezTo>
                    <a:pt x="194177" y="1229060"/>
                    <a:pt x="238338" y="1245712"/>
                    <a:pt x="283514" y="1252466"/>
                  </a:cubicBezTo>
                  <a:cubicBezTo>
                    <a:pt x="289171" y="1253508"/>
                    <a:pt x="294813" y="1254048"/>
                    <a:pt x="300480" y="1254654"/>
                  </a:cubicBezTo>
                  <a:cubicBezTo>
                    <a:pt x="306133" y="1255279"/>
                    <a:pt x="311806" y="1255895"/>
                    <a:pt x="317762" y="1256075"/>
                  </a:cubicBezTo>
                  <a:cubicBezTo>
                    <a:pt x="323666" y="1256397"/>
                    <a:pt x="329571" y="1256624"/>
                    <a:pt x="335465" y="1256492"/>
                  </a:cubicBezTo>
                  <a:cubicBezTo>
                    <a:pt x="341380" y="1256530"/>
                    <a:pt x="347290" y="1256369"/>
                    <a:pt x="353174" y="1255942"/>
                  </a:cubicBezTo>
                  <a:cubicBezTo>
                    <a:pt x="376793" y="1254645"/>
                    <a:pt x="400261" y="1250553"/>
                    <a:pt x="423035" y="1243941"/>
                  </a:cubicBezTo>
                  <a:cubicBezTo>
                    <a:pt x="445824" y="1237405"/>
                    <a:pt x="468015" y="1228539"/>
                    <a:pt x="489233" y="1217560"/>
                  </a:cubicBezTo>
                  <a:cubicBezTo>
                    <a:pt x="510476" y="1206582"/>
                    <a:pt x="530421" y="1193008"/>
                    <a:pt x="549186" y="1177814"/>
                  </a:cubicBezTo>
                  <a:cubicBezTo>
                    <a:pt x="586334" y="1146896"/>
                    <a:pt x="616899" y="1107567"/>
                    <a:pt x="639569" y="1063890"/>
                  </a:cubicBezTo>
                  <a:cubicBezTo>
                    <a:pt x="642493" y="1058472"/>
                    <a:pt x="645150" y="1052911"/>
                    <a:pt x="647655" y="1047275"/>
                  </a:cubicBezTo>
                  <a:cubicBezTo>
                    <a:pt x="650265" y="1041687"/>
                    <a:pt x="652618" y="1035994"/>
                    <a:pt x="654809" y="1030216"/>
                  </a:cubicBezTo>
                  <a:cubicBezTo>
                    <a:pt x="659476" y="1018801"/>
                    <a:pt x="663257" y="1006999"/>
                    <a:pt x="666391" y="995073"/>
                  </a:cubicBezTo>
                  <a:cubicBezTo>
                    <a:pt x="672849" y="971260"/>
                    <a:pt x="676878" y="946930"/>
                    <a:pt x="679574" y="922646"/>
                  </a:cubicBezTo>
                  <a:cubicBezTo>
                    <a:pt x="680517" y="910473"/>
                    <a:pt x="681745" y="898332"/>
                    <a:pt x="682088" y="886180"/>
                  </a:cubicBezTo>
                  <a:lnTo>
                    <a:pt x="682688" y="870376"/>
                  </a:lnTo>
                  <a:lnTo>
                    <a:pt x="683431" y="855657"/>
                  </a:lnTo>
                  <a:lnTo>
                    <a:pt x="686184" y="796807"/>
                  </a:lnTo>
                  <a:lnTo>
                    <a:pt x="688803" y="679107"/>
                  </a:lnTo>
                  <a:lnTo>
                    <a:pt x="693813" y="443697"/>
                  </a:lnTo>
                  <a:lnTo>
                    <a:pt x="696233" y="325998"/>
                  </a:lnTo>
                  <a:lnTo>
                    <a:pt x="696480" y="311285"/>
                  </a:lnTo>
                  <a:lnTo>
                    <a:pt x="696557" y="307765"/>
                  </a:lnTo>
                  <a:lnTo>
                    <a:pt x="696699" y="305304"/>
                  </a:lnTo>
                  <a:lnTo>
                    <a:pt x="696947" y="300377"/>
                  </a:lnTo>
                  <a:cubicBezTo>
                    <a:pt x="697366" y="293829"/>
                    <a:pt x="698119" y="287341"/>
                    <a:pt x="699157" y="280931"/>
                  </a:cubicBezTo>
                  <a:cubicBezTo>
                    <a:pt x="701329" y="268133"/>
                    <a:pt x="704300" y="255536"/>
                    <a:pt x="708749" y="243443"/>
                  </a:cubicBezTo>
                  <a:cubicBezTo>
                    <a:pt x="717578" y="219233"/>
                    <a:pt x="731456" y="197068"/>
                    <a:pt x="748535" y="177919"/>
                  </a:cubicBezTo>
                  <a:cubicBezTo>
                    <a:pt x="765784" y="158886"/>
                    <a:pt x="786863" y="143473"/>
                    <a:pt x="810018" y="133105"/>
                  </a:cubicBezTo>
                  <a:cubicBezTo>
                    <a:pt x="833212" y="122763"/>
                    <a:pt x="858386" y="117518"/>
                    <a:pt x="884104" y="117471"/>
                  </a:cubicBezTo>
                  <a:cubicBezTo>
                    <a:pt x="909793" y="117042"/>
                    <a:pt x="935244" y="122038"/>
                    <a:pt x="958951" y="132243"/>
                  </a:cubicBezTo>
                  <a:cubicBezTo>
                    <a:pt x="982630" y="142420"/>
                    <a:pt x="1004528" y="157791"/>
                    <a:pt x="1022597" y="177183"/>
                  </a:cubicBezTo>
                  <a:cubicBezTo>
                    <a:pt x="1040533" y="196676"/>
                    <a:pt x="1055059" y="219694"/>
                    <a:pt x="1064326" y="245014"/>
                  </a:cubicBezTo>
                  <a:cubicBezTo>
                    <a:pt x="1073651" y="270250"/>
                    <a:pt x="1077842" y="297883"/>
                    <a:pt x="1076490" y="325602"/>
                  </a:cubicBezTo>
                  <a:cubicBezTo>
                    <a:pt x="1075261" y="353171"/>
                    <a:pt x="1068584" y="380492"/>
                    <a:pt x="1056506" y="405633"/>
                  </a:cubicBezTo>
                  <a:cubicBezTo>
                    <a:pt x="1044352" y="430645"/>
                    <a:pt x="1027207" y="453712"/>
                    <a:pt x="1005710" y="471775"/>
                  </a:cubicBezTo>
                  <a:cubicBezTo>
                    <a:pt x="984288" y="489866"/>
                    <a:pt x="959209" y="503468"/>
                    <a:pt x="932348" y="511175"/>
                  </a:cubicBezTo>
                  <a:cubicBezTo>
                    <a:pt x="918946" y="515149"/>
                    <a:pt x="905106" y="517849"/>
                    <a:pt x="890990" y="519008"/>
                  </a:cubicBezTo>
                  <a:lnTo>
                    <a:pt x="885685" y="519341"/>
                  </a:lnTo>
                  <a:cubicBezTo>
                    <a:pt x="883752" y="519441"/>
                    <a:pt x="882542" y="519633"/>
                    <a:pt x="879856" y="519664"/>
                  </a:cubicBezTo>
                  <a:lnTo>
                    <a:pt x="865540" y="520061"/>
                  </a:lnTo>
                  <a:lnTo>
                    <a:pt x="836888" y="520844"/>
                  </a:lnTo>
                  <a:lnTo>
                    <a:pt x="730189" y="523771"/>
                  </a:lnTo>
                  <a:lnTo>
                    <a:pt x="728218" y="616204"/>
                  </a:lnTo>
                  <a:lnTo>
                    <a:pt x="836888" y="617675"/>
                  </a:lnTo>
                  <a:lnTo>
                    <a:pt x="865540" y="618061"/>
                  </a:lnTo>
                  <a:lnTo>
                    <a:pt x="879856" y="618257"/>
                  </a:lnTo>
                  <a:lnTo>
                    <a:pt x="895201" y="618114"/>
                  </a:lnTo>
                  <a:cubicBezTo>
                    <a:pt x="915889" y="617468"/>
                    <a:pt x="936558" y="614615"/>
                    <a:pt x="956761" y="609661"/>
                  </a:cubicBezTo>
                  <a:cubicBezTo>
                    <a:pt x="997261" y="599960"/>
                    <a:pt x="1035828" y="581224"/>
                    <a:pt x="1068946" y="555083"/>
                  </a:cubicBezTo>
                  <a:cubicBezTo>
                    <a:pt x="1102217" y="529085"/>
                    <a:pt x="1129458" y="495275"/>
                    <a:pt x="1149442" y="457649"/>
                  </a:cubicBezTo>
                  <a:cubicBezTo>
                    <a:pt x="1189523" y="382053"/>
                    <a:pt x="1196829" y="289685"/>
                    <a:pt x="1169730" y="208605"/>
                  </a:cubicBezTo>
                </a:path>
              </a:pathLst>
            </a:custGeom>
            <a:solidFill>
              <a:srgbClr val="FD5F07"/>
            </a:solidFill>
            <a:ln w="9525" cap="flat">
              <a:noFill/>
              <a:prstDash val="solid"/>
              <a:miter/>
            </a:ln>
          </p:spPr>
          <p:txBody>
            <a:bodyPr rtlCol="0" anchor="ctr"/>
            <a:lstStyle/>
            <a:p>
              <a:endParaRPr lang="en-US"/>
            </a:p>
          </p:txBody>
        </p:sp>
        <p:sp>
          <p:nvSpPr>
            <p:cNvPr id="9" name="Graphic 6">
              <a:extLst>
                <a:ext uri="{FF2B5EF4-FFF2-40B4-BE49-F238E27FC236}">
                  <a16:creationId xmlns:a16="http://schemas.microsoft.com/office/drawing/2014/main" id="{8B090ACA-C732-164E-B35C-3B0CC7E4CCAD}"/>
                </a:ext>
              </a:extLst>
            </p:cNvPr>
            <p:cNvSpPr/>
            <p:nvPr/>
          </p:nvSpPr>
          <p:spPr>
            <a:xfrm>
              <a:off x="3217078" y="2044492"/>
              <a:ext cx="1857509" cy="311376"/>
            </a:xfrm>
            <a:custGeom>
              <a:avLst/>
              <a:gdLst>
                <a:gd name="connsiteX0" fmla="*/ 810565 w 1857509"/>
                <a:gd name="connsiteY0" fmla="*/ 305863 h 311376"/>
                <a:gd name="connsiteX1" fmla="*/ 872975 w 1857509"/>
                <a:gd name="connsiteY1" fmla="*/ 305863 h 311376"/>
                <a:gd name="connsiteX2" fmla="*/ 872975 w 1857509"/>
                <a:gd name="connsiteY2" fmla="*/ 96590 h 311376"/>
                <a:gd name="connsiteX3" fmla="*/ 810565 w 1857509"/>
                <a:gd name="connsiteY3" fmla="*/ 96590 h 311376"/>
                <a:gd name="connsiteX4" fmla="*/ 810565 w 1857509"/>
                <a:gd name="connsiteY4" fmla="*/ 305863 h 311376"/>
                <a:gd name="connsiteX5" fmla="*/ 841770 w 1857509"/>
                <a:gd name="connsiteY5" fmla="*/ 72019 h 311376"/>
                <a:gd name="connsiteX6" fmla="*/ 805437 w 1857509"/>
                <a:gd name="connsiteY6" fmla="*/ 36005 h 311376"/>
                <a:gd name="connsiteX7" fmla="*/ 841770 w 1857509"/>
                <a:gd name="connsiteY7" fmla="*/ 0 h 311376"/>
                <a:gd name="connsiteX8" fmla="*/ 878102 w 1857509"/>
                <a:gd name="connsiteY8" fmla="*/ 36005 h 311376"/>
                <a:gd name="connsiteX9" fmla="*/ 841770 w 1857509"/>
                <a:gd name="connsiteY9" fmla="*/ 72019 h 311376"/>
                <a:gd name="connsiteX10" fmla="*/ 103016 w 1857509"/>
                <a:gd name="connsiteY10" fmla="*/ 144463 h 311376"/>
                <a:gd name="connsiteX11" fmla="*/ 64121 w 1857509"/>
                <a:gd name="connsiteY11" fmla="*/ 144463 h 311376"/>
                <a:gd name="connsiteX12" fmla="*/ 64121 w 1857509"/>
                <a:gd name="connsiteY12" fmla="*/ 66515 h 311376"/>
                <a:gd name="connsiteX13" fmla="*/ 103016 w 1857509"/>
                <a:gd name="connsiteY13" fmla="*/ 66515 h 311376"/>
                <a:gd name="connsiteX14" fmla="*/ 147049 w 1857509"/>
                <a:gd name="connsiteY14" fmla="*/ 105484 h 311376"/>
                <a:gd name="connsiteX15" fmla="*/ 103016 w 1857509"/>
                <a:gd name="connsiteY15" fmla="*/ 144463 h 311376"/>
                <a:gd name="connsiteX16" fmla="*/ 211595 w 1857509"/>
                <a:gd name="connsiteY16" fmla="*/ 105058 h 311376"/>
                <a:gd name="connsiteX17" fmla="*/ 101740 w 1857509"/>
                <a:gd name="connsiteY17" fmla="*/ 9321 h 311376"/>
                <a:gd name="connsiteX18" fmla="*/ 0 w 1857509"/>
                <a:gd name="connsiteY18" fmla="*/ 9321 h 311376"/>
                <a:gd name="connsiteX19" fmla="*/ 0 w 1857509"/>
                <a:gd name="connsiteY19" fmla="*/ 305863 h 311376"/>
                <a:gd name="connsiteX20" fmla="*/ 64121 w 1857509"/>
                <a:gd name="connsiteY20" fmla="*/ 305863 h 311376"/>
                <a:gd name="connsiteX21" fmla="*/ 64121 w 1857509"/>
                <a:gd name="connsiteY21" fmla="*/ 200805 h 311376"/>
                <a:gd name="connsiteX22" fmla="*/ 101740 w 1857509"/>
                <a:gd name="connsiteY22" fmla="*/ 200805 h 311376"/>
                <a:gd name="connsiteX23" fmla="*/ 211595 w 1857509"/>
                <a:gd name="connsiteY23" fmla="*/ 105058 h 311376"/>
                <a:gd name="connsiteX24" fmla="*/ 327867 w 1857509"/>
                <a:gd name="connsiteY24" fmla="*/ 139377 h 311376"/>
                <a:gd name="connsiteX25" fmla="*/ 374887 w 1857509"/>
                <a:gd name="connsiteY25" fmla="*/ 177929 h 311376"/>
                <a:gd name="connsiteX26" fmla="*/ 280419 w 1857509"/>
                <a:gd name="connsiteY26" fmla="*/ 177929 h 311376"/>
                <a:gd name="connsiteX27" fmla="*/ 327867 w 1857509"/>
                <a:gd name="connsiteY27" fmla="*/ 139377 h 311376"/>
                <a:gd name="connsiteX28" fmla="*/ 330860 w 1857509"/>
                <a:gd name="connsiteY28" fmla="*/ 311376 h 311376"/>
                <a:gd name="connsiteX29" fmla="*/ 428749 w 1857509"/>
                <a:gd name="connsiteY29" fmla="*/ 255877 h 311376"/>
                <a:gd name="connsiteX30" fmla="*/ 376169 w 1857509"/>
                <a:gd name="connsiteY30" fmla="*/ 235114 h 311376"/>
                <a:gd name="connsiteX31" fmla="*/ 330860 w 1857509"/>
                <a:gd name="connsiteY31" fmla="*/ 260538 h 311376"/>
                <a:gd name="connsiteX32" fmla="*/ 279990 w 1857509"/>
                <a:gd name="connsiteY32" fmla="*/ 218168 h 311376"/>
                <a:gd name="connsiteX33" fmla="*/ 435158 w 1857509"/>
                <a:gd name="connsiteY33" fmla="*/ 218168 h 311376"/>
                <a:gd name="connsiteX34" fmla="*/ 436016 w 1857509"/>
                <a:gd name="connsiteY34" fmla="*/ 202927 h 311376"/>
                <a:gd name="connsiteX35" fmla="*/ 328296 w 1857509"/>
                <a:gd name="connsiteY35" fmla="*/ 91077 h 311376"/>
                <a:gd name="connsiteX36" fmla="*/ 218866 w 1857509"/>
                <a:gd name="connsiteY36" fmla="*/ 201231 h 311376"/>
                <a:gd name="connsiteX37" fmla="*/ 330860 w 1857509"/>
                <a:gd name="connsiteY37" fmla="*/ 311376 h 311376"/>
                <a:gd name="connsiteX38" fmla="*/ 599267 w 1857509"/>
                <a:gd name="connsiteY38" fmla="*/ 156749 h 311376"/>
                <a:gd name="connsiteX39" fmla="*/ 583447 w 1857509"/>
                <a:gd name="connsiteY39" fmla="*/ 154210 h 311376"/>
                <a:gd name="connsiteX40" fmla="*/ 528309 w 1857509"/>
                <a:gd name="connsiteY40" fmla="*/ 220716 h 311376"/>
                <a:gd name="connsiteX41" fmla="*/ 528309 w 1857509"/>
                <a:gd name="connsiteY41" fmla="*/ 305863 h 311376"/>
                <a:gd name="connsiteX42" fmla="*/ 466326 w 1857509"/>
                <a:gd name="connsiteY42" fmla="*/ 305863 h 311376"/>
                <a:gd name="connsiteX43" fmla="*/ 466326 w 1857509"/>
                <a:gd name="connsiteY43" fmla="*/ 96590 h 311376"/>
                <a:gd name="connsiteX44" fmla="*/ 527879 w 1857509"/>
                <a:gd name="connsiteY44" fmla="*/ 96590 h 311376"/>
                <a:gd name="connsiteX45" fmla="*/ 527879 w 1857509"/>
                <a:gd name="connsiteY45" fmla="*/ 130908 h 311376"/>
                <a:gd name="connsiteX46" fmla="*/ 588579 w 1857509"/>
                <a:gd name="connsiteY46" fmla="*/ 91929 h 311376"/>
                <a:gd name="connsiteX47" fmla="*/ 599267 w 1857509"/>
                <a:gd name="connsiteY47" fmla="*/ 93199 h 311376"/>
                <a:gd name="connsiteX48" fmla="*/ 599267 w 1857509"/>
                <a:gd name="connsiteY48" fmla="*/ 156749 h 311376"/>
                <a:gd name="connsiteX49" fmla="*/ 693952 w 1857509"/>
                <a:gd name="connsiteY49" fmla="*/ 171147 h 311376"/>
                <a:gd name="connsiteX50" fmla="*/ 676427 w 1857509"/>
                <a:gd name="connsiteY50" fmla="*/ 155053 h 311376"/>
                <a:gd name="connsiteX51" fmla="*/ 696087 w 1857509"/>
                <a:gd name="connsiteY51" fmla="*/ 140646 h 311376"/>
                <a:gd name="connsiteX52" fmla="*/ 729432 w 1857509"/>
                <a:gd name="connsiteY52" fmla="*/ 166487 h 311376"/>
                <a:gd name="connsiteX53" fmla="*/ 780296 w 1857509"/>
                <a:gd name="connsiteY53" fmla="*/ 139803 h 311376"/>
                <a:gd name="connsiteX54" fmla="*/ 696516 w 1857509"/>
                <a:gd name="connsiteY54" fmla="*/ 91086 h 311376"/>
                <a:gd name="connsiteX55" fmla="*/ 614869 w 1857509"/>
                <a:gd name="connsiteY55" fmla="*/ 158861 h 311376"/>
                <a:gd name="connsiteX56" fmla="*/ 675145 w 1857509"/>
                <a:gd name="connsiteY56" fmla="*/ 223254 h 311376"/>
                <a:gd name="connsiteX57" fmla="*/ 699937 w 1857509"/>
                <a:gd name="connsiteY57" fmla="*/ 229184 h 311376"/>
                <a:gd name="connsiteX58" fmla="*/ 719173 w 1857509"/>
                <a:gd name="connsiteY58" fmla="*/ 244861 h 311376"/>
                <a:gd name="connsiteX59" fmla="*/ 696945 w 1857509"/>
                <a:gd name="connsiteY59" fmla="*/ 260955 h 311376"/>
                <a:gd name="connsiteX60" fmla="*/ 657615 w 1857509"/>
                <a:gd name="connsiteY60" fmla="*/ 232575 h 311376"/>
                <a:gd name="connsiteX61" fmla="*/ 607174 w 1857509"/>
                <a:gd name="connsiteY61" fmla="*/ 260112 h 311376"/>
                <a:gd name="connsiteX62" fmla="*/ 696516 w 1857509"/>
                <a:gd name="connsiteY62" fmla="*/ 311376 h 311376"/>
                <a:gd name="connsiteX63" fmla="*/ 781578 w 1857509"/>
                <a:gd name="connsiteY63" fmla="*/ 239784 h 311376"/>
                <a:gd name="connsiteX64" fmla="*/ 720454 w 1857509"/>
                <a:gd name="connsiteY64" fmla="*/ 177929 h 311376"/>
                <a:gd name="connsiteX65" fmla="*/ 693952 w 1857509"/>
                <a:gd name="connsiteY65" fmla="*/ 171147 h 311376"/>
                <a:gd name="connsiteX66" fmla="*/ 984924 w 1857509"/>
                <a:gd name="connsiteY66" fmla="*/ 171147 h 311376"/>
                <a:gd name="connsiteX67" fmla="*/ 967398 w 1857509"/>
                <a:gd name="connsiteY67" fmla="*/ 155053 h 311376"/>
                <a:gd name="connsiteX68" fmla="*/ 987057 w 1857509"/>
                <a:gd name="connsiteY68" fmla="*/ 140646 h 311376"/>
                <a:gd name="connsiteX69" fmla="*/ 1020404 w 1857509"/>
                <a:gd name="connsiteY69" fmla="*/ 166487 h 311376"/>
                <a:gd name="connsiteX70" fmla="*/ 1071268 w 1857509"/>
                <a:gd name="connsiteY70" fmla="*/ 139803 h 311376"/>
                <a:gd name="connsiteX71" fmla="*/ 987486 w 1857509"/>
                <a:gd name="connsiteY71" fmla="*/ 91086 h 311376"/>
                <a:gd name="connsiteX72" fmla="*/ 905840 w 1857509"/>
                <a:gd name="connsiteY72" fmla="*/ 158861 h 311376"/>
                <a:gd name="connsiteX73" fmla="*/ 966112 w 1857509"/>
                <a:gd name="connsiteY73" fmla="*/ 223254 h 311376"/>
                <a:gd name="connsiteX74" fmla="*/ 990905 w 1857509"/>
                <a:gd name="connsiteY74" fmla="*/ 229184 h 311376"/>
                <a:gd name="connsiteX75" fmla="*/ 1010146 w 1857509"/>
                <a:gd name="connsiteY75" fmla="*/ 244861 h 311376"/>
                <a:gd name="connsiteX76" fmla="*/ 987915 w 1857509"/>
                <a:gd name="connsiteY76" fmla="*/ 260955 h 311376"/>
                <a:gd name="connsiteX77" fmla="*/ 948591 w 1857509"/>
                <a:gd name="connsiteY77" fmla="*/ 232575 h 311376"/>
                <a:gd name="connsiteX78" fmla="*/ 898149 w 1857509"/>
                <a:gd name="connsiteY78" fmla="*/ 260112 h 311376"/>
                <a:gd name="connsiteX79" fmla="*/ 987486 w 1857509"/>
                <a:gd name="connsiteY79" fmla="*/ 311376 h 311376"/>
                <a:gd name="connsiteX80" fmla="*/ 1072554 w 1857509"/>
                <a:gd name="connsiteY80" fmla="*/ 239784 h 311376"/>
                <a:gd name="connsiteX81" fmla="*/ 1011422 w 1857509"/>
                <a:gd name="connsiteY81" fmla="*/ 177929 h 311376"/>
                <a:gd name="connsiteX82" fmla="*/ 984924 w 1857509"/>
                <a:gd name="connsiteY82" fmla="*/ 171147 h 311376"/>
                <a:gd name="connsiteX83" fmla="*/ 1176300 w 1857509"/>
                <a:gd name="connsiteY83" fmla="*/ 35162 h 311376"/>
                <a:gd name="connsiteX84" fmla="*/ 1176300 w 1857509"/>
                <a:gd name="connsiteY84" fmla="*/ 96590 h 311376"/>
                <a:gd name="connsiteX85" fmla="*/ 1229735 w 1857509"/>
                <a:gd name="connsiteY85" fmla="*/ 96590 h 311376"/>
                <a:gd name="connsiteX86" fmla="*/ 1229735 w 1857509"/>
                <a:gd name="connsiteY86" fmla="*/ 147428 h 311376"/>
                <a:gd name="connsiteX87" fmla="*/ 1176300 w 1857509"/>
                <a:gd name="connsiteY87" fmla="*/ 147428 h 311376"/>
                <a:gd name="connsiteX88" fmla="*/ 1176300 w 1857509"/>
                <a:gd name="connsiteY88" fmla="*/ 224107 h 311376"/>
                <a:gd name="connsiteX89" fmla="*/ 1206656 w 1857509"/>
                <a:gd name="connsiteY89" fmla="*/ 255451 h 311376"/>
                <a:gd name="connsiteX90" fmla="*/ 1229735 w 1857509"/>
                <a:gd name="connsiteY90" fmla="*/ 249095 h 311376"/>
                <a:gd name="connsiteX91" fmla="*/ 1229735 w 1857509"/>
                <a:gd name="connsiteY91" fmla="*/ 302482 h 311376"/>
                <a:gd name="connsiteX92" fmla="*/ 1186139 w 1857509"/>
                <a:gd name="connsiteY92" fmla="*/ 310950 h 311376"/>
                <a:gd name="connsiteX93" fmla="*/ 1114321 w 1857509"/>
                <a:gd name="connsiteY93" fmla="*/ 237236 h 311376"/>
                <a:gd name="connsiteX94" fmla="*/ 1114321 w 1857509"/>
                <a:gd name="connsiteY94" fmla="*/ 147428 h 311376"/>
                <a:gd name="connsiteX95" fmla="*/ 1084393 w 1857509"/>
                <a:gd name="connsiteY95" fmla="*/ 147428 h 311376"/>
                <a:gd name="connsiteX96" fmla="*/ 1084393 w 1857509"/>
                <a:gd name="connsiteY96" fmla="*/ 96590 h 311376"/>
                <a:gd name="connsiteX97" fmla="*/ 1114321 w 1857509"/>
                <a:gd name="connsiteY97" fmla="*/ 96590 h 311376"/>
                <a:gd name="connsiteX98" fmla="*/ 1114321 w 1857509"/>
                <a:gd name="connsiteY98" fmla="*/ 35162 h 311376"/>
                <a:gd name="connsiteX99" fmla="*/ 1176300 w 1857509"/>
                <a:gd name="connsiteY99" fmla="*/ 35162 h 311376"/>
                <a:gd name="connsiteX100" fmla="*/ 1352551 w 1857509"/>
                <a:gd name="connsiteY100" fmla="*/ 139377 h 311376"/>
                <a:gd name="connsiteX101" fmla="*/ 1399566 w 1857509"/>
                <a:gd name="connsiteY101" fmla="*/ 177929 h 311376"/>
                <a:gd name="connsiteX102" fmla="*/ 1305097 w 1857509"/>
                <a:gd name="connsiteY102" fmla="*/ 177929 h 311376"/>
                <a:gd name="connsiteX103" fmla="*/ 1352551 w 1857509"/>
                <a:gd name="connsiteY103" fmla="*/ 139377 h 311376"/>
                <a:gd name="connsiteX104" fmla="*/ 1355541 w 1857509"/>
                <a:gd name="connsiteY104" fmla="*/ 311376 h 311376"/>
                <a:gd name="connsiteX105" fmla="*/ 1453430 w 1857509"/>
                <a:gd name="connsiteY105" fmla="*/ 255877 h 311376"/>
                <a:gd name="connsiteX106" fmla="*/ 1400852 w 1857509"/>
                <a:gd name="connsiteY106" fmla="*/ 235114 h 311376"/>
                <a:gd name="connsiteX107" fmla="*/ 1355541 w 1857509"/>
                <a:gd name="connsiteY107" fmla="*/ 260538 h 311376"/>
                <a:gd name="connsiteX108" fmla="*/ 1304669 w 1857509"/>
                <a:gd name="connsiteY108" fmla="*/ 218168 h 311376"/>
                <a:gd name="connsiteX109" fmla="*/ 1459840 w 1857509"/>
                <a:gd name="connsiteY109" fmla="*/ 218168 h 311376"/>
                <a:gd name="connsiteX110" fmla="*/ 1460688 w 1857509"/>
                <a:gd name="connsiteY110" fmla="*/ 202927 h 311376"/>
                <a:gd name="connsiteX111" fmla="*/ 1352979 w 1857509"/>
                <a:gd name="connsiteY111" fmla="*/ 91077 h 311376"/>
                <a:gd name="connsiteX112" fmla="*/ 1243547 w 1857509"/>
                <a:gd name="connsiteY112" fmla="*/ 201231 h 311376"/>
                <a:gd name="connsiteX113" fmla="*/ 1355541 w 1857509"/>
                <a:gd name="connsiteY113" fmla="*/ 311376 h 311376"/>
                <a:gd name="connsiteX114" fmla="*/ 1553414 w 1857509"/>
                <a:gd name="connsiteY114" fmla="*/ 305863 h 311376"/>
                <a:gd name="connsiteX115" fmla="*/ 1491006 w 1857509"/>
                <a:gd name="connsiteY115" fmla="*/ 305863 h 311376"/>
                <a:gd name="connsiteX116" fmla="*/ 1491006 w 1857509"/>
                <a:gd name="connsiteY116" fmla="*/ 96590 h 311376"/>
                <a:gd name="connsiteX117" fmla="*/ 1553414 w 1857509"/>
                <a:gd name="connsiteY117" fmla="*/ 96590 h 311376"/>
                <a:gd name="connsiteX118" fmla="*/ 1553414 w 1857509"/>
                <a:gd name="connsiteY118" fmla="*/ 123283 h 311376"/>
                <a:gd name="connsiteX119" fmla="*/ 1615822 w 1857509"/>
                <a:gd name="connsiteY119" fmla="*/ 91086 h 311376"/>
                <a:gd name="connsiteX120" fmla="*/ 1693631 w 1857509"/>
                <a:gd name="connsiteY120" fmla="*/ 176660 h 311376"/>
                <a:gd name="connsiteX121" fmla="*/ 1693631 w 1857509"/>
                <a:gd name="connsiteY121" fmla="*/ 305863 h 311376"/>
                <a:gd name="connsiteX122" fmla="*/ 1631214 w 1857509"/>
                <a:gd name="connsiteY122" fmla="*/ 305863 h 311376"/>
                <a:gd name="connsiteX123" fmla="*/ 1631214 w 1857509"/>
                <a:gd name="connsiteY123" fmla="*/ 191058 h 311376"/>
                <a:gd name="connsiteX124" fmla="*/ 1593171 w 1857509"/>
                <a:gd name="connsiteY124" fmla="*/ 147845 h 311376"/>
                <a:gd name="connsiteX125" fmla="*/ 1553414 w 1857509"/>
                <a:gd name="connsiteY125" fmla="*/ 194875 h 311376"/>
                <a:gd name="connsiteX126" fmla="*/ 1553414 w 1857509"/>
                <a:gd name="connsiteY126" fmla="*/ 305863 h 311376"/>
                <a:gd name="connsiteX127" fmla="*/ 1804083 w 1857509"/>
                <a:gd name="connsiteY127" fmla="*/ 96590 h 311376"/>
                <a:gd name="connsiteX128" fmla="*/ 1804083 w 1857509"/>
                <a:gd name="connsiteY128" fmla="*/ 35162 h 311376"/>
                <a:gd name="connsiteX129" fmla="*/ 1742095 w 1857509"/>
                <a:gd name="connsiteY129" fmla="*/ 35162 h 311376"/>
                <a:gd name="connsiteX130" fmla="*/ 1742095 w 1857509"/>
                <a:gd name="connsiteY130" fmla="*/ 96590 h 311376"/>
                <a:gd name="connsiteX131" fmla="*/ 1712177 w 1857509"/>
                <a:gd name="connsiteY131" fmla="*/ 96590 h 311376"/>
                <a:gd name="connsiteX132" fmla="*/ 1712177 w 1857509"/>
                <a:gd name="connsiteY132" fmla="*/ 147428 h 311376"/>
                <a:gd name="connsiteX133" fmla="*/ 1742095 w 1857509"/>
                <a:gd name="connsiteY133" fmla="*/ 147428 h 311376"/>
                <a:gd name="connsiteX134" fmla="*/ 1742095 w 1857509"/>
                <a:gd name="connsiteY134" fmla="*/ 237236 h 311376"/>
                <a:gd name="connsiteX135" fmla="*/ 1813913 w 1857509"/>
                <a:gd name="connsiteY135" fmla="*/ 310950 h 311376"/>
                <a:gd name="connsiteX136" fmla="*/ 1857509 w 1857509"/>
                <a:gd name="connsiteY136" fmla="*/ 302482 h 311376"/>
                <a:gd name="connsiteX137" fmla="*/ 1857509 w 1857509"/>
                <a:gd name="connsiteY137" fmla="*/ 249095 h 311376"/>
                <a:gd name="connsiteX138" fmla="*/ 1834439 w 1857509"/>
                <a:gd name="connsiteY138" fmla="*/ 255451 h 311376"/>
                <a:gd name="connsiteX139" fmla="*/ 1804083 w 1857509"/>
                <a:gd name="connsiteY139" fmla="*/ 224107 h 311376"/>
                <a:gd name="connsiteX140" fmla="*/ 1804083 w 1857509"/>
                <a:gd name="connsiteY140" fmla="*/ 147428 h 311376"/>
                <a:gd name="connsiteX141" fmla="*/ 1857509 w 1857509"/>
                <a:gd name="connsiteY141" fmla="*/ 147428 h 311376"/>
                <a:gd name="connsiteX142" fmla="*/ 1857509 w 1857509"/>
                <a:gd name="connsiteY142" fmla="*/ 96590 h 311376"/>
                <a:gd name="connsiteX143" fmla="*/ 1804083 w 1857509"/>
                <a:gd name="connsiteY143" fmla="*/ 96590 h 311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857509" h="311376">
                  <a:moveTo>
                    <a:pt x="810565" y="305863"/>
                  </a:moveTo>
                  <a:lnTo>
                    <a:pt x="872975" y="305863"/>
                  </a:lnTo>
                  <a:lnTo>
                    <a:pt x="872975" y="96590"/>
                  </a:lnTo>
                  <a:lnTo>
                    <a:pt x="810565" y="96590"/>
                  </a:lnTo>
                  <a:lnTo>
                    <a:pt x="810565" y="305863"/>
                  </a:lnTo>
                  <a:close/>
                  <a:moveTo>
                    <a:pt x="841770" y="72019"/>
                  </a:moveTo>
                  <a:cubicBezTo>
                    <a:pt x="821677" y="72019"/>
                    <a:pt x="805437" y="55499"/>
                    <a:pt x="805437" y="36005"/>
                  </a:cubicBezTo>
                  <a:cubicBezTo>
                    <a:pt x="805437" y="16520"/>
                    <a:pt x="821677" y="0"/>
                    <a:pt x="841770" y="0"/>
                  </a:cubicBezTo>
                  <a:cubicBezTo>
                    <a:pt x="861859" y="0"/>
                    <a:pt x="878102" y="16520"/>
                    <a:pt x="878102" y="36005"/>
                  </a:cubicBezTo>
                  <a:cubicBezTo>
                    <a:pt x="878102" y="55499"/>
                    <a:pt x="861859" y="72019"/>
                    <a:pt x="841770" y="72019"/>
                  </a:cubicBezTo>
                  <a:close/>
                  <a:moveTo>
                    <a:pt x="103016" y="144463"/>
                  </a:moveTo>
                  <a:lnTo>
                    <a:pt x="64121" y="144463"/>
                  </a:lnTo>
                  <a:lnTo>
                    <a:pt x="64121" y="66515"/>
                  </a:lnTo>
                  <a:lnTo>
                    <a:pt x="103016" y="66515"/>
                  </a:lnTo>
                  <a:cubicBezTo>
                    <a:pt x="128666" y="66515"/>
                    <a:pt x="147049" y="80923"/>
                    <a:pt x="147049" y="105484"/>
                  </a:cubicBezTo>
                  <a:cubicBezTo>
                    <a:pt x="147049" y="130056"/>
                    <a:pt x="128666" y="144463"/>
                    <a:pt x="103016" y="144463"/>
                  </a:cubicBezTo>
                  <a:close/>
                  <a:moveTo>
                    <a:pt x="211595" y="105058"/>
                  </a:moveTo>
                  <a:cubicBezTo>
                    <a:pt x="211595" y="44056"/>
                    <a:pt x="166714" y="9321"/>
                    <a:pt x="101740" y="9321"/>
                  </a:cubicBezTo>
                  <a:lnTo>
                    <a:pt x="0" y="9321"/>
                  </a:lnTo>
                  <a:lnTo>
                    <a:pt x="0" y="305863"/>
                  </a:lnTo>
                  <a:lnTo>
                    <a:pt x="64121" y="305863"/>
                  </a:lnTo>
                  <a:lnTo>
                    <a:pt x="64121" y="200805"/>
                  </a:lnTo>
                  <a:lnTo>
                    <a:pt x="101740" y="200805"/>
                  </a:lnTo>
                  <a:cubicBezTo>
                    <a:pt x="166714" y="200805"/>
                    <a:pt x="211595" y="165644"/>
                    <a:pt x="211595" y="105058"/>
                  </a:cubicBezTo>
                  <a:close/>
                  <a:moveTo>
                    <a:pt x="327867" y="139377"/>
                  </a:moveTo>
                  <a:cubicBezTo>
                    <a:pt x="353088" y="139377"/>
                    <a:pt x="372324" y="155480"/>
                    <a:pt x="374887" y="177929"/>
                  </a:cubicBezTo>
                  <a:lnTo>
                    <a:pt x="280419" y="177929"/>
                  </a:lnTo>
                  <a:cubicBezTo>
                    <a:pt x="282982" y="158018"/>
                    <a:pt x="303076" y="139377"/>
                    <a:pt x="327867" y="139377"/>
                  </a:cubicBezTo>
                  <a:close/>
                  <a:moveTo>
                    <a:pt x="330860" y="311376"/>
                  </a:moveTo>
                  <a:cubicBezTo>
                    <a:pt x="377027" y="311376"/>
                    <a:pt x="411224" y="290186"/>
                    <a:pt x="428749" y="255877"/>
                  </a:cubicBezTo>
                  <a:lnTo>
                    <a:pt x="376169" y="235114"/>
                  </a:lnTo>
                  <a:cubicBezTo>
                    <a:pt x="366339" y="250791"/>
                    <a:pt x="353941" y="260538"/>
                    <a:pt x="330860" y="260538"/>
                  </a:cubicBezTo>
                  <a:cubicBezTo>
                    <a:pt x="304782" y="260538"/>
                    <a:pt x="282129" y="242739"/>
                    <a:pt x="279990" y="218168"/>
                  </a:cubicBezTo>
                  <a:lnTo>
                    <a:pt x="435158" y="218168"/>
                  </a:lnTo>
                  <a:cubicBezTo>
                    <a:pt x="435587" y="215629"/>
                    <a:pt x="436016" y="210126"/>
                    <a:pt x="436016" y="202927"/>
                  </a:cubicBezTo>
                  <a:cubicBezTo>
                    <a:pt x="436016" y="137264"/>
                    <a:pt x="391989" y="91077"/>
                    <a:pt x="328296" y="91077"/>
                  </a:cubicBezTo>
                  <a:cubicBezTo>
                    <a:pt x="265886" y="91077"/>
                    <a:pt x="218866" y="138107"/>
                    <a:pt x="218866" y="201231"/>
                  </a:cubicBezTo>
                  <a:cubicBezTo>
                    <a:pt x="218866" y="266041"/>
                    <a:pt x="265028" y="311376"/>
                    <a:pt x="330860" y="311376"/>
                  </a:cubicBezTo>
                  <a:close/>
                  <a:moveTo>
                    <a:pt x="599267" y="156749"/>
                  </a:moveTo>
                  <a:cubicBezTo>
                    <a:pt x="595846" y="155053"/>
                    <a:pt x="589861" y="154210"/>
                    <a:pt x="583447" y="154210"/>
                  </a:cubicBezTo>
                  <a:cubicBezTo>
                    <a:pt x="548825" y="154210"/>
                    <a:pt x="528309" y="179625"/>
                    <a:pt x="528309" y="220716"/>
                  </a:cubicBezTo>
                  <a:lnTo>
                    <a:pt x="528309" y="305863"/>
                  </a:lnTo>
                  <a:lnTo>
                    <a:pt x="466326" y="305863"/>
                  </a:lnTo>
                  <a:lnTo>
                    <a:pt x="466326" y="96590"/>
                  </a:lnTo>
                  <a:lnTo>
                    <a:pt x="527879" y="96590"/>
                  </a:lnTo>
                  <a:lnTo>
                    <a:pt x="527879" y="130908"/>
                  </a:lnTo>
                  <a:cubicBezTo>
                    <a:pt x="538996" y="106754"/>
                    <a:pt x="561219" y="91929"/>
                    <a:pt x="588579" y="91929"/>
                  </a:cubicBezTo>
                  <a:cubicBezTo>
                    <a:pt x="593282" y="91929"/>
                    <a:pt x="597985" y="92773"/>
                    <a:pt x="599267" y="93199"/>
                  </a:cubicBezTo>
                  <a:lnTo>
                    <a:pt x="599267" y="156749"/>
                  </a:lnTo>
                  <a:close/>
                  <a:moveTo>
                    <a:pt x="693952" y="171147"/>
                  </a:moveTo>
                  <a:cubicBezTo>
                    <a:pt x="682412" y="168182"/>
                    <a:pt x="676427" y="162679"/>
                    <a:pt x="676427" y="155053"/>
                  </a:cubicBezTo>
                  <a:cubicBezTo>
                    <a:pt x="676427" y="146576"/>
                    <a:pt x="684546" y="140646"/>
                    <a:pt x="696087" y="140646"/>
                  </a:cubicBezTo>
                  <a:cubicBezTo>
                    <a:pt x="708909" y="140646"/>
                    <a:pt x="723018" y="150810"/>
                    <a:pt x="729432" y="166487"/>
                  </a:cubicBezTo>
                  <a:lnTo>
                    <a:pt x="780296" y="139803"/>
                  </a:lnTo>
                  <a:cubicBezTo>
                    <a:pt x="767046" y="110562"/>
                    <a:pt x="732853" y="91086"/>
                    <a:pt x="696516" y="91086"/>
                  </a:cubicBezTo>
                  <a:cubicBezTo>
                    <a:pt x="648214" y="91086"/>
                    <a:pt x="614869" y="119039"/>
                    <a:pt x="614869" y="158861"/>
                  </a:cubicBezTo>
                  <a:cubicBezTo>
                    <a:pt x="614869" y="191910"/>
                    <a:pt x="635392" y="213934"/>
                    <a:pt x="675145" y="223254"/>
                  </a:cubicBezTo>
                  <a:lnTo>
                    <a:pt x="699937" y="229184"/>
                  </a:lnTo>
                  <a:cubicBezTo>
                    <a:pt x="712759" y="232149"/>
                    <a:pt x="719173" y="237662"/>
                    <a:pt x="719173" y="244861"/>
                  </a:cubicBezTo>
                  <a:cubicBezTo>
                    <a:pt x="719173" y="255025"/>
                    <a:pt x="710196" y="260955"/>
                    <a:pt x="696945" y="260955"/>
                  </a:cubicBezTo>
                  <a:cubicBezTo>
                    <a:pt x="681130" y="260955"/>
                    <a:pt x="665310" y="249948"/>
                    <a:pt x="657615" y="232575"/>
                  </a:cubicBezTo>
                  <a:lnTo>
                    <a:pt x="607174" y="260112"/>
                  </a:lnTo>
                  <a:cubicBezTo>
                    <a:pt x="621283" y="292308"/>
                    <a:pt x="654622" y="311376"/>
                    <a:pt x="696516" y="311376"/>
                  </a:cubicBezTo>
                  <a:cubicBezTo>
                    <a:pt x="745675" y="311376"/>
                    <a:pt x="781578" y="281718"/>
                    <a:pt x="781578" y="239784"/>
                  </a:cubicBezTo>
                  <a:cubicBezTo>
                    <a:pt x="781578" y="210126"/>
                    <a:pt x="760208" y="188093"/>
                    <a:pt x="720454" y="177929"/>
                  </a:cubicBezTo>
                  <a:lnTo>
                    <a:pt x="693952" y="171147"/>
                  </a:lnTo>
                  <a:close/>
                  <a:moveTo>
                    <a:pt x="984924" y="171147"/>
                  </a:moveTo>
                  <a:cubicBezTo>
                    <a:pt x="973379" y="168182"/>
                    <a:pt x="967398" y="162679"/>
                    <a:pt x="967398" y="155053"/>
                  </a:cubicBezTo>
                  <a:cubicBezTo>
                    <a:pt x="967398" y="146576"/>
                    <a:pt x="975513" y="140646"/>
                    <a:pt x="987057" y="140646"/>
                  </a:cubicBezTo>
                  <a:cubicBezTo>
                    <a:pt x="999887" y="140646"/>
                    <a:pt x="1013994" y="150810"/>
                    <a:pt x="1020404" y="166487"/>
                  </a:cubicBezTo>
                  <a:lnTo>
                    <a:pt x="1071268" y="139803"/>
                  </a:lnTo>
                  <a:cubicBezTo>
                    <a:pt x="1058019" y="110562"/>
                    <a:pt x="1023824" y="91086"/>
                    <a:pt x="987486" y="91086"/>
                  </a:cubicBezTo>
                  <a:cubicBezTo>
                    <a:pt x="939185" y="91086"/>
                    <a:pt x="905840" y="119039"/>
                    <a:pt x="905840" y="158861"/>
                  </a:cubicBezTo>
                  <a:cubicBezTo>
                    <a:pt x="905840" y="191910"/>
                    <a:pt x="926362" y="213934"/>
                    <a:pt x="966112" y="223254"/>
                  </a:cubicBezTo>
                  <a:lnTo>
                    <a:pt x="990905" y="229184"/>
                  </a:lnTo>
                  <a:cubicBezTo>
                    <a:pt x="1003726" y="232149"/>
                    <a:pt x="1010146" y="237662"/>
                    <a:pt x="1010146" y="244861"/>
                  </a:cubicBezTo>
                  <a:cubicBezTo>
                    <a:pt x="1010146" y="255025"/>
                    <a:pt x="1001164" y="260955"/>
                    <a:pt x="987915" y="260955"/>
                  </a:cubicBezTo>
                  <a:cubicBezTo>
                    <a:pt x="972103" y="260955"/>
                    <a:pt x="956282" y="249948"/>
                    <a:pt x="948591" y="232575"/>
                  </a:cubicBezTo>
                  <a:lnTo>
                    <a:pt x="898149" y="260112"/>
                  </a:lnTo>
                  <a:cubicBezTo>
                    <a:pt x="912254" y="292308"/>
                    <a:pt x="945598" y="311376"/>
                    <a:pt x="987486" y="311376"/>
                  </a:cubicBezTo>
                  <a:cubicBezTo>
                    <a:pt x="1036644" y="311376"/>
                    <a:pt x="1072554" y="281718"/>
                    <a:pt x="1072554" y="239784"/>
                  </a:cubicBezTo>
                  <a:cubicBezTo>
                    <a:pt x="1072554" y="210126"/>
                    <a:pt x="1051180" y="188093"/>
                    <a:pt x="1011422" y="177929"/>
                  </a:cubicBezTo>
                  <a:lnTo>
                    <a:pt x="984924" y="171147"/>
                  </a:lnTo>
                  <a:close/>
                  <a:moveTo>
                    <a:pt x="1176300" y="35162"/>
                  </a:moveTo>
                  <a:lnTo>
                    <a:pt x="1176300" y="96590"/>
                  </a:lnTo>
                  <a:lnTo>
                    <a:pt x="1229735" y="96590"/>
                  </a:lnTo>
                  <a:lnTo>
                    <a:pt x="1229735" y="147428"/>
                  </a:lnTo>
                  <a:lnTo>
                    <a:pt x="1176300" y="147428"/>
                  </a:lnTo>
                  <a:lnTo>
                    <a:pt x="1176300" y="224107"/>
                  </a:lnTo>
                  <a:cubicBezTo>
                    <a:pt x="1176300" y="246557"/>
                    <a:pt x="1186139" y="255451"/>
                    <a:pt x="1206656" y="255451"/>
                  </a:cubicBezTo>
                  <a:cubicBezTo>
                    <a:pt x="1214352" y="255451"/>
                    <a:pt x="1222896" y="253339"/>
                    <a:pt x="1229735" y="249095"/>
                  </a:cubicBezTo>
                  <a:lnTo>
                    <a:pt x="1229735" y="302482"/>
                  </a:lnTo>
                  <a:cubicBezTo>
                    <a:pt x="1220334" y="307132"/>
                    <a:pt x="1206228" y="310950"/>
                    <a:pt x="1186139" y="310950"/>
                  </a:cubicBezTo>
                  <a:cubicBezTo>
                    <a:pt x="1141677" y="310950"/>
                    <a:pt x="1114321" y="283840"/>
                    <a:pt x="1114321" y="237236"/>
                  </a:cubicBezTo>
                  <a:lnTo>
                    <a:pt x="1114321" y="147428"/>
                  </a:lnTo>
                  <a:lnTo>
                    <a:pt x="1084393" y="147428"/>
                  </a:lnTo>
                  <a:lnTo>
                    <a:pt x="1084393" y="96590"/>
                  </a:lnTo>
                  <a:lnTo>
                    <a:pt x="1114321" y="96590"/>
                  </a:lnTo>
                  <a:lnTo>
                    <a:pt x="1114321" y="35162"/>
                  </a:lnTo>
                  <a:lnTo>
                    <a:pt x="1176300" y="35162"/>
                  </a:lnTo>
                  <a:close/>
                  <a:moveTo>
                    <a:pt x="1352551" y="139377"/>
                  </a:moveTo>
                  <a:cubicBezTo>
                    <a:pt x="1377763" y="139377"/>
                    <a:pt x="1397004" y="155480"/>
                    <a:pt x="1399566" y="177929"/>
                  </a:cubicBezTo>
                  <a:lnTo>
                    <a:pt x="1305097" y="177929"/>
                  </a:lnTo>
                  <a:cubicBezTo>
                    <a:pt x="1307659" y="158018"/>
                    <a:pt x="1327757" y="139377"/>
                    <a:pt x="1352551" y="139377"/>
                  </a:cubicBezTo>
                  <a:close/>
                  <a:moveTo>
                    <a:pt x="1355541" y="311376"/>
                  </a:moveTo>
                  <a:cubicBezTo>
                    <a:pt x="1401709" y="311376"/>
                    <a:pt x="1435904" y="290186"/>
                    <a:pt x="1453430" y="255877"/>
                  </a:cubicBezTo>
                  <a:lnTo>
                    <a:pt x="1400852" y="235114"/>
                  </a:lnTo>
                  <a:cubicBezTo>
                    <a:pt x="1391022" y="250791"/>
                    <a:pt x="1378621" y="260538"/>
                    <a:pt x="1355541" y="260538"/>
                  </a:cubicBezTo>
                  <a:cubicBezTo>
                    <a:pt x="1329462" y="260538"/>
                    <a:pt x="1306812" y="242739"/>
                    <a:pt x="1304669" y="218168"/>
                  </a:cubicBezTo>
                  <a:lnTo>
                    <a:pt x="1459840" y="218168"/>
                  </a:lnTo>
                  <a:cubicBezTo>
                    <a:pt x="1460269" y="215629"/>
                    <a:pt x="1460688" y="210126"/>
                    <a:pt x="1460688" y="202927"/>
                  </a:cubicBezTo>
                  <a:cubicBezTo>
                    <a:pt x="1460688" y="137264"/>
                    <a:pt x="1416663" y="91077"/>
                    <a:pt x="1352979" y="91077"/>
                  </a:cubicBezTo>
                  <a:cubicBezTo>
                    <a:pt x="1290562" y="91077"/>
                    <a:pt x="1243547" y="138107"/>
                    <a:pt x="1243547" y="201231"/>
                  </a:cubicBezTo>
                  <a:cubicBezTo>
                    <a:pt x="1243547" y="266041"/>
                    <a:pt x="1289705" y="311376"/>
                    <a:pt x="1355541" y="311376"/>
                  </a:cubicBezTo>
                  <a:close/>
                  <a:moveTo>
                    <a:pt x="1553414" y="305863"/>
                  </a:moveTo>
                  <a:lnTo>
                    <a:pt x="1491006" y="305863"/>
                  </a:lnTo>
                  <a:lnTo>
                    <a:pt x="1491006" y="96590"/>
                  </a:lnTo>
                  <a:lnTo>
                    <a:pt x="1553414" y="96590"/>
                  </a:lnTo>
                  <a:lnTo>
                    <a:pt x="1553414" y="123283"/>
                  </a:lnTo>
                  <a:cubicBezTo>
                    <a:pt x="1566244" y="102946"/>
                    <a:pt x="1587609" y="91086"/>
                    <a:pt x="1615822" y="91086"/>
                  </a:cubicBezTo>
                  <a:cubicBezTo>
                    <a:pt x="1664123" y="91086"/>
                    <a:pt x="1693631" y="123700"/>
                    <a:pt x="1693631" y="176660"/>
                  </a:cubicBezTo>
                  <a:lnTo>
                    <a:pt x="1693631" y="305863"/>
                  </a:lnTo>
                  <a:lnTo>
                    <a:pt x="1631214" y="305863"/>
                  </a:lnTo>
                  <a:lnTo>
                    <a:pt x="1631214" y="191058"/>
                  </a:lnTo>
                  <a:cubicBezTo>
                    <a:pt x="1631214" y="163531"/>
                    <a:pt x="1617536" y="147845"/>
                    <a:pt x="1593171" y="147845"/>
                  </a:cubicBezTo>
                  <a:cubicBezTo>
                    <a:pt x="1569235" y="147845"/>
                    <a:pt x="1553414" y="165644"/>
                    <a:pt x="1553414" y="194875"/>
                  </a:cubicBezTo>
                  <a:lnTo>
                    <a:pt x="1553414" y="305863"/>
                  </a:lnTo>
                  <a:close/>
                  <a:moveTo>
                    <a:pt x="1804083" y="96590"/>
                  </a:moveTo>
                  <a:lnTo>
                    <a:pt x="1804083" y="35162"/>
                  </a:lnTo>
                  <a:lnTo>
                    <a:pt x="1742095" y="35162"/>
                  </a:lnTo>
                  <a:lnTo>
                    <a:pt x="1742095" y="96590"/>
                  </a:lnTo>
                  <a:lnTo>
                    <a:pt x="1712177" y="96590"/>
                  </a:lnTo>
                  <a:lnTo>
                    <a:pt x="1712177" y="147428"/>
                  </a:lnTo>
                  <a:lnTo>
                    <a:pt x="1742095" y="147428"/>
                  </a:lnTo>
                  <a:lnTo>
                    <a:pt x="1742095" y="237236"/>
                  </a:lnTo>
                  <a:cubicBezTo>
                    <a:pt x="1742095" y="283840"/>
                    <a:pt x="1769460" y="310950"/>
                    <a:pt x="1813913" y="310950"/>
                  </a:cubicBezTo>
                  <a:cubicBezTo>
                    <a:pt x="1834001" y="310950"/>
                    <a:pt x="1848108" y="307132"/>
                    <a:pt x="1857509" y="302482"/>
                  </a:cubicBezTo>
                  <a:lnTo>
                    <a:pt x="1857509" y="249095"/>
                  </a:lnTo>
                  <a:cubicBezTo>
                    <a:pt x="1850670" y="253339"/>
                    <a:pt x="1842126" y="255451"/>
                    <a:pt x="1834439" y="255451"/>
                  </a:cubicBezTo>
                  <a:cubicBezTo>
                    <a:pt x="1813913" y="255451"/>
                    <a:pt x="1804083" y="246557"/>
                    <a:pt x="1804083" y="224107"/>
                  </a:cubicBezTo>
                  <a:lnTo>
                    <a:pt x="1804083" y="147428"/>
                  </a:lnTo>
                  <a:lnTo>
                    <a:pt x="1857509" y="147428"/>
                  </a:lnTo>
                  <a:lnTo>
                    <a:pt x="1857509" y="96590"/>
                  </a:lnTo>
                  <a:lnTo>
                    <a:pt x="1804083" y="96590"/>
                  </a:lnTo>
                  <a:close/>
                </a:path>
              </a:pathLst>
            </a:custGeom>
            <a:solidFill>
              <a:schemeClr val="bg2"/>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436733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2" y="0"/>
            <a:ext cx="6096002" cy="6858000"/>
          </a:xfrm>
          <a:noFill/>
        </p:spPr>
        <p:txBody>
          <a:bodyPr/>
          <a:lstStyle/>
          <a:p>
            <a:r>
              <a:rPr lang="en-GB"/>
              <a:t>Click icon to add picture</a:t>
            </a: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6084000" y="0"/>
            <a:ext cx="6109200" cy="5421600"/>
          </a:xfrm>
          <a:solidFill>
            <a:schemeClr val="bg2"/>
          </a:solidFill>
        </p:spPr>
        <p:txBody>
          <a:bodyPr lIns="1440000" tIns="180000" rIns="360000" bIns="180000" anchor="b" anchorCtr="0"/>
          <a:lstStyle>
            <a:lvl1pPr marL="0" marR="0" indent="0" algn="l" defTabSz="914400" rtl="0" eaLnBrk="1" fontAlgn="auto" latinLnBrk="0" hangingPunct="1">
              <a:lnSpc>
                <a:spcPct val="100000"/>
              </a:lnSpc>
              <a:spcBef>
                <a:spcPct val="0"/>
              </a:spcBef>
              <a:spcAft>
                <a:spcPts val="0"/>
              </a:spcAft>
              <a:buClrTx/>
              <a:buSzTx/>
              <a:buFontTx/>
              <a:buNone/>
              <a:tabLst/>
              <a:defRPr sz="3600" b="1" i="0" spc="-150">
                <a:solidFill>
                  <a:schemeClr val="tx1"/>
                </a:solidFill>
                <a:latin typeface="Arial Black" panose="020B0604020202020204" pitchFamily="34" charset="0"/>
                <a:cs typeface="Arial Black" panose="020B0604020202020204" pitchFamily="34" charset="0"/>
              </a:defRPr>
            </a:lvl1pPr>
          </a:lstStyle>
          <a:p>
            <a:r>
              <a:rPr lang="en-US"/>
              <a:t>Section Title</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6084000" y="5418000"/>
            <a:ext cx="6109200" cy="1443600"/>
          </a:xfrm>
          <a:prstGeom prst="rect">
            <a:avLst/>
          </a:prstGeom>
          <a:solidFill>
            <a:schemeClr val="bg1"/>
          </a:solidFill>
        </p:spPr>
        <p:txBody>
          <a:bodyPr lIns="1440000" tIns="180000" rIns="720000" bIns="18000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spTree>
    <p:extLst>
      <p:ext uri="{BB962C8B-B14F-4D97-AF65-F5344CB8AC3E}">
        <p14:creationId xmlns:p14="http://schemas.microsoft.com/office/powerpoint/2010/main" val="31935113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4668000" y="0"/>
            <a:ext cx="7524000" cy="5421600"/>
          </a:xfrm>
          <a:noFill/>
        </p:spPr>
        <p:txBody>
          <a:bodyPr/>
          <a:lstStyle/>
          <a:p>
            <a:r>
              <a:rPr lang="en-GB"/>
              <a:t>Click icon to add picture</a:t>
            </a: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1458000"/>
            <a:ext cx="6109200" cy="3960000"/>
          </a:xfrm>
          <a:solidFill>
            <a:schemeClr val="bg2"/>
          </a:solidFill>
        </p:spPr>
        <p:txBody>
          <a:bodyPr lIns="1440000" tIns="180000" rIns="360000" bIns="180000" anchor="b" anchorCtr="0"/>
          <a:lstStyle>
            <a:lvl1pPr marL="0" marR="0" indent="0" algn="l" defTabSz="914400" rtl="0" eaLnBrk="1" fontAlgn="auto" latinLnBrk="0" hangingPunct="1">
              <a:lnSpc>
                <a:spcPct val="100000"/>
              </a:lnSpc>
              <a:spcBef>
                <a:spcPct val="0"/>
              </a:spcBef>
              <a:spcAft>
                <a:spcPts val="0"/>
              </a:spcAft>
              <a:buClrTx/>
              <a:buSzTx/>
              <a:buFontTx/>
              <a:buNone/>
              <a:tabLst/>
              <a:defRPr sz="3600" b="1" i="0" spc="-150">
                <a:solidFill>
                  <a:schemeClr val="tx1"/>
                </a:solidFill>
                <a:latin typeface="Arial Black" panose="020B0604020202020204" pitchFamily="34" charset="0"/>
                <a:cs typeface="Arial Black" panose="020B0604020202020204" pitchFamily="34" charset="0"/>
              </a:defRPr>
            </a:lvl1pPr>
          </a:lstStyle>
          <a:p>
            <a:r>
              <a:rPr lang="en-US"/>
              <a:t>Section Title</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5418000"/>
            <a:ext cx="6109200" cy="1443600"/>
          </a:xfrm>
          <a:prstGeom prst="rect">
            <a:avLst/>
          </a:prstGeom>
          <a:solidFill>
            <a:schemeClr val="bg1"/>
          </a:solidFill>
        </p:spPr>
        <p:txBody>
          <a:bodyPr lIns="1440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spTree>
    <p:extLst>
      <p:ext uri="{BB962C8B-B14F-4D97-AF65-F5344CB8AC3E}">
        <p14:creationId xmlns:p14="http://schemas.microsoft.com/office/powerpoint/2010/main" val="39718952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Section Midn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17533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Section Grey">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083485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Section Yellow">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2801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Section Blu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76487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Section Rose">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9934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p:spPr>
        <p:txBody>
          <a:bodyPr/>
          <a:lstStyle/>
          <a:p>
            <a:endParaRPr lang="en-US"/>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endParaRPr lang="en-US"/>
          </a:p>
        </p:txBody>
      </p:sp>
      <p:sp>
        <p:nvSpPr>
          <p:cNvPr id="3" name="Slide Number Placeholder 2">
            <a:extLst>
              <a:ext uri="{FF2B5EF4-FFF2-40B4-BE49-F238E27FC236}">
                <a16:creationId xmlns:a16="http://schemas.microsoft.com/office/drawing/2014/main" id="{310F1024-A0B0-5A48-AD0F-C607E67B6CBC}"/>
              </a:ext>
            </a:extLst>
          </p:cNvPr>
          <p:cNvSpPr>
            <a:spLocks noGrp="1"/>
          </p:cNvSpPr>
          <p:nvPr>
            <p:ph type="sldNum" sz="quarter" idx="17"/>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211898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Section Green">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613288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Section Teal">
    <p:bg>
      <p:bgPr>
        <a:solidFill>
          <a:srgbClr val="6AC0B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39207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ntents - 1">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2">
                    <a:lumMod val="60000"/>
                    <a:lumOff val="40000"/>
                  </a:schemeClr>
                </a:solidFill>
              </a:defRPr>
            </a:lvl1pPr>
          </a:lstStyle>
          <a:p>
            <a:pPr lvl="0"/>
            <a:r>
              <a:rPr lang="en-US"/>
              <a:t>Subtitle</a:t>
            </a:r>
            <a:endParaRPr lang="ar-SA"/>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GB"/>
              <a:t>Click to edit Master title style</a:t>
            </a:r>
            <a:endParaRPr lang="en-US"/>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a:solidFill>
                  <a:schemeClr val="accent1"/>
                </a:solidFill>
                <a:latin typeface="Arial Black" panose="020B0604020202020204" pitchFamily="34" charset="0"/>
                <a:cs typeface="Arial Black" panose="020B0604020202020204" pitchFamily="34" charset="0"/>
              </a:rPr>
              <a:t>1</a:t>
            </a:r>
            <a:endParaRPr lang="ar-SA" sz="8000" b="1" i="0">
              <a:solidFill>
                <a:schemeClr val="accent1"/>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2918156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Contents - 2">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2">
                    <a:lumMod val="60000"/>
                    <a:lumOff val="40000"/>
                  </a:schemeClr>
                </a:solidFill>
              </a:defRPr>
            </a:lvl1pPr>
          </a:lstStyle>
          <a:p>
            <a:pPr lvl="0"/>
            <a:r>
              <a:rPr lang="en-US"/>
              <a:t>Subtitle</a:t>
            </a:r>
            <a:endParaRPr lang="ar-SA"/>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GB"/>
              <a:t>Click to edit Master title style</a:t>
            </a:r>
            <a:endParaRPr lang="en-US"/>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a:solidFill>
                  <a:schemeClr val="accent1"/>
                </a:solidFill>
                <a:latin typeface="Arial Black" panose="020B0604020202020204" pitchFamily="34" charset="0"/>
                <a:cs typeface="Arial Black" panose="020B0604020202020204" pitchFamily="34" charset="0"/>
              </a:rPr>
              <a:t>2</a:t>
            </a:r>
            <a:endParaRPr lang="ar-SA" sz="8000" b="1" i="0">
              <a:solidFill>
                <a:schemeClr val="accent1"/>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5750831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Contents - 3">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GB"/>
              <a:t>Click to edit Master title style</a:t>
            </a:r>
            <a:endParaRPr lang="en-US"/>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2">
                    <a:lumMod val="60000"/>
                    <a:lumOff val="40000"/>
                  </a:schemeClr>
                </a:solidFill>
              </a:defRPr>
            </a:lvl1pPr>
          </a:lstStyle>
          <a:p>
            <a:pPr lvl="0"/>
            <a:r>
              <a:rPr lang="en-US"/>
              <a:t>Subtitle</a:t>
            </a:r>
            <a:endParaRPr lang="ar-SA"/>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a:solidFill>
                  <a:schemeClr val="accent1"/>
                </a:solidFill>
                <a:latin typeface="Arial Black" panose="020B0604020202020204" pitchFamily="34" charset="0"/>
                <a:cs typeface="Arial Black" panose="020B0604020202020204" pitchFamily="34" charset="0"/>
              </a:rPr>
              <a:t>3</a:t>
            </a:r>
            <a:endParaRPr lang="ar-SA" sz="8000" b="1" i="0">
              <a:solidFill>
                <a:schemeClr val="accent1"/>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8405263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Contents - 4">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lvl="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GB"/>
              <a:t>Click to edit Master title style</a:t>
            </a:r>
            <a:endParaRPr lang="en-US"/>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2">
                    <a:lumMod val="60000"/>
                    <a:lumOff val="40000"/>
                  </a:schemeClr>
                </a:solidFill>
              </a:defRPr>
            </a:lvl1pPr>
          </a:lstStyle>
          <a:p>
            <a:pPr lvl="0"/>
            <a:r>
              <a:rPr lang="en-US"/>
              <a:t>Subtitle</a:t>
            </a:r>
            <a:endParaRPr lang="ar-SA"/>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a:solidFill>
                  <a:schemeClr val="accent1"/>
                </a:solidFill>
                <a:latin typeface="Arial Black" panose="020B0604020202020204" pitchFamily="34" charset="0"/>
                <a:cs typeface="Arial Black" panose="020B0604020202020204" pitchFamily="34" charset="0"/>
              </a:rPr>
              <a:t>4</a:t>
            </a:r>
            <a:endParaRPr lang="ar-SA" sz="8000" b="1" i="0">
              <a:solidFill>
                <a:schemeClr val="accent1"/>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1862947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Contents - 5">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lvl="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GB"/>
              <a:t>Click to edit Master title style</a:t>
            </a:r>
            <a:endParaRPr lang="en-US"/>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2">
                    <a:lumMod val="60000"/>
                    <a:lumOff val="40000"/>
                  </a:schemeClr>
                </a:solidFill>
              </a:defRPr>
            </a:lvl1pPr>
          </a:lstStyle>
          <a:p>
            <a:pPr lvl="0"/>
            <a:r>
              <a:rPr lang="en-US"/>
              <a:t>Subtitle</a:t>
            </a:r>
            <a:endParaRPr lang="ar-SA"/>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a:solidFill>
                  <a:schemeClr val="accent1"/>
                </a:solidFill>
                <a:latin typeface="Arial Black" panose="020B0604020202020204" pitchFamily="34" charset="0"/>
                <a:cs typeface="Arial Black" panose="020B0604020202020204" pitchFamily="34" charset="0"/>
              </a:rPr>
              <a:t>5</a:t>
            </a:r>
            <a:endParaRPr lang="ar-SA" sz="8000" b="1" i="0">
              <a:solidFill>
                <a:schemeClr val="accent1"/>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6560513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cSld name="Contents 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lgn="l" defTabSz="914400" rtl="0" eaLnBrk="1" latinLnBrk="0" hangingPunct="1">
              <a:lnSpc>
                <a:spcPct val="90000"/>
              </a:lnSpc>
              <a:spcBef>
                <a:spcPct val="0"/>
              </a:spcBef>
              <a:buNone/>
              <a:defRPr lang="en-US" dirty="0"/>
            </a:lvl1pPr>
          </a:lstStyle>
          <a:p>
            <a:r>
              <a:rPr lang="en-US"/>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prstGeom prst="rect">
            <a:avLst/>
          </a:prstGeo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a:t>Click to add agenda item</a:t>
            </a:r>
          </a:p>
          <a:p>
            <a:pPr marL="342900" lvl="0" indent="-342900" algn="l" defTabSz="914400" rtl="0" eaLnBrk="1" latinLnBrk="0" hangingPunct="1">
              <a:lnSpc>
                <a:spcPct val="120000"/>
              </a:lnSpc>
              <a:spcBef>
                <a:spcPts val="1000"/>
              </a:spcBef>
              <a:buClr>
                <a:schemeClr val="accent1"/>
              </a:buClr>
            </a:pPr>
            <a:r>
              <a:rPr lang="en-US"/>
              <a:t>The box resizes automatically</a:t>
            </a:r>
          </a:p>
        </p:txBody>
      </p:sp>
    </p:spTree>
    <p:extLst>
      <p:ext uri="{BB962C8B-B14F-4D97-AF65-F5344CB8AC3E}">
        <p14:creationId xmlns:p14="http://schemas.microsoft.com/office/powerpoint/2010/main" val="372681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itle with Tex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lang="en-US" dirty="0"/>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1079998"/>
            <a:ext cx="11469600" cy="5228727"/>
          </a:xfrm>
          <a:prstGeom prst="rect">
            <a:avLst/>
          </a:prstGeom>
        </p:spPr>
        <p:txBody>
          <a:bodyPr/>
          <a:lstStyle>
            <a:lvl1pPr>
              <a:defRPr lang="en-US" dirty="0"/>
            </a:lvl1pPr>
            <a:lvl2pPr marL="645750" indent="-285750">
              <a:spcBef>
                <a:spcPts val="500"/>
              </a:spcBef>
              <a:defRPr lang="en-US" dirty="0"/>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6" name="Slide Number Placeholder 2">
            <a:extLst>
              <a:ext uri="{FF2B5EF4-FFF2-40B4-BE49-F238E27FC236}">
                <a16:creationId xmlns:a16="http://schemas.microsoft.com/office/drawing/2014/main" id="{6664657E-6382-4959-837D-0319356B031C}"/>
              </a:ext>
            </a:extLst>
          </p:cNvPr>
          <p:cNvSpPr>
            <a:spLocks noGrp="1"/>
          </p:cNvSpPr>
          <p:nvPr>
            <p:ph type="sldNum" sz="quarter" idx="10"/>
          </p:nvPr>
        </p:nvSpPr>
        <p:spPr>
          <a:xfrm>
            <a:off x="359999" y="6308725"/>
            <a:ext cx="125034" cy="549275"/>
          </a:xfrm>
        </p:spPr>
        <p:txBody>
          <a:bodyPr/>
          <a:lstStyle>
            <a:lvl1pPr>
              <a:defRPr>
                <a:solidFill>
                  <a:schemeClr val="tx2">
                    <a:lumMod val="60000"/>
                    <a:lumOff val="40000"/>
                    <a:alpha val="50000"/>
                  </a:schemeClr>
                </a:solidFill>
              </a:defRPr>
            </a:lvl1pPr>
          </a:lstStyle>
          <a:p>
            <a:fld id="{9A0F7689-66CB-EC4F-9B5C-9C3D3ED1F24F}" type="slidenum">
              <a:rPr lang="en-IN" smtClean="0"/>
              <a:pPr/>
              <a:t>‹#›</a:t>
            </a:fld>
            <a:endParaRPr lang="en-IN"/>
          </a:p>
        </p:txBody>
      </p:sp>
    </p:spTree>
    <p:extLst>
      <p:ext uri="{BB962C8B-B14F-4D97-AF65-F5344CB8AC3E}">
        <p14:creationId xmlns:p14="http://schemas.microsoft.com/office/powerpoint/2010/main" val="309824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with Text Box Al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684844-6544-AC44-B6C6-F8872A6C318B}"/>
              </a:ext>
            </a:extLst>
          </p:cNvPr>
          <p:cNvSpPr/>
          <p:nvPr userDrawn="1"/>
        </p:nvSpPr>
        <p:spPr>
          <a:xfrm>
            <a:off x="0" y="0"/>
            <a:ext cx="11828463" cy="6308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lang="en-US" dirty="0">
                <a:solidFill>
                  <a:schemeClr val="tx2">
                    <a:lumMod val="60000"/>
                    <a:lumOff val="40000"/>
                  </a:schemeClr>
                </a:solidFill>
              </a:defRPr>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1079998"/>
            <a:ext cx="11469600" cy="5228727"/>
          </a:xfrm>
          <a:prstGeom prst="rect">
            <a:avLst/>
          </a:prstGeom>
        </p:spPr>
        <p:txBody>
          <a:bodyPr rIns="180000"/>
          <a:lstStyle>
            <a:lvl1pPr>
              <a:defRPr lang="en-US" dirty="0">
                <a:solidFill>
                  <a:schemeClr val="tx1"/>
                </a:solidFill>
              </a:defRPr>
            </a:lvl1pPr>
            <a:lvl2pPr marL="645750" indent="-285750">
              <a:spcBef>
                <a:spcPts val="500"/>
              </a:spcBef>
              <a:defRPr lang="en-US" dirty="0">
                <a:solidFill>
                  <a:schemeClr val="tx1"/>
                </a:solidFill>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6" name="Slide Number Placeholder 2">
            <a:extLst>
              <a:ext uri="{FF2B5EF4-FFF2-40B4-BE49-F238E27FC236}">
                <a16:creationId xmlns:a16="http://schemas.microsoft.com/office/drawing/2014/main" id="{6664657E-6382-4959-837D-0319356B031C}"/>
              </a:ext>
            </a:extLst>
          </p:cNvPr>
          <p:cNvSpPr>
            <a:spLocks noGrp="1"/>
          </p:cNvSpPr>
          <p:nvPr>
            <p:ph type="sldNum" sz="quarter" idx="10"/>
          </p:nvPr>
        </p:nvSpPr>
        <p:spPr>
          <a:xfrm>
            <a:off x="359999" y="6308725"/>
            <a:ext cx="125034" cy="549275"/>
          </a:xfrm>
        </p:spPr>
        <p:txBody>
          <a:bodyPr/>
          <a:lstStyle>
            <a:lvl1pPr>
              <a:defRPr>
                <a:solidFill>
                  <a:schemeClr val="tx2">
                    <a:lumMod val="60000"/>
                    <a:lumOff val="40000"/>
                    <a:alpha val="50000"/>
                  </a:schemeClr>
                </a:solidFill>
              </a:defRPr>
            </a:lvl1pPr>
          </a:lstStyle>
          <a:p>
            <a:fld id="{9A0F7689-66CB-EC4F-9B5C-9C3D3ED1F24F}" type="slidenum">
              <a:rPr lang="en-IN" smtClean="0"/>
              <a:pPr/>
              <a:t>‹#›</a:t>
            </a:fld>
            <a:endParaRPr lang="en-IN"/>
          </a:p>
        </p:txBody>
      </p:sp>
    </p:spTree>
    <p:extLst>
      <p:ext uri="{BB962C8B-B14F-4D97-AF65-F5344CB8AC3E}">
        <p14:creationId xmlns:p14="http://schemas.microsoft.com/office/powerpoint/2010/main" val="106772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endParaRPr lang="en-US"/>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endParaRPr lang="en-US"/>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endParaRPr lang="en-US"/>
          </a:p>
        </p:txBody>
      </p:sp>
      <p:sp>
        <p:nvSpPr>
          <p:cNvPr id="3" name="Slide Number Placeholder 2">
            <a:extLst>
              <a:ext uri="{FF2B5EF4-FFF2-40B4-BE49-F238E27FC236}">
                <a16:creationId xmlns:a16="http://schemas.microsoft.com/office/drawing/2014/main" id="{B13E2877-5923-2D4F-A10A-13BB8D8B31E3}"/>
              </a:ext>
            </a:extLst>
          </p:cNvPr>
          <p:cNvSpPr>
            <a:spLocks noGrp="1"/>
          </p:cNvSpPr>
          <p:nvPr>
            <p:ph type="sldNum" sz="quarter" idx="20"/>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55717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with Text Box Al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684844-6544-AC44-B6C6-F8872A6C318B}"/>
              </a:ext>
            </a:extLst>
          </p:cNvPr>
          <p:cNvSpPr/>
          <p:nvPr userDrawn="1"/>
        </p:nvSpPr>
        <p:spPr>
          <a:xfrm>
            <a:off x="0" y="1073150"/>
            <a:ext cx="11828463" cy="52355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lang="en-US" dirty="0">
                <a:solidFill>
                  <a:schemeClr val="tx2">
                    <a:lumMod val="40000"/>
                    <a:lumOff val="60000"/>
                  </a:schemeClr>
                </a:solidFill>
              </a:defRPr>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1079998"/>
            <a:ext cx="11469600" cy="5228727"/>
          </a:xfrm>
          <a:prstGeom prst="rect">
            <a:avLst/>
          </a:prstGeom>
        </p:spPr>
        <p:txBody>
          <a:bodyPr tIns="180000" rIns="180000" bIns="180000"/>
          <a:lstStyle>
            <a:lvl1pPr>
              <a:defRPr lang="en-US" dirty="0">
                <a:solidFill>
                  <a:schemeClr val="tx1"/>
                </a:solidFill>
              </a:defRPr>
            </a:lvl1pPr>
            <a:lvl2pPr marL="645750" indent="-285750">
              <a:spcBef>
                <a:spcPts val="500"/>
              </a:spcBef>
              <a:defRPr lang="en-US" dirty="0">
                <a:solidFill>
                  <a:schemeClr val="tx1"/>
                </a:solidFill>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6" name="Slide Number Placeholder 2">
            <a:extLst>
              <a:ext uri="{FF2B5EF4-FFF2-40B4-BE49-F238E27FC236}">
                <a16:creationId xmlns:a16="http://schemas.microsoft.com/office/drawing/2014/main" id="{6664657E-6382-4959-837D-0319356B031C}"/>
              </a:ext>
            </a:extLst>
          </p:cNvPr>
          <p:cNvSpPr>
            <a:spLocks noGrp="1"/>
          </p:cNvSpPr>
          <p:nvPr>
            <p:ph type="sldNum" sz="quarter" idx="10"/>
          </p:nvPr>
        </p:nvSpPr>
        <p:spPr>
          <a:xfrm>
            <a:off x="359999" y="6308725"/>
            <a:ext cx="125034" cy="549275"/>
          </a:xfrm>
        </p:spPr>
        <p:txBody>
          <a:bodyPr/>
          <a:lstStyle>
            <a:lvl1pPr>
              <a:defRPr>
                <a:solidFill>
                  <a:schemeClr val="tx2">
                    <a:lumMod val="60000"/>
                    <a:lumOff val="40000"/>
                    <a:alpha val="50000"/>
                  </a:schemeClr>
                </a:solidFill>
              </a:defRPr>
            </a:lvl1pPr>
          </a:lstStyle>
          <a:p>
            <a:fld id="{9A0F7689-66CB-EC4F-9B5C-9C3D3ED1F24F}" type="slidenum">
              <a:rPr lang="en-IN" smtClean="0"/>
              <a:pPr/>
              <a:t>‹#›</a:t>
            </a:fld>
            <a:endParaRPr lang="en-IN"/>
          </a:p>
        </p:txBody>
      </p:sp>
    </p:spTree>
    <p:extLst>
      <p:ext uri="{BB962C8B-B14F-4D97-AF65-F5344CB8AC3E}">
        <p14:creationId xmlns:p14="http://schemas.microsoft.com/office/powerpoint/2010/main" val="338332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with Text Box Alt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3" y="1073149"/>
            <a:ext cx="11471619"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59999" y="1080000"/>
            <a:ext cx="11471619"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59999" y="1879200"/>
            <a:ext cx="11468463"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Tree>
    <p:extLst>
      <p:ext uri="{BB962C8B-B14F-4D97-AF65-F5344CB8AC3E}">
        <p14:creationId xmlns:p14="http://schemas.microsoft.com/office/powerpoint/2010/main" val="323702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lang="en-US"/>
            </a:lvl1pPr>
          </a:lstStyle>
          <a:p>
            <a:r>
              <a:rPr lang="en-US"/>
              <a:t>Slide title (keep it short)</a:t>
            </a:r>
          </a:p>
        </p:txBody>
      </p:sp>
      <p:sp>
        <p:nvSpPr>
          <p:cNvPr id="3" name="Slide Number Placeholder 2">
            <a:extLst>
              <a:ext uri="{FF2B5EF4-FFF2-40B4-BE49-F238E27FC236}">
                <a16:creationId xmlns:a16="http://schemas.microsoft.com/office/drawing/2014/main" id="{72C506EC-58FC-B84D-BE01-77BF62B7997E}"/>
              </a:ext>
            </a:extLst>
          </p:cNvPr>
          <p:cNvSpPr>
            <a:spLocks noGrp="1"/>
          </p:cNvSpPr>
          <p:nvPr>
            <p:ph type="sldNum" sz="quarter" idx="10"/>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87795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39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Photo with Big title and 3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360000" y="0"/>
            <a:ext cx="11476800" cy="2962800"/>
          </a:xfrm>
          <a:noFill/>
        </p:spPr>
        <p:txBody>
          <a:bodyPr lIns="0" tIns="0" rIns="0" bIns="0" anchor="b" anchorCtr="0"/>
          <a:lstStyle>
            <a:lvl1pPr algn="l">
              <a:lnSpc>
                <a:spcPct val="100000"/>
              </a:lnSpc>
              <a:defRPr sz="7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Big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359999" y="2962800"/>
            <a:ext cx="11476799" cy="1846800"/>
          </a:xfrm>
          <a:prstGeom prst="rect">
            <a:avLst/>
          </a:prstGeom>
          <a:noFill/>
        </p:spPr>
        <p:txBody>
          <a:bodyPr lIns="0" tIns="14400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352424" y="4905375"/>
            <a:ext cx="37044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8" name="Text Placeholder 5">
            <a:extLst>
              <a:ext uri="{FF2B5EF4-FFF2-40B4-BE49-F238E27FC236}">
                <a16:creationId xmlns:a16="http://schemas.microsoft.com/office/drawing/2014/main" id="{E1DD0F7B-798F-C648-B9AB-98D25A307B80}"/>
              </a:ext>
            </a:extLst>
          </p:cNvPr>
          <p:cNvSpPr>
            <a:spLocks noGrp="1"/>
          </p:cNvSpPr>
          <p:nvPr>
            <p:ph type="body" sz="quarter" idx="12" hasCustomPrompt="1"/>
          </p:nvPr>
        </p:nvSpPr>
        <p:spPr>
          <a:xfrm>
            <a:off x="4248000" y="4906800"/>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9" name="Text Placeholder 5">
            <a:extLst>
              <a:ext uri="{FF2B5EF4-FFF2-40B4-BE49-F238E27FC236}">
                <a16:creationId xmlns:a16="http://schemas.microsoft.com/office/drawing/2014/main" id="{7A1029AF-5E97-D943-82EF-A5B9D647360C}"/>
              </a:ext>
            </a:extLst>
          </p:cNvPr>
          <p:cNvSpPr>
            <a:spLocks noGrp="1"/>
          </p:cNvSpPr>
          <p:nvPr>
            <p:ph type="body" sz="quarter" idx="13" hasCustomPrompt="1"/>
          </p:nvPr>
        </p:nvSpPr>
        <p:spPr>
          <a:xfrm>
            <a:off x="8139600" y="4906800"/>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352424" y="5387975"/>
            <a:ext cx="3704400" cy="920750"/>
          </a:xfrm>
        </p:spPr>
        <p:txBody>
          <a:bodyPr lIns="180000" tIns="72000" rIns="144000" bIns="180000">
            <a:normAutofit/>
          </a:bodyPr>
          <a:lstStyle>
            <a:lvl1pPr marL="0" indent="0">
              <a:buNone/>
              <a:defRPr sz="1200">
                <a:solidFill>
                  <a:schemeClr val="tx1"/>
                </a:solidFill>
              </a:defRPr>
            </a:lvl1pPr>
          </a:lstStyle>
          <a:p>
            <a:pPr lvl="0"/>
            <a:r>
              <a:rPr lang="en-GB"/>
              <a:t>Description </a:t>
            </a:r>
            <a:r>
              <a:rPr lang="en-US" sz="1200" b="0"/>
              <a:t>of the very convincing and well written point. Make sure it’s short and powerful.</a:t>
            </a:r>
            <a:endParaRPr lang="ar-SA"/>
          </a:p>
        </p:txBody>
      </p:sp>
      <p:sp>
        <p:nvSpPr>
          <p:cNvPr id="15" name="Text Placeholder 12">
            <a:extLst>
              <a:ext uri="{FF2B5EF4-FFF2-40B4-BE49-F238E27FC236}">
                <a16:creationId xmlns:a16="http://schemas.microsoft.com/office/drawing/2014/main" id="{7EF617E9-D826-4F4C-ABF6-2FF4A3A25726}"/>
              </a:ext>
            </a:extLst>
          </p:cNvPr>
          <p:cNvSpPr>
            <a:spLocks noGrp="1"/>
          </p:cNvSpPr>
          <p:nvPr>
            <p:ph type="body" sz="quarter" idx="15" hasCustomPrompt="1"/>
          </p:nvPr>
        </p:nvSpPr>
        <p:spPr>
          <a:xfrm>
            <a:off x="4248000" y="5387975"/>
            <a:ext cx="3687763" cy="920750"/>
          </a:xfrm>
        </p:spPr>
        <p:txBody>
          <a:bodyPr lIns="180000" tIns="72000" rIns="144000" bIns="180000">
            <a:normAutofit/>
          </a:bodyPr>
          <a:lstStyle>
            <a:lvl1pPr marL="0" indent="0">
              <a:buNone/>
              <a:defRPr sz="1200">
                <a:solidFill>
                  <a:schemeClr val="tx1"/>
                </a:solidFill>
              </a:defRPr>
            </a:lvl1pPr>
          </a:lstStyle>
          <a:p>
            <a:pPr lvl="0"/>
            <a:r>
              <a:rPr lang="en-GB"/>
              <a:t>Description </a:t>
            </a:r>
            <a:r>
              <a:rPr lang="en-US" sz="1200" b="0"/>
              <a:t>of the very convincing and well written point. Make sure it’s short and powerful.</a:t>
            </a:r>
            <a:endParaRPr lang="ar-SA"/>
          </a:p>
        </p:txBody>
      </p:sp>
      <p:sp>
        <p:nvSpPr>
          <p:cNvPr id="16" name="Text Placeholder 12">
            <a:extLst>
              <a:ext uri="{FF2B5EF4-FFF2-40B4-BE49-F238E27FC236}">
                <a16:creationId xmlns:a16="http://schemas.microsoft.com/office/drawing/2014/main" id="{AD39C6F7-AEAA-DA44-BD02-1F651EA75C52}"/>
              </a:ext>
            </a:extLst>
          </p:cNvPr>
          <p:cNvSpPr>
            <a:spLocks noGrp="1"/>
          </p:cNvSpPr>
          <p:nvPr>
            <p:ph type="body" sz="quarter" idx="16" hasCustomPrompt="1"/>
          </p:nvPr>
        </p:nvSpPr>
        <p:spPr>
          <a:xfrm>
            <a:off x="8139600" y="5387975"/>
            <a:ext cx="3687763" cy="920750"/>
          </a:xfrm>
        </p:spPr>
        <p:txBody>
          <a:bodyPr lIns="180000" tIns="72000" rIns="144000" bIns="180000">
            <a:normAutofit/>
          </a:bodyPr>
          <a:lstStyle>
            <a:lvl1pPr marL="0" indent="0">
              <a:buNone/>
              <a:defRPr sz="1200">
                <a:solidFill>
                  <a:schemeClr val="tx1"/>
                </a:solidFill>
              </a:defRPr>
            </a:lvl1pPr>
          </a:lstStyle>
          <a:p>
            <a:pPr lvl="0"/>
            <a:r>
              <a:rPr lang="en-GB"/>
              <a:t>Description </a:t>
            </a:r>
            <a:r>
              <a:rPr lang="en-US" sz="1200" b="0"/>
              <a:t>of the very convincing and well written point. Make sure it’s short and powerful.</a:t>
            </a:r>
            <a:endParaRPr lang="ar-SA"/>
          </a:p>
        </p:txBody>
      </p:sp>
      <p:sp>
        <p:nvSpPr>
          <p:cNvPr id="4" name="Slide Number Placeholder 3">
            <a:extLst>
              <a:ext uri="{FF2B5EF4-FFF2-40B4-BE49-F238E27FC236}">
                <a16:creationId xmlns:a16="http://schemas.microsoft.com/office/drawing/2014/main" id="{B95F87B3-1C43-9B4B-ACF3-4BE3E610BD8C}"/>
              </a:ext>
            </a:extLst>
          </p:cNvPr>
          <p:cNvSpPr>
            <a:spLocks noGrp="1"/>
          </p:cNvSpPr>
          <p:nvPr>
            <p:ph type="sldNum" sz="quarter" idx="17"/>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4139834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Photo with Big Title and 4 Box">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5C3F1A-D19C-A84A-BB8E-97A3AFAA4616}"/>
              </a:ext>
            </a:extLst>
          </p:cNvPr>
          <p:cNvSpPr/>
          <p:nvPr userDrawn="1"/>
        </p:nvSpPr>
        <p:spPr>
          <a:xfrm>
            <a:off x="0" y="5476240"/>
            <a:ext cx="12204700" cy="138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360000" y="0"/>
            <a:ext cx="11476800" cy="2962800"/>
          </a:xfrm>
          <a:noFill/>
        </p:spPr>
        <p:txBody>
          <a:bodyPr lIns="0" tIns="0" rIns="0" bIns="0" anchor="b" anchorCtr="0"/>
          <a:lstStyle>
            <a:lvl1pPr algn="l">
              <a:lnSpc>
                <a:spcPct val="100000"/>
              </a:lnSpc>
              <a:defRPr sz="7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Big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359999" y="2962800"/>
            <a:ext cx="11468463" cy="1846800"/>
          </a:xfrm>
          <a:prstGeom prst="rect">
            <a:avLst/>
          </a:prstGeom>
          <a:noFill/>
        </p:spPr>
        <p:txBody>
          <a:bodyPr lIns="0" tIns="14400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352424" y="4906800"/>
            <a:ext cx="2872800" cy="14184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352425" y="5452817"/>
            <a:ext cx="2872800" cy="881308"/>
          </a:xfrm>
        </p:spPr>
        <p:txBody>
          <a:bodyPr lIns="180000" tIns="72000" rIns="144000" bIns="180000">
            <a:normAutofit/>
          </a:bodyPr>
          <a:lstStyle>
            <a:lvl1pPr marL="0" indent="0">
              <a:buNone/>
              <a:defRPr sz="1200">
                <a:solidFill>
                  <a:schemeClr val="bg2"/>
                </a:solidFill>
              </a:defRPr>
            </a:lvl1pPr>
          </a:lstStyle>
          <a:p>
            <a:pPr lvl="0"/>
            <a:r>
              <a:rPr lang="en-GB"/>
              <a:t>Description </a:t>
            </a:r>
            <a:r>
              <a:rPr lang="en-US" sz="1200" b="0"/>
              <a:t>of the very convincing and well written point. Make sure it’s short and powerful.</a:t>
            </a:r>
            <a:endParaRPr lang="ar-SA"/>
          </a:p>
        </p:txBody>
      </p:sp>
      <p:sp>
        <p:nvSpPr>
          <p:cNvPr id="11" name="Text Placeholder 5">
            <a:extLst>
              <a:ext uri="{FF2B5EF4-FFF2-40B4-BE49-F238E27FC236}">
                <a16:creationId xmlns:a16="http://schemas.microsoft.com/office/drawing/2014/main" id="{5ECC2C54-9DF0-1E4A-AC57-F8DDCA828C7A}"/>
              </a:ext>
            </a:extLst>
          </p:cNvPr>
          <p:cNvSpPr>
            <a:spLocks noGrp="1"/>
          </p:cNvSpPr>
          <p:nvPr>
            <p:ph type="body" sz="quarter" idx="15" hasCustomPrompt="1"/>
          </p:nvPr>
        </p:nvSpPr>
        <p:spPr>
          <a:xfrm>
            <a:off x="3225600" y="4906800"/>
            <a:ext cx="2872800" cy="14184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12" name="Text Placeholder 12">
            <a:extLst>
              <a:ext uri="{FF2B5EF4-FFF2-40B4-BE49-F238E27FC236}">
                <a16:creationId xmlns:a16="http://schemas.microsoft.com/office/drawing/2014/main" id="{9A9FBB97-8C0A-E146-AFE3-5FD58BC02815}"/>
              </a:ext>
            </a:extLst>
          </p:cNvPr>
          <p:cNvSpPr>
            <a:spLocks noGrp="1"/>
          </p:cNvSpPr>
          <p:nvPr>
            <p:ph type="body" sz="quarter" idx="16" hasCustomPrompt="1"/>
          </p:nvPr>
        </p:nvSpPr>
        <p:spPr>
          <a:xfrm>
            <a:off x="3225600" y="5452817"/>
            <a:ext cx="2872800" cy="881308"/>
          </a:xfrm>
        </p:spPr>
        <p:txBody>
          <a:bodyPr lIns="180000" tIns="72000" rIns="144000" bIns="180000">
            <a:normAutofit/>
          </a:bodyPr>
          <a:lstStyle>
            <a:lvl1pPr marL="0" indent="0">
              <a:buNone/>
              <a:defRPr sz="1200">
                <a:solidFill>
                  <a:schemeClr val="bg2"/>
                </a:solidFill>
              </a:defRPr>
            </a:lvl1pPr>
          </a:lstStyle>
          <a:p>
            <a:pPr lvl="0"/>
            <a:r>
              <a:rPr lang="en-GB"/>
              <a:t>Description </a:t>
            </a:r>
            <a:r>
              <a:rPr lang="en-US" sz="1200" b="0"/>
              <a:t>of the very convincing and well written point. Make sure it’s short and powerful.</a:t>
            </a:r>
            <a:endParaRPr lang="ar-SA"/>
          </a:p>
        </p:txBody>
      </p:sp>
      <p:sp>
        <p:nvSpPr>
          <p:cNvPr id="14" name="Text Placeholder 5">
            <a:extLst>
              <a:ext uri="{FF2B5EF4-FFF2-40B4-BE49-F238E27FC236}">
                <a16:creationId xmlns:a16="http://schemas.microsoft.com/office/drawing/2014/main" id="{8B60FC42-FFE8-1A4A-8B75-2FBB71B31847}"/>
              </a:ext>
            </a:extLst>
          </p:cNvPr>
          <p:cNvSpPr>
            <a:spLocks noGrp="1"/>
          </p:cNvSpPr>
          <p:nvPr>
            <p:ph type="body" sz="quarter" idx="17" hasCustomPrompt="1"/>
          </p:nvPr>
        </p:nvSpPr>
        <p:spPr>
          <a:xfrm>
            <a:off x="6096000" y="4906800"/>
            <a:ext cx="2872800" cy="14184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17" name="Text Placeholder 12">
            <a:extLst>
              <a:ext uri="{FF2B5EF4-FFF2-40B4-BE49-F238E27FC236}">
                <a16:creationId xmlns:a16="http://schemas.microsoft.com/office/drawing/2014/main" id="{3D277FE7-06BD-784B-A695-6E97022EE6CA}"/>
              </a:ext>
            </a:extLst>
          </p:cNvPr>
          <p:cNvSpPr>
            <a:spLocks noGrp="1"/>
          </p:cNvSpPr>
          <p:nvPr>
            <p:ph type="body" sz="quarter" idx="18" hasCustomPrompt="1"/>
          </p:nvPr>
        </p:nvSpPr>
        <p:spPr>
          <a:xfrm>
            <a:off x="6096000" y="5452817"/>
            <a:ext cx="2872800" cy="881308"/>
          </a:xfrm>
        </p:spPr>
        <p:txBody>
          <a:bodyPr lIns="180000" tIns="72000" rIns="144000" bIns="180000">
            <a:normAutofit/>
          </a:bodyPr>
          <a:lstStyle>
            <a:lvl1pPr marL="0" indent="0">
              <a:buNone/>
              <a:defRPr sz="1200">
                <a:solidFill>
                  <a:schemeClr val="bg2"/>
                </a:solidFill>
              </a:defRPr>
            </a:lvl1pPr>
          </a:lstStyle>
          <a:p>
            <a:pPr lvl="0"/>
            <a:r>
              <a:rPr lang="en-GB"/>
              <a:t>Description </a:t>
            </a:r>
            <a:r>
              <a:rPr lang="en-US" sz="1200" b="0"/>
              <a:t>of the very convincing and well written point. Make sure it’s short and powerful.</a:t>
            </a:r>
            <a:endParaRPr lang="ar-SA"/>
          </a:p>
        </p:txBody>
      </p:sp>
      <p:sp>
        <p:nvSpPr>
          <p:cNvPr id="18" name="Text Placeholder 5">
            <a:extLst>
              <a:ext uri="{FF2B5EF4-FFF2-40B4-BE49-F238E27FC236}">
                <a16:creationId xmlns:a16="http://schemas.microsoft.com/office/drawing/2014/main" id="{D52BD68D-6847-3441-862C-A2206D463395}"/>
              </a:ext>
            </a:extLst>
          </p:cNvPr>
          <p:cNvSpPr>
            <a:spLocks noGrp="1"/>
          </p:cNvSpPr>
          <p:nvPr>
            <p:ph type="body" sz="quarter" idx="19" hasCustomPrompt="1"/>
          </p:nvPr>
        </p:nvSpPr>
        <p:spPr>
          <a:xfrm>
            <a:off x="8964000" y="4906800"/>
            <a:ext cx="2872800" cy="14184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19" name="Text Placeholder 12">
            <a:extLst>
              <a:ext uri="{FF2B5EF4-FFF2-40B4-BE49-F238E27FC236}">
                <a16:creationId xmlns:a16="http://schemas.microsoft.com/office/drawing/2014/main" id="{33462742-93D6-2C42-BDBB-A7F29B59C98A}"/>
              </a:ext>
            </a:extLst>
          </p:cNvPr>
          <p:cNvSpPr>
            <a:spLocks noGrp="1"/>
          </p:cNvSpPr>
          <p:nvPr>
            <p:ph type="body" sz="quarter" idx="20" hasCustomPrompt="1"/>
          </p:nvPr>
        </p:nvSpPr>
        <p:spPr>
          <a:xfrm>
            <a:off x="8964000" y="5452817"/>
            <a:ext cx="2872800" cy="881308"/>
          </a:xfrm>
        </p:spPr>
        <p:txBody>
          <a:bodyPr lIns="180000" tIns="72000" rIns="144000" bIns="180000">
            <a:normAutofit/>
          </a:bodyPr>
          <a:lstStyle>
            <a:lvl1pPr marL="0" indent="0">
              <a:buNone/>
              <a:defRPr sz="1200">
                <a:solidFill>
                  <a:schemeClr val="bg2"/>
                </a:solidFill>
              </a:defRPr>
            </a:lvl1pPr>
          </a:lstStyle>
          <a:p>
            <a:pPr lvl="0"/>
            <a:r>
              <a:rPr lang="en-GB"/>
              <a:t>Description </a:t>
            </a:r>
            <a:r>
              <a:rPr lang="en-US" sz="1200" b="0"/>
              <a:t>of the very convincing and well written point. Make sure it’s short and powerful.</a:t>
            </a:r>
            <a:endParaRPr lang="ar-SA"/>
          </a:p>
        </p:txBody>
      </p:sp>
    </p:spTree>
    <p:extLst>
      <p:ext uri="{BB962C8B-B14F-4D97-AF65-F5344CB8AC3E}">
        <p14:creationId xmlns:p14="http://schemas.microsoft.com/office/powerpoint/2010/main" val="16312982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ext with Photo Righ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3A57AE-F575-8045-AA77-270E1E606BAD}"/>
              </a:ext>
            </a:extLst>
          </p:cNvPr>
          <p:cNvSpPr/>
          <p:nvPr userDrawn="1"/>
        </p:nvSpPr>
        <p:spPr>
          <a:xfrm>
            <a:off x="0" y="0"/>
            <a:ext cx="29986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Rectangle 1">
            <a:extLst>
              <a:ext uri="{FF2B5EF4-FFF2-40B4-BE49-F238E27FC236}">
                <a16:creationId xmlns:a16="http://schemas.microsoft.com/office/drawing/2014/main" id="{6594DA25-C784-7842-B9E7-159A55176936}"/>
              </a:ext>
            </a:extLst>
          </p:cNvPr>
          <p:cNvSpPr/>
          <p:nvPr userDrawn="1"/>
        </p:nvSpPr>
        <p:spPr>
          <a:xfrm>
            <a:off x="0" y="1134443"/>
            <a:ext cx="6084888" cy="44766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8" name="Text Placeholder 12">
            <a:extLst>
              <a:ext uri="{FF2B5EF4-FFF2-40B4-BE49-F238E27FC236}">
                <a16:creationId xmlns:a16="http://schemas.microsoft.com/office/drawing/2014/main" id="{5C872AD5-8C1C-1B4A-8B84-AE73DCF17E78}"/>
              </a:ext>
            </a:extLst>
          </p:cNvPr>
          <p:cNvSpPr>
            <a:spLocks noGrp="1"/>
          </p:cNvSpPr>
          <p:nvPr>
            <p:ph type="body" sz="quarter" idx="14" hasCustomPrompt="1"/>
          </p:nvPr>
        </p:nvSpPr>
        <p:spPr>
          <a:xfrm>
            <a:off x="-6312" y="1141368"/>
            <a:ext cx="6091200" cy="1200779"/>
          </a:xfrm>
          <a:noFill/>
        </p:spPr>
        <p:txBody>
          <a:bodyPr lIns="360000" tIns="360000" rIns="360000" bIns="360000" anchor="b" anchorCtr="0">
            <a:normAutofit/>
          </a:bodyPr>
          <a:lstStyle>
            <a:lvl1pPr marL="0" indent="0">
              <a:lnSpc>
                <a:spcPct val="100000"/>
              </a:lnSpc>
              <a:spcBef>
                <a:spcPts val="300"/>
              </a:spcBef>
              <a:buNone/>
              <a:defRPr sz="2200" b="1" i="0" spc="-150">
                <a:solidFill>
                  <a:srgbClr val="79787F"/>
                </a:solidFill>
                <a:latin typeface="Arial Black" panose="020B0604020202020204" pitchFamily="34" charset="0"/>
                <a:cs typeface="Arial Black" panose="020B0604020202020204" pitchFamily="34" charset="0"/>
              </a:defRPr>
            </a:lvl1pPr>
          </a:lstStyle>
          <a:p>
            <a:pPr lvl="0"/>
            <a:r>
              <a:rPr lang="en-US" err="1"/>
              <a:t>Loreum</a:t>
            </a:r>
            <a:r>
              <a:rPr lang="en-US"/>
              <a:t> Ipsum</a:t>
            </a:r>
          </a:p>
        </p:txBody>
      </p:sp>
      <p:sp>
        <p:nvSpPr>
          <p:cNvPr id="8" name="Text Placeholder 7">
            <a:extLst>
              <a:ext uri="{FF2B5EF4-FFF2-40B4-BE49-F238E27FC236}">
                <a16:creationId xmlns:a16="http://schemas.microsoft.com/office/drawing/2014/main" id="{F830BF3E-8EC4-134A-B454-E5DADCD9A878}"/>
              </a:ext>
            </a:extLst>
          </p:cNvPr>
          <p:cNvSpPr>
            <a:spLocks noGrp="1"/>
          </p:cNvSpPr>
          <p:nvPr>
            <p:ph type="body" sz="quarter" idx="15" hasCustomPrompt="1"/>
          </p:nvPr>
        </p:nvSpPr>
        <p:spPr>
          <a:xfrm>
            <a:off x="0" y="2340829"/>
            <a:ext cx="6084888" cy="3259506"/>
          </a:xfrm>
          <a:noFill/>
        </p:spPr>
        <p:txBody>
          <a:bodyPr lIns="360000" rIns="360000" bIns="360000">
            <a:noAutofit/>
          </a:bodyPr>
          <a:lstStyle>
            <a:lvl1pPr marL="228600" marR="0" indent="-228600" algn="l" defTabSz="914400" rtl="0" eaLnBrk="1" fontAlgn="auto" latinLnBrk="0" hangingPunct="1">
              <a:lnSpc>
                <a:spcPct val="120000"/>
              </a:lnSpc>
              <a:spcBef>
                <a:spcPts val="1200"/>
              </a:spcBef>
              <a:spcAft>
                <a:spcPts val="0"/>
              </a:spcAft>
              <a:buClr>
                <a:schemeClr val="accent1"/>
              </a:buClr>
              <a:buSzTx/>
              <a:buFont typeface="+mj-lt"/>
              <a:buAutoNum type="arabicPeriod"/>
              <a:tabLst/>
              <a:defRPr sz="1400">
                <a:solidFill>
                  <a:schemeClr val="tx1"/>
                </a:solidFill>
              </a:defRPr>
            </a:lvl1pPr>
          </a:lstStyle>
          <a:p>
            <a:pPr lvl="0"/>
            <a:r>
              <a:rPr lang="en-GB" err="1"/>
              <a:t>Loreum</a:t>
            </a:r>
            <a:r>
              <a:rPr lang="en-GB"/>
              <a:t> Ipsum is simply dummy text of the printing and typesetting industry.</a:t>
            </a:r>
          </a:p>
          <a:p>
            <a:pPr lvl="0"/>
            <a:r>
              <a:rPr lang="en-GB" err="1"/>
              <a:t>Loreum</a:t>
            </a:r>
            <a:r>
              <a:rPr lang="en-GB"/>
              <a:t> Ipsum has been the industry’s standard dummy text ever since the 1500s, when an unknown printer took a galley of type and scrambled it to make a type specimen book.</a:t>
            </a:r>
          </a:p>
          <a:p>
            <a:pPr lvl="0"/>
            <a:r>
              <a:rPr lang="en-GB" err="1"/>
              <a:t>Loreum</a:t>
            </a:r>
            <a:r>
              <a:rPr lang="en-GB"/>
              <a:t> Ipsum is simply dummy text of the printing and typesetting industry.</a:t>
            </a:r>
          </a:p>
          <a:p>
            <a:pPr marL="228600" marR="0" lvl="0" indent="-228600" algn="l" defTabSz="914400" rtl="0" eaLnBrk="1" fontAlgn="auto" latinLnBrk="0" hangingPunct="1">
              <a:lnSpc>
                <a:spcPct val="120000"/>
              </a:lnSpc>
              <a:spcBef>
                <a:spcPts val="1200"/>
              </a:spcBef>
              <a:spcAft>
                <a:spcPts val="0"/>
              </a:spcAft>
              <a:buClr>
                <a:schemeClr val="accent1"/>
              </a:buClr>
              <a:buSzTx/>
              <a:tabLst/>
              <a:defRPr/>
            </a:pPr>
            <a:r>
              <a:rPr lang="en-GB" err="1"/>
              <a:t>Loreum</a:t>
            </a:r>
            <a:r>
              <a:rPr lang="en-GB"/>
              <a:t> Ipsum has been the industry’s standard dummy text ever since the 1500s, when an unknown printer took a galley of type and scrambled it to make a type specimen book.</a:t>
            </a:r>
          </a:p>
          <a:p>
            <a:pPr lvl="0"/>
            <a:endParaRPr lang="en-GB"/>
          </a:p>
        </p:txBody>
      </p:sp>
      <p:sp>
        <p:nvSpPr>
          <p:cNvPr id="16" name="Slide Number Placeholder 15">
            <a:extLst>
              <a:ext uri="{FF2B5EF4-FFF2-40B4-BE49-F238E27FC236}">
                <a16:creationId xmlns:a16="http://schemas.microsoft.com/office/drawing/2014/main" id="{4CB311B2-A433-1D4D-B416-F795C00B32CE}"/>
              </a:ext>
            </a:extLst>
          </p:cNvPr>
          <p:cNvSpPr>
            <a:spLocks noGrp="1"/>
          </p:cNvSpPr>
          <p:nvPr>
            <p:ph type="sldNum" sz="quarter" idx="16"/>
          </p:nvPr>
        </p:nvSpPr>
        <p:spPr/>
        <p:txBody>
          <a:bodyPr/>
          <a:lstStyle/>
          <a:p>
            <a:fld id="{9A0F7689-66CB-EC4F-9B5C-9C3D3ED1F24F}" type="slidenum">
              <a:rPr lang="en-US" smtClean="0"/>
              <a:pPr/>
              <a:t>‹#›</a:t>
            </a:fld>
            <a:endParaRPr lang="en-US"/>
          </a:p>
        </p:txBody>
      </p:sp>
      <p:cxnSp>
        <p:nvCxnSpPr>
          <p:cNvPr id="20" name="Straight Connector 19">
            <a:extLst>
              <a:ext uri="{FF2B5EF4-FFF2-40B4-BE49-F238E27FC236}">
                <a16:creationId xmlns:a16="http://schemas.microsoft.com/office/drawing/2014/main" id="{212C4CEA-BB38-DB41-9697-6C66BA835207}"/>
              </a:ext>
            </a:extLst>
          </p:cNvPr>
          <p:cNvCxnSpPr>
            <a:cxnSpLocks/>
          </p:cNvCxnSpPr>
          <p:nvPr userDrawn="1"/>
        </p:nvCxnSpPr>
        <p:spPr>
          <a:xfrm flipV="1">
            <a:off x="352425" y="2168524"/>
            <a:ext cx="360000" cy="1"/>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6468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66">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ext with Photo Lef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3A57AE-F575-8045-AA77-270E1E606BAD}"/>
              </a:ext>
            </a:extLst>
          </p:cNvPr>
          <p:cNvSpPr/>
          <p:nvPr userDrawn="1"/>
        </p:nvSpPr>
        <p:spPr>
          <a:xfrm>
            <a:off x="9193306" y="0"/>
            <a:ext cx="29986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Rectangle 1">
            <a:extLst>
              <a:ext uri="{FF2B5EF4-FFF2-40B4-BE49-F238E27FC236}">
                <a16:creationId xmlns:a16="http://schemas.microsoft.com/office/drawing/2014/main" id="{6594DA25-C784-7842-B9E7-159A55176936}"/>
              </a:ext>
            </a:extLst>
          </p:cNvPr>
          <p:cNvSpPr/>
          <p:nvPr userDrawn="1"/>
        </p:nvSpPr>
        <p:spPr>
          <a:xfrm>
            <a:off x="6107112" y="1134443"/>
            <a:ext cx="6084888" cy="447664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8" name="Text Placeholder 12">
            <a:extLst>
              <a:ext uri="{FF2B5EF4-FFF2-40B4-BE49-F238E27FC236}">
                <a16:creationId xmlns:a16="http://schemas.microsoft.com/office/drawing/2014/main" id="{5C872AD5-8C1C-1B4A-8B84-AE73DCF17E78}"/>
              </a:ext>
            </a:extLst>
          </p:cNvPr>
          <p:cNvSpPr>
            <a:spLocks noGrp="1"/>
          </p:cNvSpPr>
          <p:nvPr>
            <p:ph type="body" sz="quarter" idx="14" hasCustomPrompt="1"/>
          </p:nvPr>
        </p:nvSpPr>
        <p:spPr>
          <a:xfrm>
            <a:off x="6100800" y="1141368"/>
            <a:ext cx="6091200" cy="1200779"/>
          </a:xfrm>
          <a:noFill/>
        </p:spPr>
        <p:txBody>
          <a:bodyPr lIns="360000" tIns="360000" rIns="360000" bIns="360000" anchor="b" anchorCtr="0">
            <a:normAutofit/>
          </a:bodyPr>
          <a:lstStyle>
            <a:lvl1pPr marL="0" indent="0">
              <a:lnSpc>
                <a:spcPct val="100000"/>
              </a:lnSpc>
              <a:spcBef>
                <a:spcPts val="300"/>
              </a:spcBef>
              <a:buNone/>
              <a:defRPr sz="2200" b="1" i="0" spc="-150">
                <a:solidFill>
                  <a:schemeClr val="bg2"/>
                </a:solidFill>
                <a:latin typeface="Arial Black" panose="020B0604020202020204" pitchFamily="34" charset="0"/>
                <a:cs typeface="Arial Black" panose="020B0604020202020204" pitchFamily="34" charset="0"/>
              </a:defRPr>
            </a:lvl1pPr>
          </a:lstStyle>
          <a:p>
            <a:pPr lvl="0"/>
            <a:r>
              <a:rPr lang="en-US" err="1"/>
              <a:t>Loreum</a:t>
            </a:r>
            <a:r>
              <a:rPr lang="en-US"/>
              <a:t> Ipsum</a:t>
            </a:r>
          </a:p>
        </p:txBody>
      </p:sp>
      <p:sp>
        <p:nvSpPr>
          <p:cNvPr id="8" name="Text Placeholder 7">
            <a:extLst>
              <a:ext uri="{FF2B5EF4-FFF2-40B4-BE49-F238E27FC236}">
                <a16:creationId xmlns:a16="http://schemas.microsoft.com/office/drawing/2014/main" id="{F830BF3E-8EC4-134A-B454-E5DADCD9A878}"/>
              </a:ext>
            </a:extLst>
          </p:cNvPr>
          <p:cNvSpPr>
            <a:spLocks noGrp="1"/>
          </p:cNvSpPr>
          <p:nvPr>
            <p:ph type="body" sz="quarter" idx="15" hasCustomPrompt="1"/>
          </p:nvPr>
        </p:nvSpPr>
        <p:spPr>
          <a:xfrm>
            <a:off x="6107112" y="2340829"/>
            <a:ext cx="6084888" cy="3259506"/>
          </a:xfrm>
          <a:noFill/>
        </p:spPr>
        <p:txBody>
          <a:bodyPr lIns="360000" rIns="360000" bIns="360000">
            <a:noAutofit/>
          </a:bodyPr>
          <a:lstStyle>
            <a:lvl1pPr marL="228600" marR="0" indent="-228600" algn="l" defTabSz="914400" rtl="0" eaLnBrk="1" fontAlgn="auto" latinLnBrk="0" hangingPunct="1">
              <a:lnSpc>
                <a:spcPct val="120000"/>
              </a:lnSpc>
              <a:spcBef>
                <a:spcPts val="1200"/>
              </a:spcBef>
              <a:spcAft>
                <a:spcPts val="0"/>
              </a:spcAft>
              <a:buClr>
                <a:schemeClr val="accent1"/>
              </a:buClr>
              <a:buSzTx/>
              <a:buFont typeface="+mj-lt"/>
              <a:buAutoNum type="arabicPeriod"/>
              <a:tabLst/>
              <a:defRPr sz="1400">
                <a:solidFill>
                  <a:schemeClr val="bg2"/>
                </a:solidFill>
              </a:defRPr>
            </a:lvl1pPr>
          </a:lstStyle>
          <a:p>
            <a:pPr lvl="0"/>
            <a:r>
              <a:rPr lang="en-GB" err="1"/>
              <a:t>Loreum</a:t>
            </a:r>
            <a:r>
              <a:rPr lang="en-GB"/>
              <a:t> Ipsum is simply dummy text of the printing and typesetting industry.</a:t>
            </a:r>
          </a:p>
          <a:p>
            <a:pPr lvl="0"/>
            <a:r>
              <a:rPr lang="en-GB" err="1"/>
              <a:t>Loreum</a:t>
            </a:r>
            <a:r>
              <a:rPr lang="en-GB"/>
              <a:t> Ipsum has been the industry’s standard dummy text ever since the 1500s, when an unknown printer took a galley of type and scrambled it to make a type specimen book.</a:t>
            </a:r>
          </a:p>
          <a:p>
            <a:pPr lvl="0"/>
            <a:r>
              <a:rPr lang="en-GB" err="1"/>
              <a:t>Loreum</a:t>
            </a:r>
            <a:r>
              <a:rPr lang="en-GB"/>
              <a:t> Ipsum is simply dummy text of the printing and typesetting industry.</a:t>
            </a:r>
          </a:p>
          <a:p>
            <a:pPr marL="228600" marR="0" lvl="0" indent="-228600" algn="l" defTabSz="914400" rtl="0" eaLnBrk="1" fontAlgn="auto" latinLnBrk="0" hangingPunct="1">
              <a:lnSpc>
                <a:spcPct val="120000"/>
              </a:lnSpc>
              <a:spcBef>
                <a:spcPts val="1200"/>
              </a:spcBef>
              <a:spcAft>
                <a:spcPts val="0"/>
              </a:spcAft>
              <a:buClr>
                <a:schemeClr val="accent1"/>
              </a:buClr>
              <a:buSzTx/>
              <a:tabLst/>
              <a:defRPr/>
            </a:pPr>
            <a:r>
              <a:rPr lang="en-GB" err="1"/>
              <a:t>Loreum</a:t>
            </a:r>
            <a:r>
              <a:rPr lang="en-GB"/>
              <a:t> Ipsum has been the industry’s standard dummy text ever since the 1500s, when an unknown printer took a galley of type and scrambled it to make a type specimen book.</a:t>
            </a:r>
          </a:p>
          <a:p>
            <a:pPr lvl="0"/>
            <a:endParaRPr lang="en-GB"/>
          </a:p>
        </p:txBody>
      </p:sp>
      <p:sp>
        <p:nvSpPr>
          <p:cNvPr id="16" name="Slide Number Placeholder 15">
            <a:extLst>
              <a:ext uri="{FF2B5EF4-FFF2-40B4-BE49-F238E27FC236}">
                <a16:creationId xmlns:a16="http://schemas.microsoft.com/office/drawing/2014/main" id="{4CB311B2-A433-1D4D-B416-F795C00B32CE}"/>
              </a:ext>
            </a:extLst>
          </p:cNvPr>
          <p:cNvSpPr>
            <a:spLocks noGrp="1"/>
          </p:cNvSpPr>
          <p:nvPr>
            <p:ph type="sldNum" sz="quarter" idx="16"/>
          </p:nvPr>
        </p:nvSpPr>
        <p:spPr/>
        <p:txBody>
          <a:bodyPr/>
          <a:lstStyle/>
          <a:p>
            <a:fld id="{9A0F7689-66CB-EC4F-9B5C-9C3D3ED1F24F}" type="slidenum">
              <a:rPr lang="en-US" smtClean="0"/>
              <a:pPr/>
              <a:t>‹#›</a:t>
            </a:fld>
            <a:endParaRPr lang="en-US"/>
          </a:p>
        </p:txBody>
      </p:sp>
      <p:cxnSp>
        <p:nvCxnSpPr>
          <p:cNvPr id="20" name="Straight Connector 19">
            <a:extLst>
              <a:ext uri="{FF2B5EF4-FFF2-40B4-BE49-F238E27FC236}">
                <a16:creationId xmlns:a16="http://schemas.microsoft.com/office/drawing/2014/main" id="{212C4CEA-BB38-DB41-9697-6C66BA835207}"/>
              </a:ext>
            </a:extLst>
          </p:cNvPr>
          <p:cNvCxnSpPr>
            <a:cxnSpLocks/>
          </p:cNvCxnSpPr>
          <p:nvPr userDrawn="1"/>
        </p:nvCxnSpPr>
        <p:spPr>
          <a:xfrm flipV="1">
            <a:off x="6459537" y="2168524"/>
            <a:ext cx="360000" cy="1"/>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2907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66">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3149"/>
            <a:ext cx="5648400" cy="5235575"/>
          </a:xfrm>
        </p:spPr>
        <p:txBody>
          <a:bodyPr/>
          <a:lstStyle/>
          <a:p>
            <a:r>
              <a:rPr lang="en-US"/>
              <a:t>Lorem Ipsum is simply dummy text of the printing and typesetting industry. </a:t>
            </a:r>
          </a:p>
          <a:p>
            <a:r>
              <a:rPr lang="en-US"/>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6196405" y="1073150"/>
            <a:ext cx="5648400" cy="5235575"/>
          </a:xfrm>
        </p:spPr>
        <p:txBody>
          <a:bodyPr/>
          <a:lstStyle/>
          <a:p>
            <a:r>
              <a:rPr lang="en-US"/>
              <a:t>Lorem Ipsum is simply dummy text of the printing and typesetting industry. </a:t>
            </a:r>
          </a:p>
          <a:p>
            <a:r>
              <a:rPr lang="en-US"/>
              <a:t>Lorem Ipsum has been the industry's standard dummy text ever.</a:t>
            </a:r>
          </a:p>
        </p:txBody>
      </p:sp>
    </p:spTree>
    <p:extLst>
      <p:ext uri="{BB962C8B-B14F-4D97-AF65-F5344CB8AC3E}">
        <p14:creationId xmlns:p14="http://schemas.microsoft.com/office/powerpoint/2010/main" val="378437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2 Column with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59999" y="1252799"/>
            <a:ext cx="5648400" cy="5055925"/>
          </a:xfrm>
        </p:spPr>
        <p:txBody>
          <a:bodyPr/>
          <a:lstStyle/>
          <a:p>
            <a:r>
              <a:rPr lang="en-US"/>
              <a:t>Lorem Ipsum is simply dummy text of the printing and typesetting industry. </a:t>
            </a:r>
          </a:p>
          <a:p>
            <a:r>
              <a:rPr lang="en-US"/>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6195600" y="1252800"/>
            <a:ext cx="5648400" cy="5055925"/>
          </a:xfrm>
        </p:spPr>
        <p:txBody>
          <a:bodyPr/>
          <a:lstStyle/>
          <a:p>
            <a:r>
              <a:rPr lang="en-US"/>
              <a:t>Lorem Ipsum is simply dummy text of the printing and typesetting industry. </a:t>
            </a:r>
          </a:p>
          <a:p>
            <a:r>
              <a:rPr lang="en-US"/>
              <a:t>Lorem Ipsum has been the industry's standard dummy text ever.</a:t>
            </a:r>
          </a:p>
        </p:txBody>
      </p:sp>
      <p:cxnSp>
        <p:nvCxnSpPr>
          <p:cNvPr id="6" name="Straight Connector 5">
            <a:extLst>
              <a:ext uri="{FF2B5EF4-FFF2-40B4-BE49-F238E27FC236}">
                <a16:creationId xmlns:a16="http://schemas.microsoft.com/office/drawing/2014/main" id="{C6BA8A1F-48CF-9945-A70D-6B575BDFBF02}"/>
              </a:ext>
            </a:extLst>
          </p:cNvPr>
          <p:cNvCxnSpPr/>
          <p:nvPr userDrawn="1"/>
        </p:nvCxnSpPr>
        <p:spPr>
          <a:xfrm>
            <a:off x="359999" y="1072800"/>
            <a:ext cx="5634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7738225-91EF-FC49-934F-C1F4FD54EC80}"/>
              </a:ext>
            </a:extLst>
          </p:cNvPr>
          <p:cNvCxnSpPr/>
          <p:nvPr userDrawn="1"/>
        </p:nvCxnSpPr>
        <p:spPr>
          <a:xfrm>
            <a:off x="6195600" y="1072800"/>
            <a:ext cx="563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43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185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endParaRPr lang="en-US"/>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endParaRPr lang="en-US"/>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endParaRPr lang="en-US"/>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endParaRPr lang="en-US"/>
          </a:p>
        </p:txBody>
      </p:sp>
      <p:sp>
        <p:nvSpPr>
          <p:cNvPr id="3" name="Slide Number Placeholder 2">
            <a:extLst>
              <a:ext uri="{FF2B5EF4-FFF2-40B4-BE49-F238E27FC236}">
                <a16:creationId xmlns:a16="http://schemas.microsoft.com/office/drawing/2014/main" id="{B3597E6A-908B-5540-8DD7-E0C96D4AD803}"/>
              </a:ext>
            </a:extLst>
          </p:cNvPr>
          <p:cNvSpPr>
            <a:spLocks noGrp="1"/>
          </p:cNvSpPr>
          <p:nvPr>
            <p:ph type="sldNum" sz="quarter" idx="26"/>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74703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p:nvPr>
        </p:nvSpPr>
        <p:spPr>
          <a:xfrm>
            <a:off x="359999" y="360000"/>
            <a:ext cx="11453941" cy="360000"/>
          </a:xfrm>
        </p:spPr>
        <p:txBody>
          <a:bodyPr/>
          <a:lstStyle>
            <a:lvl1pPr>
              <a:defRPr lang="en-US"/>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59998" y="1079999"/>
            <a:ext cx="3704400" cy="5228725"/>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40776" y="1079999"/>
            <a:ext cx="3704400" cy="5228725"/>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121554" y="1079999"/>
            <a:ext cx="3704400" cy="5228725"/>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Slide Number Placeholder 4">
            <a:extLst>
              <a:ext uri="{FF2B5EF4-FFF2-40B4-BE49-F238E27FC236}">
                <a16:creationId xmlns:a16="http://schemas.microsoft.com/office/drawing/2014/main" id="{AB3A5C24-8C28-5648-8B2A-CF4918741A6B}"/>
              </a:ext>
            </a:extLst>
          </p:cNvPr>
          <p:cNvSpPr>
            <a:spLocks noGrp="1"/>
          </p:cNvSpPr>
          <p:nvPr>
            <p:ph type="sldNum" sz="quarter" idx="12"/>
          </p:nvPr>
        </p:nvSpPr>
        <p:spPr/>
        <p:txBody>
          <a:bodyPr/>
          <a:lstStyle>
            <a:lvl1pPr>
              <a:defRPr lang="en-US" smtClean="0"/>
            </a:lvl1pPr>
          </a:lstStyle>
          <a:p>
            <a:fld id="{9A0F7689-66CB-EC4F-9B5C-9C3D3ED1F24F}" type="slidenum">
              <a:rPr lang="en-US" smtClean="0"/>
              <a:pPr/>
              <a:t>‹#›</a:t>
            </a:fld>
            <a:endParaRPr lang="en-US"/>
          </a:p>
        </p:txBody>
      </p:sp>
    </p:spTree>
    <p:extLst>
      <p:ext uri="{BB962C8B-B14F-4D97-AF65-F5344CB8AC3E}">
        <p14:creationId xmlns:p14="http://schemas.microsoft.com/office/powerpoint/2010/main" val="308284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 Column with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3704400" cy="5055925"/>
          </a:xfrm>
        </p:spPr>
        <p:txBody>
          <a:bodyPr/>
          <a:lstStyle/>
          <a:p>
            <a:r>
              <a:rPr lang="en-US"/>
              <a:t>Lorem Ipsum is simply dummy text of the printing and typesetting industry. </a:t>
            </a:r>
          </a:p>
          <a:p>
            <a:r>
              <a:rPr lang="en-US"/>
              <a:t>Lorem Ipsum has been the industry's standard dummy text ever.</a:t>
            </a:r>
          </a:p>
        </p:txBody>
      </p:sp>
      <p:sp>
        <p:nvSpPr>
          <p:cNvPr id="6" name="Text Placeholder 4">
            <a:extLst>
              <a:ext uri="{FF2B5EF4-FFF2-40B4-BE49-F238E27FC236}">
                <a16:creationId xmlns:a16="http://schemas.microsoft.com/office/drawing/2014/main" id="{F5F23DA4-4D19-B744-B1EB-91AECBD4698C}"/>
              </a:ext>
            </a:extLst>
          </p:cNvPr>
          <p:cNvSpPr>
            <a:spLocks noGrp="1"/>
          </p:cNvSpPr>
          <p:nvPr>
            <p:ph type="body" sz="quarter" idx="12" hasCustomPrompt="1"/>
          </p:nvPr>
        </p:nvSpPr>
        <p:spPr>
          <a:xfrm>
            <a:off x="4240800" y="1252800"/>
            <a:ext cx="3704400" cy="5055925"/>
          </a:xfrm>
        </p:spPr>
        <p:txBody>
          <a:bodyPr/>
          <a:lstStyle/>
          <a:p>
            <a:r>
              <a:rPr lang="en-US"/>
              <a:t>Lorem Ipsum is simply dummy text of the printing and typesetting industry. </a:t>
            </a:r>
          </a:p>
          <a:p>
            <a:r>
              <a:rPr lang="en-US"/>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8121600" y="1252800"/>
            <a:ext cx="3704400" cy="5055925"/>
          </a:xfrm>
        </p:spPr>
        <p:txBody>
          <a:bodyPr/>
          <a:lstStyle/>
          <a:p>
            <a:r>
              <a:rPr lang="en-US"/>
              <a:t>Lorem Ipsum is simply dummy text of the printing and typesetting industry. </a:t>
            </a:r>
          </a:p>
          <a:p>
            <a:r>
              <a:rPr lang="en-US"/>
              <a:t>Lorem Ipsum has been the industry's standard dummy text ever.</a:t>
            </a:r>
          </a:p>
        </p:txBody>
      </p:sp>
      <p:cxnSp>
        <p:nvCxnSpPr>
          <p:cNvPr id="8" name="Straight Connector 7">
            <a:extLst>
              <a:ext uri="{FF2B5EF4-FFF2-40B4-BE49-F238E27FC236}">
                <a16:creationId xmlns:a16="http://schemas.microsoft.com/office/drawing/2014/main" id="{389979D2-9546-6642-AD97-2A74A163F1C1}"/>
              </a:ext>
            </a:extLst>
          </p:cNvPr>
          <p:cNvCxnSpPr>
            <a:cxnSpLocks/>
          </p:cNvCxnSpPr>
          <p:nvPr userDrawn="1"/>
        </p:nvCxnSpPr>
        <p:spPr>
          <a:xfrm>
            <a:off x="360985" y="1073150"/>
            <a:ext cx="37044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D974731-A111-B147-B264-C017E9221676}"/>
              </a:ext>
            </a:extLst>
          </p:cNvPr>
          <p:cNvCxnSpPr>
            <a:cxnSpLocks/>
          </p:cNvCxnSpPr>
          <p:nvPr userDrawn="1"/>
        </p:nvCxnSpPr>
        <p:spPr>
          <a:xfrm>
            <a:off x="4240800" y="1073150"/>
            <a:ext cx="37044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4DB344A-EBA1-4C45-AD43-7654A2D2204E}"/>
              </a:ext>
            </a:extLst>
          </p:cNvPr>
          <p:cNvCxnSpPr>
            <a:cxnSpLocks/>
          </p:cNvCxnSpPr>
          <p:nvPr userDrawn="1"/>
        </p:nvCxnSpPr>
        <p:spPr>
          <a:xfrm>
            <a:off x="8121600" y="1073150"/>
            <a:ext cx="37044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81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3149"/>
            <a:ext cx="2736000" cy="5235575"/>
          </a:xfrm>
        </p:spPr>
        <p:txBody>
          <a:bodyPr/>
          <a:lstStyle/>
          <a:p>
            <a:r>
              <a:rPr lang="en-US"/>
              <a:t>Lorem Ipsum is simply dummy text of the printing and typesetting industry. </a:t>
            </a:r>
          </a:p>
          <a:p>
            <a:r>
              <a:rPr lang="en-US"/>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1073150"/>
            <a:ext cx="2736000" cy="5235575"/>
          </a:xfrm>
        </p:spPr>
        <p:txBody>
          <a:bodyPr/>
          <a:lstStyle/>
          <a:p>
            <a:r>
              <a:rPr lang="en-US"/>
              <a:t>Lorem Ipsum is simply dummy text of the printing and typesetting industry. </a:t>
            </a:r>
          </a:p>
          <a:p>
            <a:r>
              <a:rPr lang="en-US"/>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1200" y="1073150"/>
            <a:ext cx="2736000" cy="5235575"/>
          </a:xfrm>
        </p:spPr>
        <p:txBody>
          <a:bodyPr/>
          <a:lstStyle/>
          <a:p>
            <a:r>
              <a:rPr lang="en-US"/>
              <a:t>Lorem Ipsum is simply dummy text of the printing and typesetting industry. </a:t>
            </a:r>
          </a:p>
          <a:p>
            <a:r>
              <a:rPr lang="en-US"/>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1073150"/>
            <a:ext cx="2736000" cy="5235575"/>
          </a:xfrm>
        </p:spPr>
        <p:txBody>
          <a:bodyPr/>
          <a:lstStyle/>
          <a:p>
            <a:r>
              <a:rPr lang="en-US"/>
              <a:t>Lorem Ipsum is simply dummy text of the printing and typesetting industry. </a:t>
            </a:r>
          </a:p>
          <a:p>
            <a:r>
              <a:rPr lang="en-US"/>
              <a:t>Lorem Ipsum has been the industry's standard dummy text ever.</a:t>
            </a:r>
          </a:p>
        </p:txBody>
      </p:sp>
    </p:spTree>
    <p:extLst>
      <p:ext uri="{BB962C8B-B14F-4D97-AF65-F5344CB8AC3E}">
        <p14:creationId xmlns:p14="http://schemas.microsoft.com/office/powerpoint/2010/main" val="489351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4 Column with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2736000" cy="5055925"/>
          </a:xfrm>
        </p:spPr>
        <p:txBody>
          <a:bodyPr/>
          <a:lstStyle/>
          <a:p>
            <a:r>
              <a:rPr lang="en-US"/>
              <a:t>Lorem Ipsum is simply dummy text of the printing and typesetting industry. </a:t>
            </a:r>
          </a:p>
          <a:p>
            <a:r>
              <a:rPr lang="en-US"/>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1252800"/>
            <a:ext cx="2736000" cy="5055925"/>
          </a:xfrm>
        </p:spPr>
        <p:txBody>
          <a:bodyPr/>
          <a:lstStyle/>
          <a:p>
            <a:r>
              <a:rPr lang="en-US"/>
              <a:t>Lorem Ipsum is simply dummy text of the printing and typesetting industry. </a:t>
            </a:r>
          </a:p>
          <a:p>
            <a:r>
              <a:rPr lang="en-US"/>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1200" y="1252800"/>
            <a:ext cx="2736000" cy="5055925"/>
          </a:xfrm>
        </p:spPr>
        <p:txBody>
          <a:bodyPr/>
          <a:lstStyle/>
          <a:p>
            <a:r>
              <a:rPr lang="en-US"/>
              <a:t>Lorem Ipsum is simply dummy text of the printing and typesetting industry. </a:t>
            </a:r>
          </a:p>
          <a:p>
            <a:r>
              <a:rPr lang="en-US"/>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1252800"/>
            <a:ext cx="2736000" cy="5055925"/>
          </a:xfrm>
        </p:spPr>
        <p:txBody>
          <a:bodyPr/>
          <a:lstStyle/>
          <a:p>
            <a:r>
              <a:rPr lang="en-US"/>
              <a:t>Lorem Ipsum is simply dummy text of the printing and typesetting industry. </a:t>
            </a:r>
          </a:p>
          <a:p>
            <a:r>
              <a:rPr lang="en-US"/>
              <a:t>Lorem Ipsum has been the industry's standard dummy text ever.</a:t>
            </a:r>
          </a:p>
        </p:txBody>
      </p:sp>
      <p:cxnSp>
        <p:nvCxnSpPr>
          <p:cNvPr id="14" name="Straight Connector 13">
            <a:extLst>
              <a:ext uri="{FF2B5EF4-FFF2-40B4-BE49-F238E27FC236}">
                <a16:creationId xmlns:a16="http://schemas.microsoft.com/office/drawing/2014/main" id="{E0AE41BC-A002-EF46-BADA-8851CD5BCC04}"/>
              </a:ext>
            </a:extLst>
          </p:cNvPr>
          <p:cNvCxnSpPr>
            <a:cxnSpLocks/>
          </p:cNvCxnSpPr>
          <p:nvPr userDrawn="1"/>
        </p:nvCxnSpPr>
        <p:spPr>
          <a:xfrm>
            <a:off x="360985"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95E4A1-CF6C-8549-B7F8-2F6837AA270C}"/>
              </a:ext>
            </a:extLst>
          </p:cNvPr>
          <p:cNvCxnSpPr>
            <a:cxnSpLocks/>
          </p:cNvCxnSpPr>
          <p:nvPr userDrawn="1"/>
        </p:nvCxnSpPr>
        <p:spPr>
          <a:xfrm>
            <a:off x="3271478"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D6CBF8-AB61-FF46-B3DD-477614F69FCC}"/>
              </a:ext>
            </a:extLst>
          </p:cNvPr>
          <p:cNvCxnSpPr>
            <a:cxnSpLocks/>
          </p:cNvCxnSpPr>
          <p:nvPr userDrawn="1"/>
        </p:nvCxnSpPr>
        <p:spPr>
          <a:xfrm>
            <a:off x="6181971"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9884E31-3F24-3545-A4FE-8E176BBB15A0}"/>
              </a:ext>
            </a:extLst>
          </p:cNvPr>
          <p:cNvCxnSpPr>
            <a:cxnSpLocks/>
          </p:cNvCxnSpPr>
          <p:nvPr userDrawn="1"/>
        </p:nvCxnSpPr>
        <p:spPr>
          <a:xfrm>
            <a:off x="9092463"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39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3149"/>
            <a:ext cx="2160000" cy="5235575"/>
          </a:xfrm>
        </p:spPr>
        <p:txBody>
          <a:bodyPr/>
          <a:lstStyle/>
          <a:p>
            <a:r>
              <a:rPr lang="en-US"/>
              <a:t>Lorem Ipsum is simply dummy text of the printing and typesetting industry. </a:t>
            </a:r>
          </a:p>
          <a:p>
            <a:r>
              <a:rPr lang="en-US"/>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2687116" y="1073150"/>
            <a:ext cx="2160000" cy="5235575"/>
          </a:xfrm>
        </p:spPr>
        <p:txBody>
          <a:bodyPr/>
          <a:lstStyle/>
          <a:p>
            <a:r>
              <a:rPr lang="en-US"/>
              <a:t>Lorem Ipsum is simply dummy text of the printing and typesetting industry. </a:t>
            </a:r>
          </a:p>
          <a:p>
            <a:r>
              <a:rPr lang="en-US"/>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5014232" y="1073150"/>
            <a:ext cx="2160000" cy="5235575"/>
          </a:xfrm>
        </p:spPr>
        <p:txBody>
          <a:bodyPr/>
          <a:lstStyle/>
          <a:p>
            <a:r>
              <a:rPr lang="en-US"/>
              <a:t>Lorem Ipsum is simply dummy text of the printing and typesetting industry. </a:t>
            </a:r>
          </a:p>
          <a:p>
            <a:r>
              <a:rPr lang="en-US"/>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7341348" y="1073150"/>
            <a:ext cx="2160000" cy="5235575"/>
          </a:xfrm>
        </p:spPr>
        <p:txBody>
          <a:bodyPr/>
          <a:lstStyle/>
          <a:p>
            <a:r>
              <a:rPr lang="en-US"/>
              <a:t>Lorem Ipsum is simply dummy text of the printing and typesetting industry. </a:t>
            </a:r>
          </a:p>
          <a:p>
            <a:r>
              <a:rPr lang="en-US"/>
              <a:t>Lorem Ipsum has been the industry's standard dummy text ever.</a:t>
            </a:r>
          </a:p>
        </p:txBody>
      </p:sp>
      <p:sp>
        <p:nvSpPr>
          <p:cNvPr id="18" name="Text Placeholder 4">
            <a:extLst>
              <a:ext uri="{FF2B5EF4-FFF2-40B4-BE49-F238E27FC236}">
                <a16:creationId xmlns:a16="http://schemas.microsoft.com/office/drawing/2014/main" id="{25AFE1BA-B81E-F444-A7FA-24365EB85AE6}"/>
              </a:ext>
            </a:extLst>
          </p:cNvPr>
          <p:cNvSpPr>
            <a:spLocks noGrp="1"/>
          </p:cNvSpPr>
          <p:nvPr>
            <p:ph type="body" sz="quarter" idx="15" hasCustomPrompt="1"/>
          </p:nvPr>
        </p:nvSpPr>
        <p:spPr>
          <a:xfrm>
            <a:off x="9668463" y="1073150"/>
            <a:ext cx="2160000" cy="5235575"/>
          </a:xfrm>
        </p:spPr>
        <p:txBody>
          <a:bodyPr/>
          <a:lstStyle/>
          <a:p>
            <a:r>
              <a:rPr lang="en-US"/>
              <a:t>Lorem Ipsum is simply dummy text of the printing and typesetting industry. </a:t>
            </a:r>
          </a:p>
          <a:p>
            <a:r>
              <a:rPr lang="en-US"/>
              <a:t>Lorem Ipsum has been the industry's standard dummy text ever.</a:t>
            </a:r>
          </a:p>
        </p:txBody>
      </p:sp>
    </p:spTree>
    <p:extLst>
      <p:ext uri="{BB962C8B-B14F-4D97-AF65-F5344CB8AC3E}">
        <p14:creationId xmlns:p14="http://schemas.microsoft.com/office/powerpoint/2010/main" val="415830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5 Column with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800"/>
            <a:ext cx="2156400" cy="5058000"/>
          </a:xfrm>
        </p:spPr>
        <p:txBody>
          <a:bodyPr/>
          <a:lstStyle/>
          <a:p>
            <a:r>
              <a:rPr lang="en-US"/>
              <a:t>Lorem Ipsum is simply dummy text of the printing and typesetting industry. </a:t>
            </a:r>
          </a:p>
          <a:p>
            <a:r>
              <a:rPr lang="en-US"/>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2687116" y="1252800"/>
            <a:ext cx="2156400" cy="5058000"/>
          </a:xfrm>
        </p:spPr>
        <p:txBody>
          <a:bodyPr/>
          <a:lstStyle/>
          <a:p>
            <a:r>
              <a:rPr lang="en-US"/>
              <a:t>Lorem Ipsum is simply dummy text of the printing and typesetting industry. </a:t>
            </a:r>
          </a:p>
          <a:p>
            <a:r>
              <a:rPr lang="en-US"/>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5014800" y="1252800"/>
            <a:ext cx="2156400" cy="5058000"/>
          </a:xfrm>
        </p:spPr>
        <p:txBody>
          <a:bodyPr/>
          <a:lstStyle/>
          <a:p>
            <a:r>
              <a:rPr lang="en-US"/>
              <a:t>Lorem Ipsum is simply dummy text of the printing and typesetting industry. </a:t>
            </a:r>
          </a:p>
          <a:p>
            <a:r>
              <a:rPr lang="en-US"/>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7340400" y="1252800"/>
            <a:ext cx="2156400" cy="5058000"/>
          </a:xfrm>
        </p:spPr>
        <p:txBody>
          <a:bodyPr/>
          <a:lstStyle/>
          <a:p>
            <a:r>
              <a:rPr lang="en-US"/>
              <a:t>Lorem Ipsum is simply dummy text of the printing and typesetting industry. </a:t>
            </a:r>
          </a:p>
          <a:p>
            <a:r>
              <a:rPr lang="en-US"/>
              <a:t>Lorem Ipsum has been the industry's standard dummy text ever.</a:t>
            </a:r>
          </a:p>
        </p:txBody>
      </p:sp>
      <p:sp>
        <p:nvSpPr>
          <p:cNvPr id="18" name="Text Placeholder 4">
            <a:extLst>
              <a:ext uri="{FF2B5EF4-FFF2-40B4-BE49-F238E27FC236}">
                <a16:creationId xmlns:a16="http://schemas.microsoft.com/office/drawing/2014/main" id="{25AFE1BA-B81E-F444-A7FA-24365EB85AE6}"/>
              </a:ext>
            </a:extLst>
          </p:cNvPr>
          <p:cNvSpPr>
            <a:spLocks noGrp="1"/>
          </p:cNvSpPr>
          <p:nvPr>
            <p:ph type="body" sz="quarter" idx="15" hasCustomPrompt="1"/>
          </p:nvPr>
        </p:nvSpPr>
        <p:spPr>
          <a:xfrm>
            <a:off x="9669600" y="1252800"/>
            <a:ext cx="2156400" cy="5058000"/>
          </a:xfrm>
        </p:spPr>
        <p:txBody>
          <a:bodyPr/>
          <a:lstStyle/>
          <a:p>
            <a:r>
              <a:rPr lang="en-US"/>
              <a:t>Lorem Ipsum is simply dummy text of the printing and typesetting industry. </a:t>
            </a:r>
          </a:p>
          <a:p>
            <a:r>
              <a:rPr lang="en-US"/>
              <a:t>Lorem Ipsum has been the industry's standard dummy text ever.</a:t>
            </a:r>
          </a:p>
        </p:txBody>
      </p:sp>
      <p:cxnSp>
        <p:nvCxnSpPr>
          <p:cNvPr id="9" name="Straight Connector 8">
            <a:extLst>
              <a:ext uri="{FF2B5EF4-FFF2-40B4-BE49-F238E27FC236}">
                <a16:creationId xmlns:a16="http://schemas.microsoft.com/office/drawing/2014/main" id="{66C3AACB-F597-CB4F-A8CB-F897B4B10DB6}"/>
              </a:ext>
            </a:extLst>
          </p:cNvPr>
          <p:cNvCxnSpPr>
            <a:cxnSpLocks/>
          </p:cNvCxnSpPr>
          <p:nvPr userDrawn="1"/>
        </p:nvCxnSpPr>
        <p:spPr>
          <a:xfrm>
            <a:off x="360985" y="1073150"/>
            <a:ext cx="2160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F89BAD-4602-A649-A93B-D3A91AA02FDB}"/>
              </a:ext>
            </a:extLst>
          </p:cNvPr>
          <p:cNvCxnSpPr>
            <a:cxnSpLocks/>
          </p:cNvCxnSpPr>
          <p:nvPr userDrawn="1"/>
        </p:nvCxnSpPr>
        <p:spPr>
          <a:xfrm>
            <a:off x="2685600" y="1072800"/>
            <a:ext cx="2160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D3B8B8-2D48-F943-9A50-1FA4561B1838}"/>
              </a:ext>
            </a:extLst>
          </p:cNvPr>
          <p:cNvCxnSpPr>
            <a:cxnSpLocks/>
          </p:cNvCxnSpPr>
          <p:nvPr userDrawn="1"/>
        </p:nvCxnSpPr>
        <p:spPr>
          <a:xfrm>
            <a:off x="5014800" y="1072800"/>
            <a:ext cx="2160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E7B3377-E7AD-6F43-A7D4-2054B90F2D3D}"/>
              </a:ext>
            </a:extLst>
          </p:cNvPr>
          <p:cNvCxnSpPr>
            <a:cxnSpLocks/>
          </p:cNvCxnSpPr>
          <p:nvPr userDrawn="1"/>
        </p:nvCxnSpPr>
        <p:spPr>
          <a:xfrm>
            <a:off x="7340400" y="1072800"/>
            <a:ext cx="2160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A8AC07-0212-E547-8B1F-2B665947EA27}"/>
              </a:ext>
            </a:extLst>
          </p:cNvPr>
          <p:cNvCxnSpPr>
            <a:cxnSpLocks/>
          </p:cNvCxnSpPr>
          <p:nvPr userDrawn="1"/>
        </p:nvCxnSpPr>
        <p:spPr>
          <a:xfrm>
            <a:off x="9669600" y="1072800"/>
            <a:ext cx="2160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10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2 Column Al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4" y="1073149"/>
            <a:ext cx="56484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80000"/>
            <a:ext cx="56484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45944"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60000" y="1879200"/>
            <a:ext cx="56484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
        <p:nvSpPr>
          <p:cNvPr id="15" name="Rectangle 14">
            <a:extLst>
              <a:ext uri="{FF2B5EF4-FFF2-40B4-BE49-F238E27FC236}">
                <a16:creationId xmlns:a16="http://schemas.microsoft.com/office/drawing/2014/main" id="{846C9E07-D8BC-3E44-B996-6A08649C1478}"/>
              </a:ext>
            </a:extLst>
          </p:cNvPr>
          <p:cNvSpPr/>
          <p:nvPr userDrawn="1"/>
        </p:nvSpPr>
        <p:spPr>
          <a:xfrm>
            <a:off x="6174784" y="1073149"/>
            <a:ext cx="56484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16" name="Text Placeholder 4">
            <a:extLst>
              <a:ext uri="{FF2B5EF4-FFF2-40B4-BE49-F238E27FC236}">
                <a16:creationId xmlns:a16="http://schemas.microsoft.com/office/drawing/2014/main" id="{40D26D0B-DCE1-F24F-901A-9319BB40E3DF}"/>
              </a:ext>
            </a:extLst>
          </p:cNvPr>
          <p:cNvSpPr>
            <a:spLocks noGrp="1"/>
          </p:cNvSpPr>
          <p:nvPr>
            <p:ph type="body" sz="quarter" idx="15" hasCustomPrompt="1"/>
          </p:nvPr>
        </p:nvSpPr>
        <p:spPr>
          <a:xfrm>
            <a:off x="6182360" y="1080000"/>
            <a:ext cx="56484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17" name="Straight Connector 16">
            <a:extLst>
              <a:ext uri="{FF2B5EF4-FFF2-40B4-BE49-F238E27FC236}">
                <a16:creationId xmlns:a16="http://schemas.microsoft.com/office/drawing/2014/main" id="{E68B1A3D-A89F-EC4B-991B-A70116AE5CE4}"/>
              </a:ext>
            </a:extLst>
          </p:cNvPr>
          <p:cNvCxnSpPr>
            <a:cxnSpLocks/>
          </p:cNvCxnSpPr>
          <p:nvPr userDrawn="1"/>
        </p:nvCxnSpPr>
        <p:spPr>
          <a:xfrm flipV="1">
            <a:off x="637893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13">
            <a:extLst>
              <a:ext uri="{FF2B5EF4-FFF2-40B4-BE49-F238E27FC236}">
                <a16:creationId xmlns:a16="http://schemas.microsoft.com/office/drawing/2014/main" id="{805F3CF0-6A33-4CB2-9AFE-29AC53AC1CC7}"/>
              </a:ext>
            </a:extLst>
          </p:cNvPr>
          <p:cNvSpPr>
            <a:spLocks noGrp="1"/>
          </p:cNvSpPr>
          <p:nvPr>
            <p:ph type="body" sz="quarter" idx="16"/>
          </p:nvPr>
        </p:nvSpPr>
        <p:spPr>
          <a:xfrm>
            <a:off x="6182360" y="1879200"/>
            <a:ext cx="5648400" cy="442952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GB"/>
              <a:t>Click to edit Master text styles</a:t>
            </a:r>
          </a:p>
        </p:txBody>
      </p:sp>
    </p:spTree>
    <p:extLst>
      <p:ext uri="{BB962C8B-B14F-4D97-AF65-F5344CB8AC3E}">
        <p14:creationId xmlns:p14="http://schemas.microsoft.com/office/powerpoint/2010/main" val="387661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35">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3 Column Alt 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584E64-FC82-A048-A2E4-F1F56FE2003C}"/>
              </a:ext>
            </a:extLst>
          </p:cNvPr>
          <p:cNvSpPr/>
          <p:nvPr userDrawn="1"/>
        </p:nvSpPr>
        <p:spPr>
          <a:xfrm>
            <a:off x="352424" y="1073149"/>
            <a:ext cx="37044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E2005F79-11B2-7348-BA3A-122CB47D2648}"/>
              </a:ext>
            </a:extLst>
          </p:cNvPr>
          <p:cNvSpPr>
            <a:spLocks noGrp="1"/>
          </p:cNvSpPr>
          <p:nvPr>
            <p:ph type="title"/>
          </p:nvPr>
        </p:nvSpPr>
        <p:spPr>
          <a:xfrm>
            <a:off x="359999" y="360000"/>
            <a:ext cx="11453941" cy="360000"/>
          </a:xfrm>
        </p:spPr>
        <p:txBody>
          <a:bodyPr/>
          <a:lstStyle>
            <a:lvl1pPr>
              <a:defRPr lang="en-US"/>
            </a:lvl1pPr>
          </a:lstStyle>
          <a:p>
            <a:r>
              <a:rPr lang="en-GB"/>
              <a:t>Click to edit Master title style</a:t>
            </a:r>
            <a:endParaRPr lang="en-US"/>
          </a:p>
        </p:txBody>
      </p:sp>
      <p:sp>
        <p:nvSpPr>
          <p:cNvPr id="5" name="Slide Number Placeholder 4">
            <a:extLst>
              <a:ext uri="{FF2B5EF4-FFF2-40B4-BE49-F238E27FC236}">
                <a16:creationId xmlns:a16="http://schemas.microsoft.com/office/drawing/2014/main" id="{AB3A5C24-8C28-5648-8B2A-CF4918741A6B}"/>
              </a:ext>
            </a:extLst>
          </p:cNvPr>
          <p:cNvSpPr>
            <a:spLocks noGrp="1"/>
          </p:cNvSpPr>
          <p:nvPr>
            <p:ph type="sldNum" sz="quarter" idx="12"/>
          </p:nvPr>
        </p:nvSpPr>
        <p:spPr/>
        <p:txBody>
          <a:bodyPr/>
          <a:lstStyle>
            <a:lvl1pPr>
              <a:defRPr lang="en-US" smtClean="0"/>
            </a:lvl1pPr>
          </a:lstStyle>
          <a:p>
            <a:fld id="{9A0F7689-66CB-EC4F-9B5C-9C3D3ED1F24F}" type="slidenum">
              <a:rPr lang="en-US" smtClean="0"/>
              <a:pPr/>
              <a:t>‹#›</a:t>
            </a:fld>
            <a:endParaRPr lang="en-US"/>
          </a:p>
        </p:txBody>
      </p:sp>
      <p:sp>
        <p:nvSpPr>
          <p:cNvPr id="9" name="Text Placeholder 4">
            <a:extLst>
              <a:ext uri="{FF2B5EF4-FFF2-40B4-BE49-F238E27FC236}">
                <a16:creationId xmlns:a16="http://schemas.microsoft.com/office/drawing/2014/main" id="{20FC1F70-5FFB-E84A-8B55-9115E8392DFA}"/>
              </a:ext>
            </a:extLst>
          </p:cNvPr>
          <p:cNvSpPr>
            <a:spLocks noGrp="1"/>
          </p:cNvSpPr>
          <p:nvPr>
            <p:ph type="body" sz="quarter" idx="13" hasCustomPrompt="1"/>
          </p:nvPr>
        </p:nvSpPr>
        <p:spPr>
          <a:xfrm>
            <a:off x="360000" y="1080000"/>
            <a:ext cx="37044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10" name="Text Placeholder 13">
            <a:extLst>
              <a:ext uri="{FF2B5EF4-FFF2-40B4-BE49-F238E27FC236}">
                <a16:creationId xmlns:a16="http://schemas.microsoft.com/office/drawing/2014/main" id="{B497CDEB-DD6F-3940-8DF0-9A45B1520289}"/>
              </a:ext>
            </a:extLst>
          </p:cNvPr>
          <p:cNvSpPr>
            <a:spLocks noGrp="1"/>
          </p:cNvSpPr>
          <p:nvPr>
            <p:ph type="body" sz="quarter" idx="14"/>
          </p:nvPr>
        </p:nvSpPr>
        <p:spPr>
          <a:xfrm>
            <a:off x="360000" y="1879200"/>
            <a:ext cx="37044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cxnSp>
        <p:nvCxnSpPr>
          <p:cNvPr id="11" name="Straight Connector 10">
            <a:extLst>
              <a:ext uri="{FF2B5EF4-FFF2-40B4-BE49-F238E27FC236}">
                <a16:creationId xmlns:a16="http://schemas.microsoft.com/office/drawing/2014/main" id="{D2BEA8A9-5DE2-B04F-9F17-6D47E249AEDD}"/>
              </a:ext>
            </a:extLst>
          </p:cNvPr>
          <p:cNvCxnSpPr>
            <a:cxnSpLocks/>
          </p:cNvCxnSpPr>
          <p:nvPr userDrawn="1"/>
        </p:nvCxnSpPr>
        <p:spPr>
          <a:xfrm flipV="1">
            <a:off x="545944"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0097024-7887-2148-9305-1377A558772C}"/>
              </a:ext>
            </a:extLst>
          </p:cNvPr>
          <p:cNvSpPr/>
          <p:nvPr userDrawn="1"/>
        </p:nvSpPr>
        <p:spPr>
          <a:xfrm>
            <a:off x="4240800" y="1072800"/>
            <a:ext cx="37044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3" name="Text Placeholder 4">
            <a:extLst>
              <a:ext uri="{FF2B5EF4-FFF2-40B4-BE49-F238E27FC236}">
                <a16:creationId xmlns:a16="http://schemas.microsoft.com/office/drawing/2014/main" id="{BF2F6CA4-F16E-254B-AA7F-5C66337812E4}"/>
              </a:ext>
            </a:extLst>
          </p:cNvPr>
          <p:cNvSpPr>
            <a:spLocks noGrp="1"/>
          </p:cNvSpPr>
          <p:nvPr>
            <p:ph type="body" sz="quarter" idx="15" hasCustomPrompt="1"/>
          </p:nvPr>
        </p:nvSpPr>
        <p:spPr>
          <a:xfrm>
            <a:off x="4240800" y="1080000"/>
            <a:ext cx="37044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14" name="Text Placeholder 13">
            <a:extLst>
              <a:ext uri="{FF2B5EF4-FFF2-40B4-BE49-F238E27FC236}">
                <a16:creationId xmlns:a16="http://schemas.microsoft.com/office/drawing/2014/main" id="{7BDA0B85-0621-1848-B7C4-2E53B56FF1C6}"/>
              </a:ext>
            </a:extLst>
          </p:cNvPr>
          <p:cNvSpPr>
            <a:spLocks noGrp="1"/>
          </p:cNvSpPr>
          <p:nvPr>
            <p:ph type="body" sz="quarter" idx="16"/>
          </p:nvPr>
        </p:nvSpPr>
        <p:spPr>
          <a:xfrm>
            <a:off x="4240800" y="1879200"/>
            <a:ext cx="37044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cxnSp>
        <p:nvCxnSpPr>
          <p:cNvPr id="15" name="Straight Connector 14">
            <a:extLst>
              <a:ext uri="{FF2B5EF4-FFF2-40B4-BE49-F238E27FC236}">
                <a16:creationId xmlns:a16="http://schemas.microsoft.com/office/drawing/2014/main" id="{178DA86B-651B-1A4B-8BF8-F8C60DA47562}"/>
              </a:ext>
            </a:extLst>
          </p:cNvPr>
          <p:cNvCxnSpPr>
            <a:cxnSpLocks/>
          </p:cNvCxnSpPr>
          <p:nvPr userDrawn="1"/>
        </p:nvCxnSpPr>
        <p:spPr>
          <a:xfrm flipV="1">
            <a:off x="4423565"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E0F0C89-1427-E345-98EE-9DEF420A0D6F}"/>
              </a:ext>
            </a:extLst>
          </p:cNvPr>
          <p:cNvSpPr/>
          <p:nvPr userDrawn="1"/>
        </p:nvSpPr>
        <p:spPr>
          <a:xfrm>
            <a:off x="8121600" y="1072800"/>
            <a:ext cx="37044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7" name="Text Placeholder 4">
            <a:extLst>
              <a:ext uri="{FF2B5EF4-FFF2-40B4-BE49-F238E27FC236}">
                <a16:creationId xmlns:a16="http://schemas.microsoft.com/office/drawing/2014/main" id="{456BEE1C-7178-D64D-824D-2169752251CA}"/>
              </a:ext>
            </a:extLst>
          </p:cNvPr>
          <p:cNvSpPr>
            <a:spLocks noGrp="1"/>
          </p:cNvSpPr>
          <p:nvPr>
            <p:ph type="body" sz="quarter" idx="17" hasCustomPrompt="1"/>
          </p:nvPr>
        </p:nvSpPr>
        <p:spPr>
          <a:xfrm>
            <a:off x="8121600" y="1080000"/>
            <a:ext cx="37044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18" name="Text Placeholder 13">
            <a:extLst>
              <a:ext uri="{FF2B5EF4-FFF2-40B4-BE49-F238E27FC236}">
                <a16:creationId xmlns:a16="http://schemas.microsoft.com/office/drawing/2014/main" id="{2B69D7EE-766E-B746-9EED-ACCA57D67905}"/>
              </a:ext>
            </a:extLst>
          </p:cNvPr>
          <p:cNvSpPr>
            <a:spLocks noGrp="1"/>
          </p:cNvSpPr>
          <p:nvPr>
            <p:ph type="body" sz="quarter" idx="18"/>
          </p:nvPr>
        </p:nvSpPr>
        <p:spPr>
          <a:xfrm>
            <a:off x="8121600" y="1879200"/>
            <a:ext cx="37044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cxnSp>
        <p:nvCxnSpPr>
          <p:cNvPr id="19" name="Straight Connector 18">
            <a:extLst>
              <a:ext uri="{FF2B5EF4-FFF2-40B4-BE49-F238E27FC236}">
                <a16:creationId xmlns:a16="http://schemas.microsoft.com/office/drawing/2014/main" id="{F7E6CC09-9B83-2F41-8FC6-3D13D60BFE09}"/>
              </a:ext>
            </a:extLst>
          </p:cNvPr>
          <p:cNvCxnSpPr>
            <a:cxnSpLocks/>
          </p:cNvCxnSpPr>
          <p:nvPr userDrawn="1"/>
        </p:nvCxnSpPr>
        <p:spPr>
          <a:xfrm flipV="1">
            <a:off x="830283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82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4 Column Alt 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48F733-1A43-974C-9108-1290908B80AA}"/>
              </a:ext>
            </a:extLst>
          </p:cNvPr>
          <p:cNvSpPr/>
          <p:nvPr userDrawn="1"/>
        </p:nvSpPr>
        <p:spPr>
          <a:xfrm>
            <a:off x="352424" y="1073149"/>
            <a:ext cx="2736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9" name="Rectangle 8">
            <a:extLst>
              <a:ext uri="{FF2B5EF4-FFF2-40B4-BE49-F238E27FC236}">
                <a16:creationId xmlns:a16="http://schemas.microsoft.com/office/drawing/2014/main" id="{F06BBC10-125D-6941-B34A-E59D1361AE04}"/>
              </a:ext>
            </a:extLst>
          </p:cNvPr>
          <p:cNvSpPr/>
          <p:nvPr userDrawn="1"/>
        </p:nvSpPr>
        <p:spPr>
          <a:xfrm>
            <a:off x="3272400" y="1072800"/>
            <a:ext cx="2736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0" name="Rectangle 9">
            <a:extLst>
              <a:ext uri="{FF2B5EF4-FFF2-40B4-BE49-F238E27FC236}">
                <a16:creationId xmlns:a16="http://schemas.microsoft.com/office/drawing/2014/main" id="{34F07D46-D7C4-E54D-8736-3EA4D7C06D07}"/>
              </a:ext>
            </a:extLst>
          </p:cNvPr>
          <p:cNvSpPr/>
          <p:nvPr userDrawn="1"/>
        </p:nvSpPr>
        <p:spPr>
          <a:xfrm>
            <a:off x="6181200" y="1072800"/>
            <a:ext cx="2736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4" name="Rectangle 13">
            <a:extLst>
              <a:ext uri="{FF2B5EF4-FFF2-40B4-BE49-F238E27FC236}">
                <a16:creationId xmlns:a16="http://schemas.microsoft.com/office/drawing/2014/main" id="{4C598EA8-88FE-4348-92C5-E539AB63BF4D}"/>
              </a:ext>
            </a:extLst>
          </p:cNvPr>
          <p:cNvSpPr/>
          <p:nvPr userDrawn="1"/>
        </p:nvSpPr>
        <p:spPr>
          <a:xfrm>
            <a:off x="9093600" y="1072800"/>
            <a:ext cx="2736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15" name="Text Placeholder 4">
            <a:extLst>
              <a:ext uri="{FF2B5EF4-FFF2-40B4-BE49-F238E27FC236}">
                <a16:creationId xmlns:a16="http://schemas.microsoft.com/office/drawing/2014/main" id="{6665CA6A-C9A8-7A43-9B04-3FC885B3AB65}"/>
              </a:ext>
            </a:extLst>
          </p:cNvPr>
          <p:cNvSpPr>
            <a:spLocks noGrp="1"/>
          </p:cNvSpPr>
          <p:nvPr>
            <p:ph type="body" sz="quarter" idx="13" hasCustomPrompt="1"/>
          </p:nvPr>
        </p:nvSpPr>
        <p:spPr>
          <a:xfrm>
            <a:off x="360000" y="1080000"/>
            <a:ext cx="2736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16" name="Text Placeholder 13">
            <a:extLst>
              <a:ext uri="{FF2B5EF4-FFF2-40B4-BE49-F238E27FC236}">
                <a16:creationId xmlns:a16="http://schemas.microsoft.com/office/drawing/2014/main" id="{E2B35A7A-6678-4F44-8A81-1A6E60E233F6}"/>
              </a:ext>
            </a:extLst>
          </p:cNvPr>
          <p:cNvSpPr>
            <a:spLocks noGrp="1"/>
          </p:cNvSpPr>
          <p:nvPr>
            <p:ph type="body" sz="quarter" idx="14"/>
          </p:nvPr>
        </p:nvSpPr>
        <p:spPr>
          <a:xfrm>
            <a:off x="360000" y="1879200"/>
            <a:ext cx="2736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
        <p:nvSpPr>
          <p:cNvPr id="17" name="Text Placeholder 4">
            <a:extLst>
              <a:ext uri="{FF2B5EF4-FFF2-40B4-BE49-F238E27FC236}">
                <a16:creationId xmlns:a16="http://schemas.microsoft.com/office/drawing/2014/main" id="{1B647DBC-C54A-D546-9C5D-89C69B5DF114}"/>
              </a:ext>
            </a:extLst>
          </p:cNvPr>
          <p:cNvSpPr>
            <a:spLocks noGrp="1"/>
          </p:cNvSpPr>
          <p:nvPr>
            <p:ph type="body" sz="quarter" idx="15" hasCustomPrompt="1"/>
          </p:nvPr>
        </p:nvSpPr>
        <p:spPr>
          <a:xfrm>
            <a:off x="3272400" y="1080000"/>
            <a:ext cx="2736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18" name="Text Placeholder 13">
            <a:extLst>
              <a:ext uri="{FF2B5EF4-FFF2-40B4-BE49-F238E27FC236}">
                <a16:creationId xmlns:a16="http://schemas.microsoft.com/office/drawing/2014/main" id="{0BC7DF85-EB75-0442-AAAB-F8B9153B1E9B}"/>
              </a:ext>
            </a:extLst>
          </p:cNvPr>
          <p:cNvSpPr>
            <a:spLocks noGrp="1"/>
          </p:cNvSpPr>
          <p:nvPr>
            <p:ph type="body" sz="quarter" idx="16"/>
          </p:nvPr>
        </p:nvSpPr>
        <p:spPr>
          <a:xfrm>
            <a:off x="3272400" y="1879200"/>
            <a:ext cx="2736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
        <p:nvSpPr>
          <p:cNvPr id="19" name="Text Placeholder 4">
            <a:extLst>
              <a:ext uri="{FF2B5EF4-FFF2-40B4-BE49-F238E27FC236}">
                <a16:creationId xmlns:a16="http://schemas.microsoft.com/office/drawing/2014/main" id="{6BB3443B-0E39-F042-AA35-77C09CA88DE4}"/>
              </a:ext>
            </a:extLst>
          </p:cNvPr>
          <p:cNvSpPr>
            <a:spLocks noGrp="1"/>
          </p:cNvSpPr>
          <p:nvPr>
            <p:ph type="body" sz="quarter" idx="17" hasCustomPrompt="1"/>
          </p:nvPr>
        </p:nvSpPr>
        <p:spPr>
          <a:xfrm>
            <a:off x="6181855" y="1080000"/>
            <a:ext cx="2736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20" name="Text Placeholder 13">
            <a:extLst>
              <a:ext uri="{FF2B5EF4-FFF2-40B4-BE49-F238E27FC236}">
                <a16:creationId xmlns:a16="http://schemas.microsoft.com/office/drawing/2014/main" id="{33AD8619-5C85-AF4B-B87B-83B5DAFF4F36}"/>
              </a:ext>
            </a:extLst>
          </p:cNvPr>
          <p:cNvSpPr>
            <a:spLocks noGrp="1"/>
          </p:cNvSpPr>
          <p:nvPr>
            <p:ph type="body" sz="quarter" idx="18"/>
          </p:nvPr>
        </p:nvSpPr>
        <p:spPr>
          <a:xfrm>
            <a:off x="6181855" y="1879200"/>
            <a:ext cx="2736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
        <p:nvSpPr>
          <p:cNvPr id="21" name="Text Placeholder 4">
            <a:extLst>
              <a:ext uri="{FF2B5EF4-FFF2-40B4-BE49-F238E27FC236}">
                <a16:creationId xmlns:a16="http://schemas.microsoft.com/office/drawing/2014/main" id="{F49D554A-DA78-414C-869F-2A3DA94073AA}"/>
              </a:ext>
            </a:extLst>
          </p:cNvPr>
          <p:cNvSpPr>
            <a:spLocks noGrp="1"/>
          </p:cNvSpPr>
          <p:nvPr>
            <p:ph type="body" sz="quarter" idx="19" hasCustomPrompt="1"/>
          </p:nvPr>
        </p:nvSpPr>
        <p:spPr>
          <a:xfrm>
            <a:off x="9093600" y="1080000"/>
            <a:ext cx="2736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22" name="Text Placeholder 13">
            <a:extLst>
              <a:ext uri="{FF2B5EF4-FFF2-40B4-BE49-F238E27FC236}">
                <a16:creationId xmlns:a16="http://schemas.microsoft.com/office/drawing/2014/main" id="{8D8071FF-24CA-434D-B451-98C58171FA61}"/>
              </a:ext>
            </a:extLst>
          </p:cNvPr>
          <p:cNvSpPr>
            <a:spLocks noGrp="1"/>
          </p:cNvSpPr>
          <p:nvPr>
            <p:ph type="body" sz="quarter" idx="20"/>
          </p:nvPr>
        </p:nvSpPr>
        <p:spPr>
          <a:xfrm>
            <a:off x="9093600" y="1879200"/>
            <a:ext cx="2736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cxnSp>
        <p:nvCxnSpPr>
          <p:cNvPr id="23" name="Straight Connector 22">
            <a:extLst>
              <a:ext uri="{FF2B5EF4-FFF2-40B4-BE49-F238E27FC236}">
                <a16:creationId xmlns:a16="http://schemas.microsoft.com/office/drawing/2014/main" id="{0A3C4BF8-DEE8-0F4C-80EA-CC0890436CB4}"/>
              </a:ext>
            </a:extLst>
          </p:cNvPr>
          <p:cNvCxnSpPr>
            <a:cxnSpLocks/>
          </p:cNvCxnSpPr>
          <p:nvPr userDrawn="1"/>
        </p:nvCxnSpPr>
        <p:spPr>
          <a:xfrm flipV="1">
            <a:off x="545944"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1C77AF-7218-CB47-9A0D-87C657C9DDD3}"/>
              </a:ext>
            </a:extLst>
          </p:cNvPr>
          <p:cNvCxnSpPr>
            <a:cxnSpLocks/>
          </p:cNvCxnSpPr>
          <p:nvPr userDrawn="1"/>
        </p:nvCxnSpPr>
        <p:spPr>
          <a:xfrm flipV="1">
            <a:off x="3448632"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9DD603-0FE7-7B4E-B522-090AD1227380}"/>
              </a:ext>
            </a:extLst>
          </p:cNvPr>
          <p:cNvCxnSpPr>
            <a:cxnSpLocks/>
          </p:cNvCxnSpPr>
          <p:nvPr userDrawn="1"/>
        </p:nvCxnSpPr>
        <p:spPr>
          <a:xfrm flipV="1">
            <a:off x="6361952"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398534-1A9A-704A-AD53-63E542540AEA}"/>
              </a:ext>
            </a:extLst>
          </p:cNvPr>
          <p:cNvCxnSpPr>
            <a:cxnSpLocks/>
          </p:cNvCxnSpPr>
          <p:nvPr userDrawn="1"/>
        </p:nvCxnSpPr>
        <p:spPr>
          <a:xfrm flipV="1">
            <a:off x="9275273"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7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5 Column Alt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6EB436-50D1-9B4F-9DDD-D888FD193689}"/>
              </a:ext>
            </a:extLst>
          </p:cNvPr>
          <p:cNvSpPr/>
          <p:nvPr userDrawn="1"/>
        </p:nvSpPr>
        <p:spPr>
          <a:xfrm>
            <a:off x="352424" y="1073149"/>
            <a:ext cx="2160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0" name="Rectangle 9">
            <a:extLst>
              <a:ext uri="{FF2B5EF4-FFF2-40B4-BE49-F238E27FC236}">
                <a16:creationId xmlns:a16="http://schemas.microsoft.com/office/drawing/2014/main" id="{27582C6E-4B8F-164E-A36A-336311CC0086}"/>
              </a:ext>
            </a:extLst>
          </p:cNvPr>
          <p:cNvSpPr/>
          <p:nvPr userDrawn="1"/>
        </p:nvSpPr>
        <p:spPr>
          <a:xfrm>
            <a:off x="2685600" y="1072800"/>
            <a:ext cx="2160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4" name="Rectangle 13">
            <a:extLst>
              <a:ext uri="{FF2B5EF4-FFF2-40B4-BE49-F238E27FC236}">
                <a16:creationId xmlns:a16="http://schemas.microsoft.com/office/drawing/2014/main" id="{E0542869-BC2E-E744-B653-500CE3B4ECF9}"/>
              </a:ext>
            </a:extLst>
          </p:cNvPr>
          <p:cNvSpPr/>
          <p:nvPr userDrawn="1"/>
        </p:nvSpPr>
        <p:spPr>
          <a:xfrm>
            <a:off x="5014800" y="1072800"/>
            <a:ext cx="2160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5" name="Rectangle 14">
            <a:extLst>
              <a:ext uri="{FF2B5EF4-FFF2-40B4-BE49-F238E27FC236}">
                <a16:creationId xmlns:a16="http://schemas.microsoft.com/office/drawing/2014/main" id="{D352CFF2-49EF-F140-9D6D-D281E63ABC70}"/>
              </a:ext>
            </a:extLst>
          </p:cNvPr>
          <p:cNvSpPr/>
          <p:nvPr userDrawn="1"/>
        </p:nvSpPr>
        <p:spPr>
          <a:xfrm>
            <a:off x="7332698" y="1072800"/>
            <a:ext cx="2160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6" name="Rectangle 15">
            <a:extLst>
              <a:ext uri="{FF2B5EF4-FFF2-40B4-BE49-F238E27FC236}">
                <a16:creationId xmlns:a16="http://schemas.microsoft.com/office/drawing/2014/main" id="{FABCD7DA-DDE4-CD40-A763-E95D494C5673}"/>
              </a:ext>
            </a:extLst>
          </p:cNvPr>
          <p:cNvSpPr/>
          <p:nvPr userDrawn="1"/>
        </p:nvSpPr>
        <p:spPr>
          <a:xfrm>
            <a:off x="9669600" y="1072800"/>
            <a:ext cx="2160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17" name="Text Placeholder 4">
            <a:extLst>
              <a:ext uri="{FF2B5EF4-FFF2-40B4-BE49-F238E27FC236}">
                <a16:creationId xmlns:a16="http://schemas.microsoft.com/office/drawing/2014/main" id="{3D485B60-E31E-8549-8C23-823C764333DB}"/>
              </a:ext>
            </a:extLst>
          </p:cNvPr>
          <p:cNvSpPr>
            <a:spLocks noGrp="1"/>
          </p:cNvSpPr>
          <p:nvPr>
            <p:ph type="body" sz="quarter" idx="13" hasCustomPrompt="1"/>
          </p:nvPr>
        </p:nvSpPr>
        <p:spPr>
          <a:xfrm>
            <a:off x="360000" y="1080000"/>
            <a:ext cx="2160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19" name="Text Placeholder 13">
            <a:extLst>
              <a:ext uri="{FF2B5EF4-FFF2-40B4-BE49-F238E27FC236}">
                <a16:creationId xmlns:a16="http://schemas.microsoft.com/office/drawing/2014/main" id="{49190D3A-F42A-4742-9D37-661764AC6374}"/>
              </a:ext>
            </a:extLst>
          </p:cNvPr>
          <p:cNvSpPr>
            <a:spLocks noGrp="1"/>
          </p:cNvSpPr>
          <p:nvPr>
            <p:ph type="body" sz="quarter" idx="14"/>
          </p:nvPr>
        </p:nvSpPr>
        <p:spPr>
          <a:xfrm>
            <a:off x="360000" y="1879200"/>
            <a:ext cx="2160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cxnSp>
        <p:nvCxnSpPr>
          <p:cNvPr id="20" name="Straight Connector 19">
            <a:extLst>
              <a:ext uri="{FF2B5EF4-FFF2-40B4-BE49-F238E27FC236}">
                <a16:creationId xmlns:a16="http://schemas.microsoft.com/office/drawing/2014/main" id="{AD9CF521-70EB-7642-A047-649A11B13CAC}"/>
              </a:ext>
            </a:extLst>
          </p:cNvPr>
          <p:cNvCxnSpPr>
            <a:cxnSpLocks/>
          </p:cNvCxnSpPr>
          <p:nvPr userDrawn="1"/>
        </p:nvCxnSpPr>
        <p:spPr>
          <a:xfrm flipV="1">
            <a:off x="545944"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 Placeholder 4">
            <a:extLst>
              <a:ext uri="{FF2B5EF4-FFF2-40B4-BE49-F238E27FC236}">
                <a16:creationId xmlns:a16="http://schemas.microsoft.com/office/drawing/2014/main" id="{54FDCA75-D20D-1E46-A1B6-BA53A152FED1}"/>
              </a:ext>
            </a:extLst>
          </p:cNvPr>
          <p:cNvSpPr>
            <a:spLocks noGrp="1"/>
          </p:cNvSpPr>
          <p:nvPr>
            <p:ph type="body" sz="quarter" idx="15" hasCustomPrompt="1"/>
          </p:nvPr>
        </p:nvSpPr>
        <p:spPr>
          <a:xfrm>
            <a:off x="2685600" y="1080000"/>
            <a:ext cx="2160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22" name="Text Placeholder 13">
            <a:extLst>
              <a:ext uri="{FF2B5EF4-FFF2-40B4-BE49-F238E27FC236}">
                <a16:creationId xmlns:a16="http://schemas.microsoft.com/office/drawing/2014/main" id="{89CE6264-83F1-F141-AD57-DA14F6B86DA9}"/>
              </a:ext>
            </a:extLst>
          </p:cNvPr>
          <p:cNvSpPr>
            <a:spLocks noGrp="1"/>
          </p:cNvSpPr>
          <p:nvPr>
            <p:ph type="body" sz="quarter" idx="16"/>
          </p:nvPr>
        </p:nvSpPr>
        <p:spPr>
          <a:xfrm>
            <a:off x="2685600" y="1879200"/>
            <a:ext cx="2160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
        <p:nvSpPr>
          <p:cNvPr id="23" name="Text Placeholder 4">
            <a:extLst>
              <a:ext uri="{FF2B5EF4-FFF2-40B4-BE49-F238E27FC236}">
                <a16:creationId xmlns:a16="http://schemas.microsoft.com/office/drawing/2014/main" id="{CD34D84D-8EC1-E044-B93E-4D3EFE90C955}"/>
              </a:ext>
            </a:extLst>
          </p:cNvPr>
          <p:cNvSpPr>
            <a:spLocks noGrp="1"/>
          </p:cNvSpPr>
          <p:nvPr>
            <p:ph type="body" sz="quarter" idx="17" hasCustomPrompt="1"/>
          </p:nvPr>
        </p:nvSpPr>
        <p:spPr>
          <a:xfrm>
            <a:off x="5014800" y="1080000"/>
            <a:ext cx="2160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24" name="Text Placeholder 13">
            <a:extLst>
              <a:ext uri="{FF2B5EF4-FFF2-40B4-BE49-F238E27FC236}">
                <a16:creationId xmlns:a16="http://schemas.microsoft.com/office/drawing/2014/main" id="{662690F1-B978-1D4D-9431-75266350FE90}"/>
              </a:ext>
            </a:extLst>
          </p:cNvPr>
          <p:cNvSpPr>
            <a:spLocks noGrp="1"/>
          </p:cNvSpPr>
          <p:nvPr>
            <p:ph type="body" sz="quarter" idx="18"/>
          </p:nvPr>
        </p:nvSpPr>
        <p:spPr>
          <a:xfrm>
            <a:off x="5014800" y="1879200"/>
            <a:ext cx="2160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
        <p:nvSpPr>
          <p:cNvPr id="25" name="Text Placeholder 4">
            <a:extLst>
              <a:ext uri="{FF2B5EF4-FFF2-40B4-BE49-F238E27FC236}">
                <a16:creationId xmlns:a16="http://schemas.microsoft.com/office/drawing/2014/main" id="{9611DE7A-7D4D-934E-B740-E59409037BF9}"/>
              </a:ext>
            </a:extLst>
          </p:cNvPr>
          <p:cNvSpPr>
            <a:spLocks noGrp="1"/>
          </p:cNvSpPr>
          <p:nvPr>
            <p:ph type="body" sz="quarter" idx="19" hasCustomPrompt="1"/>
          </p:nvPr>
        </p:nvSpPr>
        <p:spPr>
          <a:xfrm>
            <a:off x="7333200" y="1080000"/>
            <a:ext cx="2160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26" name="Text Placeholder 13">
            <a:extLst>
              <a:ext uri="{FF2B5EF4-FFF2-40B4-BE49-F238E27FC236}">
                <a16:creationId xmlns:a16="http://schemas.microsoft.com/office/drawing/2014/main" id="{998C6387-0920-BE46-81B9-346446E62A4A}"/>
              </a:ext>
            </a:extLst>
          </p:cNvPr>
          <p:cNvSpPr>
            <a:spLocks noGrp="1"/>
          </p:cNvSpPr>
          <p:nvPr>
            <p:ph type="body" sz="quarter" idx="20"/>
          </p:nvPr>
        </p:nvSpPr>
        <p:spPr>
          <a:xfrm>
            <a:off x="7333200" y="1879200"/>
            <a:ext cx="2160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
        <p:nvSpPr>
          <p:cNvPr id="27" name="Text Placeholder 4">
            <a:extLst>
              <a:ext uri="{FF2B5EF4-FFF2-40B4-BE49-F238E27FC236}">
                <a16:creationId xmlns:a16="http://schemas.microsoft.com/office/drawing/2014/main" id="{BE5581C3-0E51-1442-AF66-A0ABF11FE6F1}"/>
              </a:ext>
            </a:extLst>
          </p:cNvPr>
          <p:cNvSpPr>
            <a:spLocks noGrp="1"/>
          </p:cNvSpPr>
          <p:nvPr>
            <p:ph type="body" sz="quarter" idx="21" hasCustomPrompt="1"/>
          </p:nvPr>
        </p:nvSpPr>
        <p:spPr>
          <a:xfrm>
            <a:off x="9669600" y="1080000"/>
            <a:ext cx="2160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28" name="Text Placeholder 13">
            <a:extLst>
              <a:ext uri="{FF2B5EF4-FFF2-40B4-BE49-F238E27FC236}">
                <a16:creationId xmlns:a16="http://schemas.microsoft.com/office/drawing/2014/main" id="{90E4AE50-D86D-EC44-8B70-506BF78D6898}"/>
              </a:ext>
            </a:extLst>
          </p:cNvPr>
          <p:cNvSpPr>
            <a:spLocks noGrp="1"/>
          </p:cNvSpPr>
          <p:nvPr>
            <p:ph type="body" sz="quarter" idx="22"/>
          </p:nvPr>
        </p:nvSpPr>
        <p:spPr>
          <a:xfrm>
            <a:off x="9669600" y="1879200"/>
            <a:ext cx="2160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cxnSp>
        <p:nvCxnSpPr>
          <p:cNvPr id="30" name="Straight Connector 29">
            <a:extLst>
              <a:ext uri="{FF2B5EF4-FFF2-40B4-BE49-F238E27FC236}">
                <a16:creationId xmlns:a16="http://schemas.microsoft.com/office/drawing/2014/main" id="{676017F3-1BDC-7242-B93A-4BC8F7C38BB8}"/>
              </a:ext>
            </a:extLst>
          </p:cNvPr>
          <p:cNvCxnSpPr>
            <a:cxnSpLocks/>
          </p:cNvCxnSpPr>
          <p:nvPr userDrawn="1"/>
        </p:nvCxnSpPr>
        <p:spPr>
          <a:xfrm flipV="1">
            <a:off x="2860519"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5D91EF-81FA-3E40-90BC-89BF2BABBDF4}"/>
              </a:ext>
            </a:extLst>
          </p:cNvPr>
          <p:cNvCxnSpPr>
            <a:cxnSpLocks/>
          </p:cNvCxnSpPr>
          <p:nvPr userDrawn="1"/>
        </p:nvCxnSpPr>
        <p:spPr>
          <a:xfrm flipV="1">
            <a:off x="5203669"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2D55F-3F4C-EB4D-AD26-F372EC5FD0DA}"/>
              </a:ext>
            </a:extLst>
          </p:cNvPr>
          <p:cNvCxnSpPr>
            <a:cxnSpLocks/>
          </p:cNvCxnSpPr>
          <p:nvPr userDrawn="1"/>
        </p:nvCxnSpPr>
        <p:spPr>
          <a:xfrm flipV="1">
            <a:off x="7518244"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6EF3DD5-3324-0846-B9D3-E020820F6416}"/>
              </a:ext>
            </a:extLst>
          </p:cNvPr>
          <p:cNvCxnSpPr>
            <a:cxnSpLocks/>
          </p:cNvCxnSpPr>
          <p:nvPr userDrawn="1"/>
        </p:nvCxnSpPr>
        <p:spPr>
          <a:xfrm flipV="1">
            <a:off x="9847106"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60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5940000"/>
          </a:xfrm>
        </p:spPr>
        <p:txBody>
          <a:bodyPr/>
          <a:lstStyle/>
          <a:p>
            <a:endParaRPr lang="en-US"/>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p:txBody>
          <a:bodyPr/>
          <a:lstStyle/>
          <a:p>
            <a:endParaRPr lang="en-US"/>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1056000" y="6138000"/>
            <a:ext cx="100800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a:t>Single line caption</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1284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2 Column with 2 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4" y="1073150"/>
            <a:ext cx="56484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80000"/>
            <a:ext cx="56484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60000" y="1879200"/>
            <a:ext cx="5648400" cy="171767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
        <p:nvSpPr>
          <p:cNvPr id="15" name="Rectangle 14">
            <a:extLst>
              <a:ext uri="{FF2B5EF4-FFF2-40B4-BE49-F238E27FC236}">
                <a16:creationId xmlns:a16="http://schemas.microsoft.com/office/drawing/2014/main" id="{846C9E07-D8BC-3E44-B996-6A08649C1478}"/>
              </a:ext>
            </a:extLst>
          </p:cNvPr>
          <p:cNvSpPr/>
          <p:nvPr userDrawn="1"/>
        </p:nvSpPr>
        <p:spPr>
          <a:xfrm>
            <a:off x="6174784" y="107315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16" name="Text Placeholder 4">
            <a:extLst>
              <a:ext uri="{FF2B5EF4-FFF2-40B4-BE49-F238E27FC236}">
                <a16:creationId xmlns:a16="http://schemas.microsoft.com/office/drawing/2014/main" id="{40D26D0B-DCE1-F24F-901A-9319BB40E3DF}"/>
              </a:ext>
            </a:extLst>
          </p:cNvPr>
          <p:cNvSpPr>
            <a:spLocks noGrp="1"/>
          </p:cNvSpPr>
          <p:nvPr>
            <p:ph type="body" sz="quarter" idx="15" hasCustomPrompt="1"/>
          </p:nvPr>
        </p:nvSpPr>
        <p:spPr>
          <a:xfrm>
            <a:off x="6182360" y="1080000"/>
            <a:ext cx="5634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17" name="Straight Connector 16">
            <a:extLst>
              <a:ext uri="{FF2B5EF4-FFF2-40B4-BE49-F238E27FC236}">
                <a16:creationId xmlns:a16="http://schemas.microsoft.com/office/drawing/2014/main" id="{E68B1A3D-A89F-EC4B-991B-A70116AE5CE4}"/>
              </a:ext>
            </a:extLst>
          </p:cNvPr>
          <p:cNvCxnSpPr>
            <a:cxnSpLocks/>
          </p:cNvCxnSpPr>
          <p:nvPr userDrawn="1"/>
        </p:nvCxnSpPr>
        <p:spPr>
          <a:xfrm flipV="1">
            <a:off x="637893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3">
            <a:extLst>
              <a:ext uri="{FF2B5EF4-FFF2-40B4-BE49-F238E27FC236}">
                <a16:creationId xmlns:a16="http://schemas.microsoft.com/office/drawing/2014/main" id="{61BF98EE-D932-1342-923A-A7CB76EED73D}"/>
              </a:ext>
            </a:extLst>
          </p:cNvPr>
          <p:cNvSpPr>
            <a:spLocks noGrp="1"/>
          </p:cNvSpPr>
          <p:nvPr>
            <p:ph type="body" sz="quarter" idx="16"/>
          </p:nvPr>
        </p:nvSpPr>
        <p:spPr>
          <a:xfrm>
            <a:off x="6182360" y="187920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GB"/>
              <a:t>Click to edit Master text styles</a:t>
            </a:r>
          </a:p>
        </p:txBody>
      </p:sp>
      <p:sp>
        <p:nvSpPr>
          <p:cNvPr id="19" name="Rectangle 18">
            <a:extLst>
              <a:ext uri="{FF2B5EF4-FFF2-40B4-BE49-F238E27FC236}">
                <a16:creationId xmlns:a16="http://schemas.microsoft.com/office/drawing/2014/main" id="{374E673A-F815-2842-B0C2-A7024045B334}"/>
              </a:ext>
            </a:extLst>
          </p:cNvPr>
          <p:cNvSpPr/>
          <p:nvPr userDrawn="1"/>
        </p:nvSpPr>
        <p:spPr>
          <a:xfrm>
            <a:off x="352424" y="3786270"/>
            <a:ext cx="56484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20" name="Text Placeholder 4">
            <a:extLst>
              <a:ext uri="{FF2B5EF4-FFF2-40B4-BE49-F238E27FC236}">
                <a16:creationId xmlns:a16="http://schemas.microsoft.com/office/drawing/2014/main" id="{A03A8D2E-BA10-C04F-8920-C9BB4EDA6A73}"/>
              </a:ext>
            </a:extLst>
          </p:cNvPr>
          <p:cNvSpPr>
            <a:spLocks noGrp="1"/>
          </p:cNvSpPr>
          <p:nvPr>
            <p:ph type="body" sz="quarter" idx="17" hasCustomPrompt="1"/>
          </p:nvPr>
        </p:nvSpPr>
        <p:spPr>
          <a:xfrm>
            <a:off x="360000" y="3793120"/>
            <a:ext cx="56484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21" name="Straight Connector 20">
            <a:extLst>
              <a:ext uri="{FF2B5EF4-FFF2-40B4-BE49-F238E27FC236}">
                <a16:creationId xmlns:a16="http://schemas.microsoft.com/office/drawing/2014/main" id="{76988737-2D9E-FC47-8377-E433AE6534D6}"/>
              </a:ext>
            </a:extLst>
          </p:cNvPr>
          <p:cNvCxnSpPr>
            <a:cxnSpLocks/>
          </p:cNvCxnSpPr>
          <p:nvPr userDrawn="1"/>
        </p:nvCxnSpPr>
        <p:spPr>
          <a:xfrm flipV="1">
            <a:off x="556577" y="439396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3">
            <a:extLst>
              <a:ext uri="{FF2B5EF4-FFF2-40B4-BE49-F238E27FC236}">
                <a16:creationId xmlns:a16="http://schemas.microsoft.com/office/drawing/2014/main" id="{841FBDD8-D85D-984B-882C-3B9A54F58920}"/>
              </a:ext>
            </a:extLst>
          </p:cNvPr>
          <p:cNvSpPr>
            <a:spLocks noGrp="1"/>
          </p:cNvSpPr>
          <p:nvPr>
            <p:ph type="body" sz="quarter" idx="18"/>
          </p:nvPr>
        </p:nvSpPr>
        <p:spPr>
          <a:xfrm>
            <a:off x="360000" y="4592320"/>
            <a:ext cx="564840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GB"/>
              <a:t>Click to edit Master text styles</a:t>
            </a:r>
          </a:p>
        </p:txBody>
      </p:sp>
      <p:sp>
        <p:nvSpPr>
          <p:cNvPr id="23" name="Rectangle 22">
            <a:extLst>
              <a:ext uri="{FF2B5EF4-FFF2-40B4-BE49-F238E27FC236}">
                <a16:creationId xmlns:a16="http://schemas.microsoft.com/office/drawing/2014/main" id="{9D10A3AD-2404-E74B-BCB3-FC9E6B9F22D8}"/>
              </a:ext>
            </a:extLst>
          </p:cNvPr>
          <p:cNvSpPr/>
          <p:nvPr userDrawn="1"/>
        </p:nvSpPr>
        <p:spPr>
          <a:xfrm>
            <a:off x="6174784" y="378627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24" name="Text Placeholder 4">
            <a:extLst>
              <a:ext uri="{FF2B5EF4-FFF2-40B4-BE49-F238E27FC236}">
                <a16:creationId xmlns:a16="http://schemas.microsoft.com/office/drawing/2014/main" id="{1EF973C2-C6DA-934B-BF19-E43FF4222F45}"/>
              </a:ext>
            </a:extLst>
          </p:cNvPr>
          <p:cNvSpPr>
            <a:spLocks noGrp="1"/>
          </p:cNvSpPr>
          <p:nvPr>
            <p:ph type="body" sz="quarter" idx="19" hasCustomPrompt="1"/>
          </p:nvPr>
        </p:nvSpPr>
        <p:spPr>
          <a:xfrm>
            <a:off x="6182360" y="3793120"/>
            <a:ext cx="5634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25" name="Straight Connector 24">
            <a:extLst>
              <a:ext uri="{FF2B5EF4-FFF2-40B4-BE49-F238E27FC236}">
                <a16:creationId xmlns:a16="http://schemas.microsoft.com/office/drawing/2014/main" id="{88915996-D79C-EB45-8ABB-452B8BFB1819}"/>
              </a:ext>
            </a:extLst>
          </p:cNvPr>
          <p:cNvCxnSpPr>
            <a:cxnSpLocks/>
          </p:cNvCxnSpPr>
          <p:nvPr userDrawn="1"/>
        </p:nvCxnSpPr>
        <p:spPr>
          <a:xfrm flipV="1">
            <a:off x="6378937" y="439396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 Placeholder 13">
            <a:extLst>
              <a:ext uri="{FF2B5EF4-FFF2-40B4-BE49-F238E27FC236}">
                <a16:creationId xmlns:a16="http://schemas.microsoft.com/office/drawing/2014/main" id="{CCF33EFA-BFB0-764D-904D-7CE8EA4DAB9E}"/>
              </a:ext>
            </a:extLst>
          </p:cNvPr>
          <p:cNvSpPr>
            <a:spLocks noGrp="1"/>
          </p:cNvSpPr>
          <p:nvPr>
            <p:ph type="body" sz="quarter" idx="20"/>
          </p:nvPr>
        </p:nvSpPr>
        <p:spPr>
          <a:xfrm>
            <a:off x="6182360" y="459232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GB"/>
              <a:t>Click to edit Master text styles</a:t>
            </a:r>
          </a:p>
        </p:txBody>
      </p:sp>
    </p:spTree>
    <p:extLst>
      <p:ext uri="{BB962C8B-B14F-4D97-AF65-F5344CB8AC3E}">
        <p14:creationId xmlns:p14="http://schemas.microsoft.com/office/powerpoint/2010/main" val="181945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2 Column with Ic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BA10CF-32D3-674C-8018-AF2B8C0BBF1E}"/>
              </a:ext>
            </a:extLst>
          </p:cNvPr>
          <p:cNvSpPr/>
          <p:nvPr userDrawn="1"/>
        </p:nvSpPr>
        <p:spPr>
          <a:xfrm>
            <a:off x="352425" y="2329916"/>
            <a:ext cx="5652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20" name="Text Placeholder 19">
            <a:extLst>
              <a:ext uri="{FF2B5EF4-FFF2-40B4-BE49-F238E27FC236}">
                <a16:creationId xmlns:a16="http://schemas.microsoft.com/office/drawing/2014/main" id="{3C50985C-0DF8-6547-BBC5-3DBEE4EFDAC6}"/>
              </a:ext>
            </a:extLst>
          </p:cNvPr>
          <p:cNvSpPr>
            <a:spLocks noGrp="1"/>
          </p:cNvSpPr>
          <p:nvPr>
            <p:ph type="body" sz="quarter" idx="15" hasCustomPrompt="1"/>
          </p:nvPr>
        </p:nvSpPr>
        <p:spPr>
          <a:xfrm>
            <a:off x="360362" y="2329915"/>
            <a:ext cx="5652000" cy="1503993"/>
          </a:xfrm>
        </p:spPr>
        <p:txBody>
          <a:bodyPr wrap="square" lIns="180000" tIns="1080000" rIns="180000">
            <a:spAutoFit/>
          </a:bodyPr>
          <a:lstStyle>
            <a:lvl1pPr marL="0" indent="0">
              <a:buNone/>
              <a:defRPr sz="24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22" name="Text Placeholder 19">
            <a:extLst>
              <a:ext uri="{FF2B5EF4-FFF2-40B4-BE49-F238E27FC236}">
                <a16:creationId xmlns:a16="http://schemas.microsoft.com/office/drawing/2014/main" id="{8106C5C1-DAF3-6448-9E49-4D8FB7C87C4E}"/>
              </a:ext>
            </a:extLst>
          </p:cNvPr>
          <p:cNvSpPr>
            <a:spLocks noGrp="1"/>
          </p:cNvSpPr>
          <p:nvPr>
            <p:ph type="body" sz="quarter" idx="16" hasCustomPrompt="1"/>
          </p:nvPr>
        </p:nvSpPr>
        <p:spPr>
          <a:xfrm>
            <a:off x="360363" y="3833908"/>
            <a:ext cx="5652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17" name="Rectangle 16">
            <a:extLst>
              <a:ext uri="{FF2B5EF4-FFF2-40B4-BE49-F238E27FC236}">
                <a16:creationId xmlns:a16="http://schemas.microsoft.com/office/drawing/2014/main" id="{C5FA2491-503B-CF40-A62B-392C065F7BF9}"/>
              </a:ext>
            </a:extLst>
          </p:cNvPr>
          <p:cNvSpPr/>
          <p:nvPr userDrawn="1"/>
        </p:nvSpPr>
        <p:spPr>
          <a:xfrm>
            <a:off x="6175023" y="2329916"/>
            <a:ext cx="5652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a:solidFill>
                <a:schemeClr val="tx2">
                  <a:lumMod val="60000"/>
                  <a:lumOff val="40000"/>
                </a:schemeClr>
              </a:solidFill>
            </a:endParaRPr>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50F8DB22-AF0C-F945-B27F-11D07218AF1C}"/>
              </a:ext>
            </a:extLst>
          </p:cNvPr>
          <p:cNvSpPr>
            <a:spLocks noGrp="1"/>
          </p:cNvSpPr>
          <p:nvPr>
            <p:ph type="body" sz="quarter" idx="11" hasCustomPrompt="1"/>
          </p:nvPr>
        </p:nvSpPr>
        <p:spPr>
          <a:xfrm>
            <a:off x="352425" y="1073150"/>
            <a:ext cx="11476038" cy="859210"/>
          </a:xfrm>
        </p:spPr>
        <p:txBody>
          <a:bodyPr>
            <a:spAutoFit/>
          </a:bodyPr>
          <a:lstStyle>
            <a:lvl1pPr marL="0" indent="0">
              <a:lnSpc>
                <a:spcPct val="120000"/>
              </a:lnSpc>
              <a:spcBef>
                <a:spcPts val="0"/>
              </a:spcBef>
              <a:buNone/>
              <a:defRPr/>
            </a:lvl1pPr>
          </a:lstStyle>
          <a:p>
            <a:pPr>
              <a:lnSpc>
                <a:spcPct val="120000"/>
              </a:lnSpc>
            </a:pPr>
            <a:r>
              <a:rPr lang="en-IN" sz="1600">
                <a:solidFill>
                  <a:schemeClr val="bg2"/>
                </a:solidFill>
                <a:effectLst/>
                <a:ea typeface="Calibri" panose="020F0502020204030204" pitchFamily="34" charset="0"/>
              </a:rPr>
              <a:t>Here’s a paragraph of introductory text, which provides a narrative and description of what’s </a:t>
            </a:r>
            <a:r>
              <a:rPr lang="en-IN" sz="1600">
                <a:solidFill>
                  <a:schemeClr val="bg2"/>
                </a:solidFill>
                <a:ea typeface="Calibri" panose="020F0502020204030204" pitchFamily="34" charset="0"/>
              </a:rPr>
              <a:t>below. Here’s a paragraph of introductory text, which provides a narrative and description of what’s below. Here’s a paragraph of introductory text, which provides a narrative and description of what’s below.</a:t>
            </a:r>
          </a:p>
        </p:txBody>
      </p:sp>
      <p:sp>
        <p:nvSpPr>
          <p:cNvPr id="10" name="Picture Placeholder 9">
            <a:extLst>
              <a:ext uri="{FF2B5EF4-FFF2-40B4-BE49-F238E27FC236}">
                <a16:creationId xmlns:a16="http://schemas.microsoft.com/office/drawing/2014/main" id="{EF972805-4680-4540-926A-1461D92B3AF6}"/>
              </a:ext>
            </a:extLst>
          </p:cNvPr>
          <p:cNvSpPr>
            <a:spLocks noGrp="1"/>
          </p:cNvSpPr>
          <p:nvPr>
            <p:ph type="pic" sz="quarter" idx="12" hasCustomPrompt="1"/>
          </p:nvPr>
        </p:nvSpPr>
        <p:spPr>
          <a:xfrm>
            <a:off x="550800"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23" name="Text Placeholder 19">
            <a:extLst>
              <a:ext uri="{FF2B5EF4-FFF2-40B4-BE49-F238E27FC236}">
                <a16:creationId xmlns:a16="http://schemas.microsoft.com/office/drawing/2014/main" id="{2FFB5BCA-547D-CD40-AF21-5B53FB9A0841}"/>
              </a:ext>
            </a:extLst>
          </p:cNvPr>
          <p:cNvSpPr>
            <a:spLocks noGrp="1"/>
          </p:cNvSpPr>
          <p:nvPr>
            <p:ph type="body" sz="quarter" idx="17" hasCustomPrompt="1"/>
          </p:nvPr>
        </p:nvSpPr>
        <p:spPr>
          <a:xfrm>
            <a:off x="6175023" y="2329915"/>
            <a:ext cx="5652000"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a:t>Column title</a:t>
            </a:r>
            <a:endParaRPr lang="ar-SA"/>
          </a:p>
        </p:txBody>
      </p:sp>
      <p:sp>
        <p:nvSpPr>
          <p:cNvPr id="24" name="Text Placeholder 19">
            <a:extLst>
              <a:ext uri="{FF2B5EF4-FFF2-40B4-BE49-F238E27FC236}">
                <a16:creationId xmlns:a16="http://schemas.microsoft.com/office/drawing/2014/main" id="{AC322965-8CA2-1746-8C72-94DDB46FDF28}"/>
              </a:ext>
            </a:extLst>
          </p:cNvPr>
          <p:cNvSpPr>
            <a:spLocks noGrp="1"/>
          </p:cNvSpPr>
          <p:nvPr>
            <p:ph type="body" sz="quarter" idx="18" hasCustomPrompt="1"/>
          </p:nvPr>
        </p:nvSpPr>
        <p:spPr>
          <a:xfrm>
            <a:off x="6175023" y="3833908"/>
            <a:ext cx="5652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a:t>List of a few</a:t>
            </a:r>
            <a:endParaRPr lang="ar-SA"/>
          </a:p>
        </p:txBody>
      </p:sp>
      <p:sp>
        <p:nvSpPr>
          <p:cNvPr id="12" name="Picture Placeholder 9">
            <a:extLst>
              <a:ext uri="{FF2B5EF4-FFF2-40B4-BE49-F238E27FC236}">
                <a16:creationId xmlns:a16="http://schemas.microsoft.com/office/drawing/2014/main" id="{403BCBD3-9B89-3846-A427-DD9987A873F1}"/>
              </a:ext>
            </a:extLst>
          </p:cNvPr>
          <p:cNvSpPr>
            <a:spLocks noGrp="1"/>
          </p:cNvSpPr>
          <p:nvPr>
            <p:ph type="pic" sz="quarter" idx="13" hasCustomPrompt="1"/>
          </p:nvPr>
        </p:nvSpPr>
        <p:spPr>
          <a:xfrm>
            <a:off x="6358623"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4" name="Title 3">
            <a:extLst>
              <a:ext uri="{FF2B5EF4-FFF2-40B4-BE49-F238E27FC236}">
                <a16:creationId xmlns:a16="http://schemas.microsoft.com/office/drawing/2014/main" id="{D74B8E5D-DECE-A74B-862F-5022D26A1076}"/>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05935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3 Column with Ic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BA10CF-32D3-674C-8018-AF2B8C0BBF1E}"/>
              </a:ext>
            </a:extLst>
          </p:cNvPr>
          <p:cNvSpPr/>
          <p:nvPr userDrawn="1"/>
        </p:nvSpPr>
        <p:spPr>
          <a:xfrm>
            <a:off x="352425" y="2329916"/>
            <a:ext cx="37044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20" name="Text Placeholder 19">
            <a:extLst>
              <a:ext uri="{FF2B5EF4-FFF2-40B4-BE49-F238E27FC236}">
                <a16:creationId xmlns:a16="http://schemas.microsoft.com/office/drawing/2014/main" id="{3C50985C-0DF8-6547-BBC5-3DBEE4EFDAC6}"/>
              </a:ext>
            </a:extLst>
          </p:cNvPr>
          <p:cNvSpPr>
            <a:spLocks noGrp="1"/>
          </p:cNvSpPr>
          <p:nvPr>
            <p:ph type="body" sz="quarter" idx="15" hasCustomPrompt="1"/>
          </p:nvPr>
        </p:nvSpPr>
        <p:spPr>
          <a:xfrm>
            <a:off x="360362" y="2329915"/>
            <a:ext cx="3704400" cy="1503993"/>
          </a:xfrm>
        </p:spPr>
        <p:txBody>
          <a:bodyPr wrap="square" lIns="180000" tIns="1080000" rIns="180000">
            <a:spAutoFit/>
          </a:bodyPr>
          <a:lstStyle>
            <a:lvl1pPr marL="0" indent="0">
              <a:buNone/>
              <a:defRPr sz="24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22" name="Text Placeholder 19">
            <a:extLst>
              <a:ext uri="{FF2B5EF4-FFF2-40B4-BE49-F238E27FC236}">
                <a16:creationId xmlns:a16="http://schemas.microsoft.com/office/drawing/2014/main" id="{8106C5C1-DAF3-6448-9E49-4D8FB7C87C4E}"/>
              </a:ext>
            </a:extLst>
          </p:cNvPr>
          <p:cNvSpPr>
            <a:spLocks noGrp="1"/>
          </p:cNvSpPr>
          <p:nvPr>
            <p:ph type="body" sz="quarter" idx="16" hasCustomPrompt="1"/>
          </p:nvPr>
        </p:nvSpPr>
        <p:spPr>
          <a:xfrm>
            <a:off x="360363" y="3833908"/>
            <a:ext cx="37044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17" name="Rectangle 16">
            <a:extLst>
              <a:ext uri="{FF2B5EF4-FFF2-40B4-BE49-F238E27FC236}">
                <a16:creationId xmlns:a16="http://schemas.microsoft.com/office/drawing/2014/main" id="{C5FA2491-503B-CF40-A62B-392C065F7BF9}"/>
              </a:ext>
            </a:extLst>
          </p:cNvPr>
          <p:cNvSpPr/>
          <p:nvPr userDrawn="1"/>
        </p:nvSpPr>
        <p:spPr>
          <a:xfrm>
            <a:off x="4248000" y="2329916"/>
            <a:ext cx="37044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a:solidFill>
                <a:schemeClr val="tx2">
                  <a:lumMod val="60000"/>
                  <a:lumOff val="40000"/>
                </a:schemeClr>
              </a:solidFill>
            </a:endParaRPr>
          </a:p>
        </p:txBody>
      </p:sp>
      <p:sp>
        <p:nvSpPr>
          <p:cNvPr id="18" name="Rectangle 17">
            <a:extLst>
              <a:ext uri="{FF2B5EF4-FFF2-40B4-BE49-F238E27FC236}">
                <a16:creationId xmlns:a16="http://schemas.microsoft.com/office/drawing/2014/main" id="{C1820B62-5694-EF46-9BF8-0D16EC29D68F}"/>
              </a:ext>
            </a:extLst>
          </p:cNvPr>
          <p:cNvSpPr/>
          <p:nvPr userDrawn="1"/>
        </p:nvSpPr>
        <p:spPr>
          <a:xfrm>
            <a:off x="8128311" y="2329916"/>
            <a:ext cx="37044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a:solidFill>
                <a:schemeClr val="tx2">
                  <a:lumMod val="60000"/>
                  <a:lumOff val="40000"/>
                </a:schemeClr>
              </a:solidFill>
            </a:endParaRPr>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50F8DB22-AF0C-F945-B27F-11D07218AF1C}"/>
              </a:ext>
            </a:extLst>
          </p:cNvPr>
          <p:cNvSpPr>
            <a:spLocks noGrp="1"/>
          </p:cNvSpPr>
          <p:nvPr>
            <p:ph type="body" sz="quarter" idx="11" hasCustomPrompt="1"/>
          </p:nvPr>
        </p:nvSpPr>
        <p:spPr>
          <a:xfrm>
            <a:off x="352425" y="1073150"/>
            <a:ext cx="11476038" cy="859210"/>
          </a:xfrm>
        </p:spPr>
        <p:txBody>
          <a:bodyPr>
            <a:spAutoFit/>
          </a:bodyPr>
          <a:lstStyle>
            <a:lvl1pPr marL="0" indent="0">
              <a:lnSpc>
                <a:spcPct val="120000"/>
              </a:lnSpc>
              <a:spcBef>
                <a:spcPts val="0"/>
              </a:spcBef>
              <a:buNone/>
              <a:defRPr/>
            </a:lvl1pPr>
          </a:lstStyle>
          <a:p>
            <a:pPr>
              <a:lnSpc>
                <a:spcPct val="120000"/>
              </a:lnSpc>
            </a:pPr>
            <a:r>
              <a:rPr lang="en-IN" sz="1600">
                <a:solidFill>
                  <a:schemeClr val="bg2"/>
                </a:solidFill>
                <a:effectLst/>
                <a:ea typeface="Calibri" panose="020F0502020204030204" pitchFamily="34" charset="0"/>
              </a:rPr>
              <a:t>Here’s a paragraph of introductory text, which provides a narrative and description of what’s </a:t>
            </a:r>
            <a:r>
              <a:rPr lang="en-IN" sz="1600">
                <a:solidFill>
                  <a:schemeClr val="bg2"/>
                </a:solidFill>
                <a:ea typeface="Calibri" panose="020F0502020204030204" pitchFamily="34" charset="0"/>
              </a:rPr>
              <a:t>below. Here’s a paragraph of introductory text, which provides a narrative and description of what’s below. Here’s a paragraph of introductory text, which provides a narrative and description of what’s below.</a:t>
            </a:r>
          </a:p>
        </p:txBody>
      </p:sp>
      <p:sp>
        <p:nvSpPr>
          <p:cNvPr id="10" name="Picture Placeholder 9">
            <a:extLst>
              <a:ext uri="{FF2B5EF4-FFF2-40B4-BE49-F238E27FC236}">
                <a16:creationId xmlns:a16="http://schemas.microsoft.com/office/drawing/2014/main" id="{EF972805-4680-4540-926A-1461D92B3AF6}"/>
              </a:ext>
            </a:extLst>
          </p:cNvPr>
          <p:cNvSpPr>
            <a:spLocks noGrp="1"/>
          </p:cNvSpPr>
          <p:nvPr>
            <p:ph type="pic" sz="quarter" idx="12" hasCustomPrompt="1"/>
          </p:nvPr>
        </p:nvSpPr>
        <p:spPr>
          <a:xfrm>
            <a:off x="550800"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23" name="Text Placeholder 19">
            <a:extLst>
              <a:ext uri="{FF2B5EF4-FFF2-40B4-BE49-F238E27FC236}">
                <a16:creationId xmlns:a16="http://schemas.microsoft.com/office/drawing/2014/main" id="{2FFB5BCA-547D-CD40-AF21-5B53FB9A0841}"/>
              </a:ext>
            </a:extLst>
          </p:cNvPr>
          <p:cNvSpPr>
            <a:spLocks noGrp="1"/>
          </p:cNvSpPr>
          <p:nvPr>
            <p:ph type="body" sz="quarter" idx="17" hasCustomPrompt="1"/>
          </p:nvPr>
        </p:nvSpPr>
        <p:spPr>
          <a:xfrm>
            <a:off x="4248000" y="2329915"/>
            <a:ext cx="3704400"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a:t>Column title</a:t>
            </a:r>
            <a:endParaRPr lang="ar-SA"/>
          </a:p>
        </p:txBody>
      </p:sp>
      <p:sp>
        <p:nvSpPr>
          <p:cNvPr id="24" name="Text Placeholder 19">
            <a:extLst>
              <a:ext uri="{FF2B5EF4-FFF2-40B4-BE49-F238E27FC236}">
                <a16:creationId xmlns:a16="http://schemas.microsoft.com/office/drawing/2014/main" id="{AC322965-8CA2-1746-8C72-94DDB46FDF28}"/>
              </a:ext>
            </a:extLst>
          </p:cNvPr>
          <p:cNvSpPr>
            <a:spLocks noGrp="1"/>
          </p:cNvSpPr>
          <p:nvPr>
            <p:ph type="body" sz="quarter" idx="18" hasCustomPrompt="1"/>
          </p:nvPr>
        </p:nvSpPr>
        <p:spPr>
          <a:xfrm>
            <a:off x="4248000" y="3833908"/>
            <a:ext cx="37044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a:t>List of a few</a:t>
            </a:r>
            <a:endParaRPr lang="ar-SA"/>
          </a:p>
        </p:txBody>
      </p:sp>
      <p:sp>
        <p:nvSpPr>
          <p:cNvPr id="26" name="Text Placeholder 19">
            <a:extLst>
              <a:ext uri="{FF2B5EF4-FFF2-40B4-BE49-F238E27FC236}">
                <a16:creationId xmlns:a16="http://schemas.microsoft.com/office/drawing/2014/main" id="{EFEE8549-D1AA-F34F-953A-BE99FC5BEB55}"/>
              </a:ext>
            </a:extLst>
          </p:cNvPr>
          <p:cNvSpPr>
            <a:spLocks noGrp="1"/>
          </p:cNvSpPr>
          <p:nvPr>
            <p:ph type="body" sz="quarter" idx="19" hasCustomPrompt="1"/>
          </p:nvPr>
        </p:nvSpPr>
        <p:spPr>
          <a:xfrm>
            <a:off x="8128311" y="2329915"/>
            <a:ext cx="3704400"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a:t>Column title</a:t>
            </a:r>
            <a:endParaRPr lang="ar-SA"/>
          </a:p>
        </p:txBody>
      </p:sp>
      <p:sp>
        <p:nvSpPr>
          <p:cNvPr id="27" name="Text Placeholder 19">
            <a:extLst>
              <a:ext uri="{FF2B5EF4-FFF2-40B4-BE49-F238E27FC236}">
                <a16:creationId xmlns:a16="http://schemas.microsoft.com/office/drawing/2014/main" id="{74FF8C75-938B-614C-91BC-F3ABB44F3D58}"/>
              </a:ext>
            </a:extLst>
          </p:cNvPr>
          <p:cNvSpPr>
            <a:spLocks noGrp="1"/>
          </p:cNvSpPr>
          <p:nvPr>
            <p:ph type="body" sz="quarter" idx="20" hasCustomPrompt="1"/>
          </p:nvPr>
        </p:nvSpPr>
        <p:spPr>
          <a:xfrm>
            <a:off x="8128311" y="3833908"/>
            <a:ext cx="37044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a:t>List of a few</a:t>
            </a:r>
            <a:endParaRPr lang="ar-SA"/>
          </a:p>
        </p:txBody>
      </p:sp>
      <p:sp>
        <p:nvSpPr>
          <p:cNvPr id="12" name="Picture Placeholder 9">
            <a:extLst>
              <a:ext uri="{FF2B5EF4-FFF2-40B4-BE49-F238E27FC236}">
                <a16:creationId xmlns:a16="http://schemas.microsoft.com/office/drawing/2014/main" id="{403BCBD3-9B89-3846-A427-DD9987A873F1}"/>
              </a:ext>
            </a:extLst>
          </p:cNvPr>
          <p:cNvSpPr>
            <a:spLocks noGrp="1"/>
          </p:cNvSpPr>
          <p:nvPr>
            <p:ph type="pic" sz="quarter" idx="13" hasCustomPrompt="1"/>
          </p:nvPr>
        </p:nvSpPr>
        <p:spPr>
          <a:xfrm>
            <a:off x="4431600"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13" name="Picture Placeholder 9">
            <a:extLst>
              <a:ext uri="{FF2B5EF4-FFF2-40B4-BE49-F238E27FC236}">
                <a16:creationId xmlns:a16="http://schemas.microsoft.com/office/drawing/2014/main" id="{3BBB1B4B-73FC-A24F-86C0-E235BA430CAB}"/>
              </a:ext>
            </a:extLst>
          </p:cNvPr>
          <p:cNvSpPr>
            <a:spLocks noGrp="1"/>
          </p:cNvSpPr>
          <p:nvPr>
            <p:ph type="pic" sz="quarter" idx="14" hasCustomPrompt="1"/>
          </p:nvPr>
        </p:nvSpPr>
        <p:spPr>
          <a:xfrm>
            <a:off x="8308311"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4" name="Title 3">
            <a:extLst>
              <a:ext uri="{FF2B5EF4-FFF2-40B4-BE49-F238E27FC236}">
                <a16:creationId xmlns:a16="http://schemas.microsoft.com/office/drawing/2014/main" id="{D74B8E5D-DECE-A74B-862F-5022D26A1076}"/>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21980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4 Column with Ic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BA10CF-32D3-674C-8018-AF2B8C0BBF1E}"/>
              </a:ext>
            </a:extLst>
          </p:cNvPr>
          <p:cNvSpPr/>
          <p:nvPr userDrawn="1"/>
        </p:nvSpPr>
        <p:spPr>
          <a:xfrm>
            <a:off x="352425" y="2329916"/>
            <a:ext cx="2736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20" name="Text Placeholder 19">
            <a:extLst>
              <a:ext uri="{FF2B5EF4-FFF2-40B4-BE49-F238E27FC236}">
                <a16:creationId xmlns:a16="http://schemas.microsoft.com/office/drawing/2014/main" id="{3C50985C-0DF8-6547-BBC5-3DBEE4EFDAC6}"/>
              </a:ext>
            </a:extLst>
          </p:cNvPr>
          <p:cNvSpPr>
            <a:spLocks noGrp="1"/>
          </p:cNvSpPr>
          <p:nvPr>
            <p:ph type="body" sz="quarter" idx="15" hasCustomPrompt="1"/>
          </p:nvPr>
        </p:nvSpPr>
        <p:spPr>
          <a:xfrm>
            <a:off x="360362" y="2329915"/>
            <a:ext cx="2736000" cy="1503993"/>
          </a:xfrm>
        </p:spPr>
        <p:txBody>
          <a:bodyPr wrap="square" lIns="180000" tIns="1080000" rIns="180000">
            <a:spAutoFit/>
          </a:bodyPr>
          <a:lstStyle>
            <a:lvl1pPr marL="0" indent="0">
              <a:buNone/>
              <a:defRPr sz="24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22" name="Text Placeholder 19">
            <a:extLst>
              <a:ext uri="{FF2B5EF4-FFF2-40B4-BE49-F238E27FC236}">
                <a16:creationId xmlns:a16="http://schemas.microsoft.com/office/drawing/2014/main" id="{8106C5C1-DAF3-6448-9E49-4D8FB7C87C4E}"/>
              </a:ext>
            </a:extLst>
          </p:cNvPr>
          <p:cNvSpPr>
            <a:spLocks noGrp="1"/>
          </p:cNvSpPr>
          <p:nvPr>
            <p:ph type="body" sz="quarter" idx="16" hasCustomPrompt="1"/>
          </p:nvPr>
        </p:nvSpPr>
        <p:spPr>
          <a:xfrm>
            <a:off x="360363" y="3833908"/>
            <a:ext cx="2736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17" name="Rectangle 16">
            <a:extLst>
              <a:ext uri="{FF2B5EF4-FFF2-40B4-BE49-F238E27FC236}">
                <a16:creationId xmlns:a16="http://schemas.microsoft.com/office/drawing/2014/main" id="{C5FA2491-503B-CF40-A62B-392C065F7BF9}"/>
              </a:ext>
            </a:extLst>
          </p:cNvPr>
          <p:cNvSpPr/>
          <p:nvPr userDrawn="1"/>
        </p:nvSpPr>
        <p:spPr>
          <a:xfrm>
            <a:off x="3272400" y="2329200"/>
            <a:ext cx="2736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a:solidFill>
                <a:schemeClr val="tx2">
                  <a:lumMod val="60000"/>
                  <a:lumOff val="40000"/>
                </a:schemeClr>
              </a:solidFill>
            </a:endParaRPr>
          </a:p>
        </p:txBody>
      </p:sp>
      <p:sp>
        <p:nvSpPr>
          <p:cNvPr id="18" name="Rectangle 17">
            <a:extLst>
              <a:ext uri="{FF2B5EF4-FFF2-40B4-BE49-F238E27FC236}">
                <a16:creationId xmlns:a16="http://schemas.microsoft.com/office/drawing/2014/main" id="{C1820B62-5694-EF46-9BF8-0D16EC29D68F}"/>
              </a:ext>
            </a:extLst>
          </p:cNvPr>
          <p:cNvSpPr/>
          <p:nvPr userDrawn="1"/>
        </p:nvSpPr>
        <p:spPr>
          <a:xfrm>
            <a:off x="6181200" y="2329200"/>
            <a:ext cx="2736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a:solidFill>
                <a:schemeClr val="tx2">
                  <a:lumMod val="60000"/>
                  <a:lumOff val="40000"/>
                </a:schemeClr>
              </a:solidFill>
            </a:endParaRPr>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50F8DB22-AF0C-F945-B27F-11D07218AF1C}"/>
              </a:ext>
            </a:extLst>
          </p:cNvPr>
          <p:cNvSpPr>
            <a:spLocks noGrp="1"/>
          </p:cNvSpPr>
          <p:nvPr>
            <p:ph type="body" sz="quarter" idx="11" hasCustomPrompt="1"/>
          </p:nvPr>
        </p:nvSpPr>
        <p:spPr>
          <a:xfrm>
            <a:off x="352425" y="1073150"/>
            <a:ext cx="11476038" cy="859210"/>
          </a:xfrm>
        </p:spPr>
        <p:txBody>
          <a:bodyPr>
            <a:spAutoFit/>
          </a:bodyPr>
          <a:lstStyle>
            <a:lvl1pPr marL="0" indent="0">
              <a:lnSpc>
                <a:spcPct val="120000"/>
              </a:lnSpc>
              <a:spcBef>
                <a:spcPts val="0"/>
              </a:spcBef>
              <a:buNone/>
              <a:defRPr/>
            </a:lvl1pPr>
          </a:lstStyle>
          <a:p>
            <a:pPr>
              <a:lnSpc>
                <a:spcPct val="120000"/>
              </a:lnSpc>
            </a:pPr>
            <a:r>
              <a:rPr lang="en-IN" sz="1600">
                <a:solidFill>
                  <a:schemeClr val="bg2"/>
                </a:solidFill>
                <a:effectLst/>
                <a:ea typeface="Calibri" panose="020F0502020204030204" pitchFamily="34" charset="0"/>
              </a:rPr>
              <a:t>Here’s a paragraph of introductory text, which provides a narrative and description of what’s </a:t>
            </a:r>
            <a:r>
              <a:rPr lang="en-IN" sz="1600">
                <a:solidFill>
                  <a:schemeClr val="bg2"/>
                </a:solidFill>
                <a:ea typeface="Calibri" panose="020F0502020204030204" pitchFamily="34" charset="0"/>
              </a:rPr>
              <a:t>below. Here’s a paragraph of introductory text, which provides a narrative and description of what’s below. Here’s a paragraph of introductory text, which provides a narrative and description of what’s below.</a:t>
            </a:r>
          </a:p>
        </p:txBody>
      </p:sp>
      <p:sp>
        <p:nvSpPr>
          <p:cNvPr id="10" name="Picture Placeholder 9">
            <a:extLst>
              <a:ext uri="{FF2B5EF4-FFF2-40B4-BE49-F238E27FC236}">
                <a16:creationId xmlns:a16="http://schemas.microsoft.com/office/drawing/2014/main" id="{EF972805-4680-4540-926A-1461D92B3AF6}"/>
              </a:ext>
            </a:extLst>
          </p:cNvPr>
          <p:cNvSpPr>
            <a:spLocks noGrp="1"/>
          </p:cNvSpPr>
          <p:nvPr>
            <p:ph type="pic" sz="quarter" idx="12" hasCustomPrompt="1"/>
          </p:nvPr>
        </p:nvSpPr>
        <p:spPr>
          <a:xfrm>
            <a:off x="550800"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23" name="Text Placeholder 19">
            <a:extLst>
              <a:ext uri="{FF2B5EF4-FFF2-40B4-BE49-F238E27FC236}">
                <a16:creationId xmlns:a16="http://schemas.microsoft.com/office/drawing/2014/main" id="{2FFB5BCA-547D-CD40-AF21-5B53FB9A0841}"/>
              </a:ext>
            </a:extLst>
          </p:cNvPr>
          <p:cNvSpPr>
            <a:spLocks noGrp="1"/>
          </p:cNvSpPr>
          <p:nvPr>
            <p:ph type="body" sz="quarter" idx="17" hasCustomPrompt="1"/>
          </p:nvPr>
        </p:nvSpPr>
        <p:spPr>
          <a:xfrm>
            <a:off x="3272400" y="2329915"/>
            <a:ext cx="2736000"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a:t>Column title</a:t>
            </a:r>
            <a:endParaRPr lang="ar-SA"/>
          </a:p>
        </p:txBody>
      </p:sp>
      <p:sp>
        <p:nvSpPr>
          <p:cNvPr id="24" name="Text Placeholder 19">
            <a:extLst>
              <a:ext uri="{FF2B5EF4-FFF2-40B4-BE49-F238E27FC236}">
                <a16:creationId xmlns:a16="http://schemas.microsoft.com/office/drawing/2014/main" id="{AC322965-8CA2-1746-8C72-94DDB46FDF28}"/>
              </a:ext>
            </a:extLst>
          </p:cNvPr>
          <p:cNvSpPr>
            <a:spLocks noGrp="1"/>
          </p:cNvSpPr>
          <p:nvPr>
            <p:ph type="body" sz="quarter" idx="18" hasCustomPrompt="1"/>
          </p:nvPr>
        </p:nvSpPr>
        <p:spPr>
          <a:xfrm>
            <a:off x="3272400" y="3833908"/>
            <a:ext cx="2736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a:t>List of a few</a:t>
            </a:r>
            <a:endParaRPr lang="ar-SA"/>
          </a:p>
        </p:txBody>
      </p:sp>
      <p:sp>
        <p:nvSpPr>
          <p:cNvPr id="26" name="Text Placeholder 19">
            <a:extLst>
              <a:ext uri="{FF2B5EF4-FFF2-40B4-BE49-F238E27FC236}">
                <a16:creationId xmlns:a16="http://schemas.microsoft.com/office/drawing/2014/main" id="{EFEE8549-D1AA-F34F-953A-BE99FC5BEB55}"/>
              </a:ext>
            </a:extLst>
          </p:cNvPr>
          <p:cNvSpPr>
            <a:spLocks noGrp="1"/>
          </p:cNvSpPr>
          <p:nvPr>
            <p:ph type="body" sz="quarter" idx="19" hasCustomPrompt="1"/>
          </p:nvPr>
        </p:nvSpPr>
        <p:spPr>
          <a:xfrm>
            <a:off x="6181200" y="2329200"/>
            <a:ext cx="2736000"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a:t>Column title</a:t>
            </a:r>
            <a:endParaRPr lang="ar-SA"/>
          </a:p>
        </p:txBody>
      </p:sp>
      <p:sp>
        <p:nvSpPr>
          <p:cNvPr id="27" name="Text Placeholder 19">
            <a:extLst>
              <a:ext uri="{FF2B5EF4-FFF2-40B4-BE49-F238E27FC236}">
                <a16:creationId xmlns:a16="http://schemas.microsoft.com/office/drawing/2014/main" id="{74FF8C75-938B-614C-91BC-F3ABB44F3D58}"/>
              </a:ext>
            </a:extLst>
          </p:cNvPr>
          <p:cNvSpPr>
            <a:spLocks noGrp="1"/>
          </p:cNvSpPr>
          <p:nvPr>
            <p:ph type="body" sz="quarter" idx="20" hasCustomPrompt="1"/>
          </p:nvPr>
        </p:nvSpPr>
        <p:spPr>
          <a:xfrm>
            <a:off x="6181200" y="3834000"/>
            <a:ext cx="2736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a:t>List of a few</a:t>
            </a:r>
            <a:endParaRPr lang="ar-SA"/>
          </a:p>
        </p:txBody>
      </p:sp>
      <p:sp>
        <p:nvSpPr>
          <p:cNvPr id="12" name="Picture Placeholder 9">
            <a:extLst>
              <a:ext uri="{FF2B5EF4-FFF2-40B4-BE49-F238E27FC236}">
                <a16:creationId xmlns:a16="http://schemas.microsoft.com/office/drawing/2014/main" id="{403BCBD3-9B89-3846-A427-DD9987A873F1}"/>
              </a:ext>
            </a:extLst>
          </p:cNvPr>
          <p:cNvSpPr>
            <a:spLocks noGrp="1"/>
          </p:cNvSpPr>
          <p:nvPr>
            <p:ph type="pic" sz="quarter" idx="13" hasCustomPrompt="1"/>
          </p:nvPr>
        </p:nvSpPr>
        <p:spPr>
          <a:xfrm>
            <a:off x="3448175"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13" name="Picture Placeholder 9">
            <a:extLst>
              <a:ext uri="{FF2B5EF4-FFF2-40B4-BE49-F238E27FC236}">
                <a16:creationId xmlns:a16="http://schemas.microsoft.com/office/drawing/2014/main" id="{3BBB1B4B-73FC-A24F-86C0-E235BA430CAB}"/>
              </a:ext>
            </a:extLst>
          </p:cNvPr>
          <p:cNvSpPr>
            <a:spLocks noGrp="1"/>
          </p:cNvSpPr>
          <p:nvPr>
            <p:ph type="pic" sz="quarter" idx="14" hasCustomPrompt="1"/>
          </p:nvPr>
        </p:nvSpPr>
        <p:spPr>
          <a:xfrm>
            <a:off x="6363075"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4" name="Title 3">
            <a:extLst>
              <a:ext uri="{FF2B5EF4-FFF2-40B4-BE49-F238E27FC236}">
                <a16:creationId xmlns:a16="http://schemas.microsoft.com/office/drawing/2014/main" id="{D74B8E5D-DECE-A74B-862F-5022D26A1076}"/>
              </a:ext>
            </a:extLst>
          </p:cNvPr>
          <p:cNvSpPr>
            <a:spLocks noGrp="1"/>
          </p:cNvSpPr>
          <p:nvPr>
            <p:ph type="title"/>
          </p:nvPr>
        </p:nvSpPr>
        <p:spPr/>
        <p:txBody>
          <a:bodyPr/>
          <a:lstStyle/>
          <a:p>
            <a:r>
              <a:rPr lang="en-GB"/>
              <a:t>Click to edit Master title style</a:t>
            </a:r>
            <a:endParaRPr lang="en-US"/>
          </a:p>
        </p:txBody>
      </p:sp>
      <p:sp>
        <p:nvSpPr>
          <p:cNvPr id="19" name="Rectangle 18">
            <a:extLst>
              <a:ext uri="{FF2B5EF4-FFF2-40B4-BE49-F238E27FC236}">
                <a16:creationId xmlns:a16="http://schemas.microsoft.com/office/drawing/2014/main" id="{6C84426A-FACB-3D4B-B562-771BE46D88CB}"/>
              </a:ext>
            </a:extLst>
          </p:cNvPr>
          <p:cNvSpPr/>
          <p:nvPr userDrawn="1"/>
        </p:nvSpPr>
        <p:spPr>
          <a:xfrm>
            <a:off x="9093600" y="2329200"/>
            <a:ext cx="2736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a:solidFill>
                <a:schemeClr val="tx2">
                  <a:lumMod val="60000"/>
                  <a:lumOff val="40000"/>
                </a:schemeClr>
              </a:solidFill>
            </a:endParaRPr>
          </a:p>
        </p:txBody>
      </p:sp>
      <p:sp>
        <p:nvSpPr>
          <p:cNvPr id="21" name="Text Placeholder 19">
            <a:extLst>
              <a:ext uri="{FF2B5EF4-FFF2-40B4-BE49-F238E27FC236}">
                <a16:creationId xmlns:a16="http://schemas.microsoft.com/office/drawing/2014/main" id="{43185E66-2FFA-8346-A8C4-4ADF2D017528}"/>
              </a:ext>
            </a:extLst>
          </p:cNvPr>
          <p:cNvSpPr>
            <a:spLocks noGrp="1"/>
          </p:cNvSpPr>
          <p:nvPr>
            <p:ph type="body" sz="quarter" idx="21" hasCustomPrompt="1"/>
          </p:nvPr>
        </p:nvSpPr>
        <p:spPr>
          <a:xfrm>
            <a:off x="9093600" y="2329200"/>
            <a:ext cx="2736000"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a:t>Column title</a:t>
            </a:r>
            <a:endParaRPr lang="ar-SA"/>
          </a:p>
        </p:txBody>
      </p:sp>
      <p:sp>
        <p:nvSpPr>
          <p:cNvPr id="25" name="Text Placeholder 19">
            <a:extLst>
              <a:ext uri="{FF2B5EF4-FFF2-40B4-BE49-F238E27FC236}">
                <a16:creationId xmlns:a16="http://schemas.microsoft.com/office/drawing/2014/main" id="{D29054A2-EB84-604A-95F2-45E13DBC11F4}"/>
              </a:ext>
            </a:extLst>
          </p:cNvPr>
          <p:cNvSpPr>
            <a:spLocks noGrp="1"/>
          </p:cNvSpPr>
          <p:nvPr>
            <p:ph type="body" sz="quarter" idx="22" hasCustomPrompt="1"/>
          </p:nvPr>
        </p:nvSpPr>
        <p:spPr>
          <a:xfrm>
            <a:off x="9093600" y="3833908"/>
            <a:ext cx="2736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a:t>List of a few</a:t>
            </a:r>
            <a:endParaRPr lang="ar-SA"/>
          </a:p>
        </p:txBody>
      </p:sp>
      <p:sp>
        <p:nvSpPr>
          <p:cNvPr id="28" name="Picture Placeholder 9">
            <a:extLst>
              <a:ext uri="{FF2B5EF4-FFF2-40B4-BE49-F238E27FC236}">
                <a16:creationId xmlns:a16="http://schemas.microsoft.com/office/drawing/2014/main" id="{F4B3446D-7670-DA41-A04C-6FCCEC658CAD}"/>
              </a:ext>
            </a:extLst>
          </p:cNvPr>
          <p:cNvSpPr>
            <a:spLocks noGrp="1"/>
          </p:cNvSpPr>
          <p:nvPr>
            <p:ph type="pic" sz="quarter" idx="23" hasCustomPrompt="1"/>
          </p:nvPr>
        </p:nvSpPr>
        <p:spPr>
          <a:xfrm>
            <a:off x="9277726" y="2574000"/>
            <a:ext cx="594000" cy="594000"/>
          </a:xfrm>
        </p:spPr>
        <p:txBody>
          <a:bodyPr>
            <a:noAutofit/>
          </a:bodyPr>
          <a:lstStyle>
            <a:lvl1pPr marL="0" indent="0">
              <a:buNone/>
              <a:defRPr>
                <a:solidFill>
                  <a:schemeClr val="tx1"/>
                </a:solidFill>
              </a:defRPr>
            </a:lvl1pPr>
          </a:lstStyle>
          <a:p>
            <a:r>
              <a:rPr lang="en-US"/>
              <a:t>Icon</a:t>
            </a:r>
            <a:endParaRPr lang="ar-SA"/>
          </a:p>
        </p:txBody>
      </p:sp>
    </p:spTree>
    <p:extLst>
      <p:ext uri="{BB962C8B-B14F-4D97-AF65-F5344CB8AC3E}">
        <p14:creationId xmlns:p14="http://schemas.microsoft.com/office/powerpoint/2010/main" val="355484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2162">
          <p15:clr>
            <a:srgbClr val="FBAE40"/>
          </p15:clr>
        </p15:guide>
        <p15:guide id="3" pos="3999">
          <p15:clr>
            <a:srgbClr val="FBAE40"/>
          </p15:clr>
        </p15:guide>
        <p15:guide id="4" pos="5836">
          <p15:clr>
            <a:srgbClr val="FBAE40"/>
          </p15:clr>
        </p15:guide>
        <p15:guide id="5" pos="325">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5 Column with Ic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BA10CF-32D3-674C-8018-AF2B8C0BBF1E}"/>
              </a:ext>
            </a:extLst>
          </p:cNvPr>
          <p:cNvSpPr/>
          <p:nvPr userDrawn="1"/>
        </p:nvSpPr>
        <p:spPr>
          <a:xfrm>
            <a:off x="352425" y="2329916"/>
            <a:ext cx="2160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20" name="Text Placeholder 19">
            <a:extLst>
              <a:ext uri="{FF2B5EF4-FFF2-40B4-BE49-F238E27FC236}">
                <a16:creationId xmlns:a16="http://schemas.microsoft.com/office/drawing/2014/main" id="{3C50985C-0DF8-6547-BBC5-3DBEE4EFDAC6}"/>
              </a:ext>
            </a:extLst>
          </p:cNvPr>
          <p:cNvSpPr>
            <a:spLocks noGrp="1"/>
          </p:cNvSpPr>
          <p:nvPr>
            <p:ph type="body" sz="quarter" idx="15" hasCustomPrompt="1"/>
          </p:nvPr>
        </p:nvSpPr>
        <p:spPr>
          <a:xfrm>
            <a:off x="360362" y="2329915"/>
            <a:ext cx="2160000" cy="1435128"/>
          </a:xfrm>
        </p:spPr>
        <p:txBody>
          <a:bodyPr wrap="square" lIns="180000" tIns="1080000" rIns="180000">
            <a:spAutoFit/>
          </a:bodyPr>
          <a:lstStyle>
            <a:lvl1pPr marL="0" indent="0">
              <a:buNone/>
              <a:defRPr sz="20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22" name="Text Placeholder 19">
            <a:extLst>
              <a:ext uri="{FF2B5EF4-FFF2-40B4-BE49-F238E27FC236}">
                <a16:creationId xmlns:a16="http://schemas.microsoft.com/office/drawing/2014/main" id="{8106C5C1-DAF3-6448-9E49-4D8FB7C87C4E}"/>
              </a:ext>
            </a:extLst>
          </p:cNvPr>
          <p:cNvSpPr>
            <a:spLocks noGrp="1"/>
          </p:cNvSpPr>
          <p:nvPr>
            <p:ph type="body" sz="quarter" idx="16" hasCustomPrompt="1"/>
          </p:nvPr>
        </p:nvSpPr>
        <p:spPr>
          <a:xfrm>
            <a:off x="360363" y="3833908"/>
            <a:ext cx="2160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50F8DB22-AF0C-F945-B27F-11D07218AF1C}"/>
              </a:ext>
            </a:extLst>
          </p:cNvPr>
          <p:cNvSpPr>
            <a:spLocks noGrp="1"/>
          </p:cNvSpPr>
          <p:nvPr>
            <p:ph type="body" sz="quarter" idx="11" hasCustomPrompt="1"/>
          </p:nvPr>
        </p:nvSpPr>
        <p:spPr>
          <a:xfrm>
            <a:off x="352425" y="1073150"/>
            <a:ext cx="11476038" cy="859210"/>
          </a:xfrm>
        </p:spPr>
        <p:txBody>
          <a:bodyPr>
            <a:spAutoFit/>
          </a:bodyPr>
          <a:lstStyle>
            <a:lvl1pPr marL="0" indent="0">
              <a:lnSpc>
                <a:spcPct val="120000"/>
              </a:lnSpc>
              <a:spcBef>
                <a:spcPts val="0"/>
              </a:spcBef>
              <a:buNone/>
              <a:defRPr/>
            </a:lvl1pPr>
          </a:lstStyle>
          <a:p>
            <a:pPr>
              <a:lnSpc>
                <a:spcPct val="120000"/>
              </a:lnSpc>
            </a:pPr>
            <a:r>
              <a:rPr lang="en-IN" sz="1600">
                <a:solidFill>
                  <a:schemeClr val="bg2"/>
                </a:solidFill>
                <a:effectLst/>
                <a:ea typeface="Calibri" panose="020F0502020204030204" pitchFamily="34" charset="0"/>
              </a:rPr>
              <a:t>Here’s a paragraph of introductory text, which provides a narrative and description of what’s </a:t>
            </a:r>
            <a:r>
              <a:rPr lang="en-IN" sz="1600">
                <a:solidFill>
                  <a:schemeClr val="bg2"/>
                </a:solidFill>
                <a:ea typeface="Calibri" panose="020F0502020204030204" pitchFamily="34" charset="0"/>
              </a:rPr>
              <a:t>below. Here’s a paragraph of introductory text, which provides a narrative and description of what’s below. Here’s a paragraph of introductory text, which provides a narrative and description of what’s below.</a:t>
            </a:r>
          </a:p>
        </p:txBody>
      </p:sp>
      <p:sp>
        <p:nvSpPr>
          <p:cNvPr id="10" name="Picture Placeholder 9">
            <a:extLst>
              <a:ext uri="{FF2B5EF4-FFF2-40B4-BE49-F238E27FC236}">
                <a16:creationId xmlns:a16="http://schemas.microsoft.com/office/drawing/2014/main" id="{EF972805-4680-4540-926A-1461D92B3AF6}"/>
              </a:ext>
            </a:extLst>
          </p:cNvPr>
          <p:cNvSpPr>
            <a:spLocks noGrp="1"/>
          </p:cNvSpPr>
          <p:nvPr>
            <p:ph type="pic" sz="quarter" idx="12" hasCustomPrompt="1"/>
          </p:nvPr>
        </p:nvSpPr>
        <p:spPr>
          <a:xfrm>
            <a:off x="550800"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4" name="Title 3">
            <a:extLst>
              <a:ext uri="{FF2B5EF4-FFF2-40B4-BE49-F238E27FC236}">
                <a16:creationId xmlns:a16="http://schemas.microsoft.com/office/drawing/2014/main" id="{D74B8E5D-DECE-A74B-862F-5022D26A1076}"/>
              </a:ext>
            </a:extLst>
          </p:cNvPr>
          <p:cNvSpPr>
            <a:spLocks noGrp="1"/>
          </p:cNvSpPr>
          <p:nvPr>
            <p:ph type="title"/>
          </p:nvPr>
        </p:nvSpPr>
        <p:spPr/>
        <p:txBody>
          <a:bodyPr/>
          <a:lstStyle/>
          <a:p>
            <a:r>
              <a:rPr lang="en-GB"/>
              <a:t>Click to edit Master title style</a:t>
            </a:r>
            <a:endParaRPr lang="en-US"/>
          </a:p>
        </p:txBody>
      </p:sp>
      <p:sp>
        <p:nvSpPr>
          <p:cNvPr id="29" name="Rectangle 28">
            <a:extLst>
              <a:ext uri="{FF2B5EF4-FFF2-40B4-BE49-F238E27FC236}">
                <a16:creationId xmlns:a16="http://schemas.microsoft.com/office/drawing/2014/main" id="{EF905978-E649-3149-A424-54C3C61B90AF}"/>
              </a:ext>
            </a:extLst>
          </p:cNvPr>
          <p:cNvSpPr/>
          <p:nvPr userDrawn="1"/>
        </p:nvSpPr>
        <p:spPr>
          <a:xfrm>
            <a:off x="2685600" y="2329200"/>
            <a:ext cx="2160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30" name="Text Placeholder 19">
            <a:extLst>
              <a:ext uri="{FF2B5EF4-FFF2-40B4-BE49-F238E27FC236}">
                <a16:creationId xmlns:a16="http://schemas.microsoft.com/office/drawing/2014/main" id="{42911327-DA18-F34C-AD32-F1E1E917A99F}"/>
              </a:ext>
            </a:extLst>
          </p:cNvPr>
          <p:cNvSpPr>
            <a:spLocks noGrp="1"/>
          </p:cNvSpPr>
          <p:nvPr>
            <p:ph type="body" sz="quarter" idx="17" hasCustomPrompt="1"/>
          </p:nvPr>
        </p:nvSpPr>
        <p:spPr>
          <a:xfrm>
            <a:off x="2685600" y="2329200"/>
            <a:ext cx="2160000" cy="1435128"/>
          </a:xfrm>
        </p:spPr>
        <p:txBody>
          <a:bodyPr wrap="square" lIns="180000" tIns="1080000" rIns="180000">
            <a:spAutoFit/>
          </a:bodyPr>
          <a:lstStyle>
            <a:lvl1pPr marL="0" indent="0">
              <a:buNone/>
              <a:defRPr sz="20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31" name="Text Placeholder 19">
            <a:extLst>
              <a:ext uri="{FF2B5EF4-FFF2-40B4-BE49-F238E27FC236}">
                <a16:creationId xmlns:a16="http://schemas.microsoft.com/office/drawing/2014/main" id="{EC764D4C-D0F9-BA41-BA82-EFDAFF727B5F}"/>
              </a:ext>
            </a:extLst>
          </p:cNvPr>
          <p:cNvSpPr>
            <a:spLocks noGrp="1"/>
          </p:cNvSpPr>
          <p:nvPr>
            <p:ph type="body" sz="quarter" idx="18" hasCustomPrompt="1"/>
          </p:nvPr>
        </p:nvSpPr>
        <p:spPr>
          <a:xfrm>
            <a:off x="2685600" y="3834000"/>
            <a:ext cx="2160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32" name="Picture Placeholder 9">
            <a:extLst>
              <a:ext uri="{FF2B5EF4-FFF2-40B4-BE49-F238E27FC236}">
                <a16:creationId xmlns:a16="http://schemas.microsoft.com/office/drawing/2014/main" id="{064C5D1D-F67B-7F48-82F4-84531CC6AB34}"/>
              </a:ext>
            </a:extLst>
          </p:cNvPr>
          <p:cNvSpPr>
            <a:spLocks noGrp="1"/>
          </p:cNvSpPr>
          <p:nvPr>
            <p:ph type="pic" sz="quarter" idx="19" hasCustomPrompt="1"/>
          </p:nvPr>
        </p:nvSpPr>
        <p:spPr>
          <a:xfrm>
            <a:off x="2908239"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33" name="Rectangle 32">
            <a:extLst>
              <a:ext uri="{FF2B5EF4-FFF2-40B4-BE49-F238E27FC236}">
                <a16:creationId xmlns:a16="http://schemas.microsoft.com/office/drawing/2014/main" id="{987CA3CB-EC0F-3A43-8028-215EFF68B976}"/>
              </a:ext>
            </a:extLst>
          </p:cNvPr>
          <p:cNvSpPr/>
          <p:nvPr userDrawn="1"/>
        </p:nvSpPr>
        <p:spPr>
          <a:xfrm>
            <a:off x="5014800" y="2329200"/>
            <a:ext cx="2160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34" name="Text Placeholder 19">
            <a:extLst>
              <a:ext uri="{FF2B5EF4-FFF2-40B4-BE49-F238E27FC236}">
                <a16:creationId xmlns:a16="http://schemas.microsoft.com/office/drawing/2014/main" id="{EAE2F8C3-85FD-114F-9067-31196F00C5A5}"/>
              </a:ext>
            </a:extLst>
          </p:cNvPr>
          <p:cNvSpPr>
            <a:spLocks noGrp="1"/>
          </p:cNvSpPr>
          <p:nvPr>
            <p:ph type="body" sz="quarter" idx="20" hasCustomPrompt="1"/>
          </p:nvPr>
        </p:nvSpPr>
        <p:spPr>
          <a:xfrm>
            <a:off x="5014800" y="2329200"/>
            <a:ext cx="2160000" cy="1435128"/>
          </a:xfrm>
        </p:spPr>
        <p:txBody>
          <a:bodyPr wrap="square" lIns="180000" tIns="1080000" rIns="180000">
            <a:spAutoFit/>
          </a:bodyPr>
          <a:lstStyle>
            <a:lvl1pPr marL="0" indent="0">
              <a:buNone/>
              <a:defRPr sz="20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35" name="Text Placeholder 19">
            <a:extLst>
              <a:ext uri="{FF2B5EF4-FFF2-40B4-BE49-F238E27FC236}">
                <a16:creationId xmlns:a16="http://schemas.microsoft.com/office/drawing/2014/main" id="{407AAF06-DA98-EA44-BCCF-218F1381E1D1}"/>
              </a:ext>
            </a:extLst>
          </p:cNvPr>
          <p:cNvSpPr>
            <a:spLocks noGrp="1"/>
          </p:cNvSpPr>
          <p:nvPr>
            <p:ph type="body" sz="quarter" idx="21" hasCustomPrompt="1"/>
          </p:nvPr>
        </p:nvSpPr>
        <p:spPr>
          <a:xfrm>
            <a:off x="5014800" y="3834000"/>
            <a:ext cx="2160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36" name="Picture Placeholder 9">
            <a:extLst>
              <a:ext uri="{FF2B5EF4-FFF2-40B4-BE49-F238E27FC236}">
                <a16:creationId xmlns:a16="http://schemas.microsoft.com/office/drawing/2014/main" id="{1F2C6742-AC11-934B-AC1A-27C8A8216FCE}"/>
              </a:ext>
            </a:extLst>
          </p:cNvPr>
          <p:cNvSpPr>
            <a:spLocks noGrp="1"/>
          </p:cNvSpPr>
          <p:nvPr>
            <p:ph type="pic" sz="quarter" idx="22" hasCustomPrompt="1"/>
          </p:nvPr>
        </p:nvSpPr>
        <p:spPr>
          <a:xfrm>
            <a:off x="5248799"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37" name="Rectangle 36">
            <a:extLst>
              <a:ext uri="{FF2B5EF4-FFF2-40B4-BE49-F238E27FC236}">
                <a16:creationId xmlns:a16="http://schemas.microsoft.com/office/drawing/2014/main" id="{38D6310F-62A9-6641-9CAF-B46B1B0871EA}"/>
              </a:ext>
            </a:extLst>
          </p:cNvPr>
          <p:cNvSpPr/>
          <p:nvPr userDrawn="1"/>
        </p:nvSpPr>
        <p:spPr>
          <a:xfrm>
            <a:off x="7340400" y="2329200"/>
            <a:ext cx="2160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38" name="Text Placeholder 19">
            <a:extLst>
              <a:ext uri="{FF2B5EF4-FFF2-40B4-BE49-F238E27FC236}">
                <a16:creationId xmlns:a16="http://schemas.microsoft.com/office/drawing/2014/main" id="{E68FD86E-442E-644F-89BE-BA0A20C38851}"/>
              </a:ext>
            </a:extLst>
          </p:cNvPr>
          <p:cNvSpPr>
            <a:spLocks noGrp="1"/>
          </p:cNvSpPr>
          <p:nvPr>
            <p:ph type="body" sz="quarter" idx="23" hasCustomPrompt="1"/>
          </p:nvPr>
        </p:nvSpPr>
        <p:spPr>
          <a:xfrm>
            <a:off x="7340400" y="2329200"/>
            <a:ext cx="2160000" cy="1435128"/>
          </a:xfrm>
        </p:spPr>
        <p:txBody>
          <a:bodyPr wrap="square" lIns="180000" tIns="1080000" rIns="180000">
            <a:spAutoFit/>
          </a:bodyPr>
          <a:lstStyle>
            <a:lvl1pPr marL="0" indent="0">
              <a:buNone/>
              <a:defRPr sz="20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39" name="Text Placeholder 19">
            <a:extLst>
              <a:ext uri="{FF2B5EF4-FFF2-40B4-BE49-F238E27FC236}">
                <a16:creationId xmlns:a16="http://schemas.microsoft.com/office/drawing/2014/main" id="{434477F8-CDB4-0149-ABFA-B8A08A26506D}"/>
              </a:ext>
            </a:extLst>
          </p:cNvPr>
          <p:cNvSpPr>
            <a:spLocks noGrp="1"/>
          </p:cNvSpPr>
          <p:nvPr>
            <p:ph type="body" sz="quarter" idx="24" hasCustomPrompt="1"/>
          </p:nvPr>
        </p:nvSpPr>
        <p:spPr>
          <a:xfrm>
            <a:off x="7340400" y="3834000"/>
            <a:ext cx="2160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40" name="Picture Placeholder 9">
            <a:extLst>
              <a:ext uri="{FF2B5EF4-FFF2-40B4-BE49-F238E27FC236}">
                <a16:creationId xmlns:a16="http://schemas.microsoft.com/office/drawing/2014/main" id="{FFC5BBF5-9931-DA49-8B3F-B94583AA6EC7}"/>
              </a:ext>
            </a:extLst>
          </p:cNvPr>
          <p:cNvSpPr>
            <a:spLocks noGrp="1"/>
          </p:cNvSpPr>
          <p:nvPr>
            <p:ph type="pic" sz="quarter" idx="25" hasCustomPrompt="1"/>
          </p:nvPr>
        </p:nvSpPr>
        <p:spPr>
          <a:xfrm>
            <a:off x="7543800"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41" name="Rectangle 40">
            <a:extLst>
              <a:ext uri="{FF2B5EF4-FFF2-40B4-BE49-F238E27FC236}">
                <a16:creationId xmlns:a16="http://schemas.microsoft.com/office/drawing/2014/main" id="{3FA03619-2410-CB4C-AFB8-CD83B4688047}"/>
              </a:ext>
            </a:extLst>
          </p:cNvPr>
          <p:cNvSpPr/>
          <p:nvPr userDrawn="1"/>
        </p:nvSpPr>
        <p:spPr>
          <a:xfrm>
            <a:off x="9669600" y="2329200"/>
            <a:ext cx="2160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42" name="Text Placeholder 19">
            <a:extLst>
              <a:ext uri="{FF2B5EF4-FFF2-40B4-BE49-F238E27FC236}">
                <a16:creationId xmlns:a16="http://schemas.microsoft.com/office/drawing/2014/main" id="{C5E14340-594B-1649-8478-04483F15E01F}"/>
              </a:ext>
            </a:extLst>
          </p:cNvPr>
          <p:cNvSpPr>
            <a:spLocks noGrp="1"/>
          </p:cNvSpPr>
          <p:nvPr>
            <p:ph type="body" sz="quarter" idx="26" hasCustomPrompt="1"/>
          </p:nvPr>
        </p:nvSpPr>
        <p:spPr>
          <a:xfrm>
            <a:off x="9675812" y="2329915"/>
            <a:ext cx="2160000" cy="1435128"/>
          </a:xfrm>
        </p:spPr>
        <p:txBody>
          <a:bodyPr wrap="square" lIns="180000" tIns="1080000" rIns="180000">
            <a:spAutoFit/>
          </a:bodyPr>
          <a:lstStyle>
            <a:lvl1pPr marL="0" indent="0">
              <a:buNone/>
              <a:defRPr sz="20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43" name="Text Placeholder 19">
            <a:extLst>
              <a:ext uri="{FF2B5EF4-FFF2-40B4-BE49-F238E27FC236}">
                <a16:creationId xmlns:a16="http://schemas.microsoft.com/office/drawing/2014/main" id="{E016BB87-F815-7641-962F-DD960BBA2A21}"/>
              </a:ext>
            </a:extLst>
          </p:cNvPr>
          <p:cNvSpPr>
            <a:spLocks noGrp="1"/>
          </p:cNvSpPr>
          <p:nvPr>
            <p:ph type="body" sz="quarter" idx="27" hasCustomPrompt="1"/>
          </p:nvPr>
        </p:nvSpPr>
        <p:spPr>
          <a:xfrm>
            <a:off x="9675813" y="3833908"/>
            <a:ext cx="2160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44" name="Picture Placeholder 9">
            <a:extLst>
              <a:ext uri="{FF2B5EF4-FFF2-40B4-BE49-F238E27FC236}">
                <a16:creationId xmlns:a16="http://schemas.microsoft.com/office/drawing/2014/main" id="{7EA147AC-3AE0-8E4A-890B-5954B2B3A7D2}"/>
              </a:ext>
            </a:extLst>
          </p:cNvPr>
          <p:cNvSpPr>
            <a:spLocks noGrp="1"/>
          </p:cNvSpPr>
          <p:nvPr>
            <p:ph type="pic" sz="quarter" idx="28" hasCustomPrompt="1"/>
          </p:nvPr>
        </p:nvSpPr>
        <p:spPr>
          <a:xfrm>
            <a:off x="9866250" y="2574000"/>
            <a:ext cx="594000" cy="594000"/>
          </a:xfrm>
        </p:spPr>
        <p:txBody>
          <a:bodyPr>
            <a:noAutofit/>
          </a:bodyPr>
          <a:lstStyle>
            <a:lvl1pPr marL="0" indent="0">
              <a:buNone/>
              <a:defRPr>
                <a:solidFill>
                  <a:schemeClr val="tx1"/>
                </a:solidFill>
              </a:defRPr>
            </a:lvl1pPr>
          </a:lstStyle>
          <a:p>
            <a:r>
              <a:rPr lang="en-US"/>
              <a:t>Icon</a:t>
            </a:r>
            <a:endParaRPr lang="ar-SA"/>
          </a:p>
        </p:txBody>
      </p:sp>
    </p:spTree>
    <p:extLst>
      <p:ext uri="{BB962C8B-B14F-4D97-AF65-F5344CB8AC3E}">
        <p14:creationId xmlns:p14="http://schemas.microsoft.com/office/powerpoint/2010/main" val="335579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2162">
          <p15:clr>
            <a:srgbClr val="FBAE40"/>
          </p15:clr>
        </p15:guide>
        <p15:guide id="3" pos="3999">
          <p15:clr>
            <a:srgbClr val="FBAE40"/>
          </p15:clr>
        </p15:guide>
        <p15:guide id="4" pos="5836">
          <p15:clr>
            <a:srgbClr val="FBAE40"/>
          </p15:clr>
        </p15:guide>
        <p15:guide id="5" pos="325">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2 Color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5652000" cy="1080000"/>
          </a:xfrm>
          <a:solidFill>
            <a:schemeClr val="accent4"/>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9" name="Text Placeholder 5">
            <a:extLst>
              <a:ext uri="{FF2B5EF4-FFF2-40B4-BE49-F238E27FC236}">
                <a16:creationId xmlns:a16="http://schemas.microsoft.com/office/drawing/2014/main" id="{ED75E8F7-D351-CA42-A16F-9415D1353E9B}"/>
              </a:ext>
            </a:extLst>
          </p:cNvPr>
          <p:cNvSpPr>
            <a:spLocks noGrp="1"/>
          </p:cNvSpPr>
          <p:nvPr>
            <p:ph type="body" sz="quarter" idx="12" hasCustomPrompt="1"/>
          </p:nvPr>
        </p:nvSpPr>
        <p:spPr>
          <a:xfrm>
            <a:off x="360363" y="2152800"/>
            <a:ext cx="5652000" cy="4165200"/>
          </a:xfrm>
          <a:solidFill>
            <a:schemeClr val="bg2"/>
          </a:solidFill>
          <a:effectLst>
            <a:innerShdw dist="25400" dir="5400000">
              <a:schemeClr val="accent4"/>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4" name="Title 3">
            <a:extLst>
              <a:ext uri="{FF2B5EF4-FFF2-40B4-BE49-F238E27FC236}">
                <a16:creationId xmlns:a16="http://schemas.microsoft.com/office/drawing/2014/main" id="{4ECED374-A423-7241-A242-AE9EEBDACD94}"/>
              </a:ext>
            </a:extLst>
          </p:cNvPr>
          <p:cNvSpPr>
            <a:spLocks noGrp="1"/>
          </p:cNvSpPr>
          <p:nvPr>
            <p:ph type="title"/>
          </p:nvPr>
        </p:nvSpPr>
        <p:spPr/>
        <p:txBody>
          <a:bodyPr/>
          <a:lstStyle/>
          <a:p>
            <a:r>
              <a:rPr lang="en-GB"/>
              <a:t>Click to edit Master title style</a:t>
            </a:r>
            <a:endParaRPr lang="en-US"/>
          </a:p>
        </p:txBody>
      </p:sp>
      <p:sp>
        <p:nvSpPr>
          <p:cNvPr id="12" name="Text Placeholder 5">
            <a:extLst>
              <a:ext uri="{FF2B5EF4-FFF2-40B4-BE49-F238E27FC236}">
                <a16:creationId xmlns:a16="http://schemas.microsoft.com/office/drawing/2014/main" id="{006A069D-3E35-B94B-8CF1-507EC85AF3F2}"/>
              </a:ext>
            </a:extLst>
          </p:cNvPr>
          <p:cNvSpPr>
            <a:spLocks noGrp="1"/>
          </p:cNvSpPr>
          <p:nvPr>
            <p:ph type="body" sz="quarter" idx="13" hasCustomPrompt="1"/>
          </p:nvPr>
        </p:nvSpPr>
        <p:spPr>
          <a:xfrm>
            <a:off x="6179639" y="1072800"/>
            <a:ext cx="5652000" cy="1080000"/>
          </a:xfrm>
          <a:solidFill>
            <a:schemeClr val="accent3"/>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3" name="Text Placeholder 5">
            <a:extLst>
              <a:ext uri="{FF2B5EF4-FFF2-40B4-BE49-F238E27FC236}">
                <a16:creationId xmlns:a16="http://schemas.microsoft.com/office/drawing/2014/main" id="{D6CE6748-C1DB-054D-9817-94124D6098B2}"/>
              </a:ext>
            </a:extLst>
          </p:cNvPr>
          <p:cNvSpPr>
            <a:spLocks noGrp="1"/>
          </p:cNvSpPr>
          <p:nvPr>
            <p:ph type="body" sz="quarter" idx="14" hasCustomPrompt="1"/>
          </p:nvPr>
        </p:nvSpPr>
        <p:spPr>
          <a:xfrm>
            <a:off x="6179639" y="2152800"/>
            <a:ext cx="5652000" cy="4165200"/>
          </a:xfrm>
          <a:solidFill>
            <a:schemeClr val="bg2"/>
          </a:solidFill>
          <a:effectLst>
            <a:innerShdw dist="25400" dir="5400000">
              <a:schemeClr val="accent3"/>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Tree>
    <p:extLst>
      <p:ext uri="{BB962C8B-B14F-4D97-AF65-F5344CB8AC3E}">
        <p14:creationId xmlns:p14="http://schemas.microsoft.com/office/powerpoint/2010/main" val="3270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3 Color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3704400" cy="1080000"/>
          </a:xfrm>
          <a:solidFill>
            <a:schemeClr val="accent4"/>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9" name="Text Placeholder 5">
            <a:extLst>
              <a:ext uri="{FF2B5EF4-FFF2-40B4-BE49-F238E27FC236}">
                <a16:creationId xmlns:a16="http://schemas.microsoft.com/office/drawing/2014/main" id="{ED75E8F7-D351-CA42-A16F-9415D1353E9B}"/>
              </a:ext>
            </a:extLst>
          </p:cNvPr>
          <p:cNvSpPr>
            <a:spLocks noGrp="1"/>
          </p:cNvSpPr>
          <p:nvPr>
            <p:ph type="body" sz="quarter" idx="12" hasCustomPrompt="1"/>
          </p:nvPr>
        </p:nvSpPr>
        <p:spPr>
          <a:xfrm>
            <a:off x="360363" y="2152800"/>
            <a:ext cx="3704400" cy="4165200"/>
          </a:xfrm>
          <a:solidFill>
            <a:schemeClr val="bg2"/>
          </a:solidFill>
          <a:effectLst>
            <a:innerShdw dist="25400" dir="5400000">
              <a:schemeClr val="accent4"/>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4" name="Title 3">
            <a:extLst>
              <a:ext uri="{FF2B5EF4-FFF2-40B4-BE49-F238E27FC236}">
                <a16:creationId xmlns:a16="http://schemas.microsoft.com/office/drawing/2014/main" id="{4ECED374-A423-7241-A242-AE9EEBDACD94}"/>
              </a:ext>
            </a:extLst>
          </p:cNvPr>
          <p:cNvSpPr>
            <a:spLocks noGrp="1"/>
          </p:cNvSpPr>
          <p:nvPr>
            <p:ph type="title"/>
          </p:nvPr>
        </p:nvSpPr>
        <p:spPr/>
        <p:txBody>
          <a:bodyPr/>
          <a:lstStyle/>
          <a:p>
            <a:r>
              <a:rPr lang="en-GB"/>
              <a:t>Click to edit Master title style</a:t>
            </a:r>
            <a:endParaRPr lang="en-US"/>
          </a:p>
        </p:txBody>
      </p:sp>
      <p:sp>
        <p:nvSpPr>
          <p:cNvPr id="12" name="Text Placeholder 5">
            <a:extLst>
              <a:ext uri="{FF2B5EF4-FFF2-40B4-BE49-F238E27FC236}">
                <a16:creationId xmlns:a16="http://schemas.microsoft.com/office/drawing/2014/main" id="{006A069D-3E35-B94B-8CF1-507EC85AF3F2}"/>
              </a:ext>
            </a:extLst>
          </p:cNvPr>
          <p:cNvSpPr>
            <a:spLocks noGrp="1"/>
          </p:cNvSpPr>
          <p:nvPr>
            <p:ph type="body" sz="quarter" idx="13" hasCustomPrompt="1"/>
          </p:nvPr>
        </p:nvSpPr>
        <p:spPr>
          <a:xfrm>
            <a:off x="4248000" y="1072800"/>
            <a:ext cx="3704400" cy="1080000"/>
          </a:xfrm>
          <a:solidFill>
            <a:schemeClr val="accent3"/>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3" name="Text Placeholder 5">
            <a:extLst>
              <a:ext uri="{FF2B5EF4-FFF2-40B4-BE49-F238E27FC236}">
                <a16:creationId xmlns:a16="http://schemas.microsoft.com/office/drawing/2014/main" id="{D6CE6748-C1DB-054D-9817-94124D6098B2}"/>
              </a:ext>
            </a:extLst>
          </p:cNvPr>
          <p:cNvSpPr>
            <a:spLocks noGrp="1"/>
          </p:cNvSpPr>
          <p:nvPr>
            <p:ph type="body" sz="quarter" idx="14" hasCustomPrompt="1"/>
          </p:nvPr>
        </p:nvSpPr>
        <p:spPr>
          <a:xfrm>
            <a:off x="4248000" y="2152800"/>
            <a:ext cx="3704400" cy="4165200"/>
          </a:xfrm>
          <a:solidFill>
            <a:schemeClr val="bg2"/>
          </a:solidFill>
          <a:effectLst>
            <a:innerShdw dist="25400" dir="5400000">
              <a:schemeClr val="accent3"/>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14" name="Text Placeholder 5">
            <a:extLst>
              <a:ext uri="{FF2B5EF4-FFF2-40B4-BE49-F238E27FC236}">
                <a16:creationId xmlns:a16="http://schemas.microsoft.com/office/drawing/2014/main" id="{03DFA38E-738A-F94D-98B2-613155E6E20C}"/>
              </a:ext>
            </a:extLst>
          </p:cNvPr>
          <p:cNvSpPr>
            <a:spLocks noGrp="1"/>
          </p:cNvSpPr>
          <p:nvPr>
            <p:ph type="body" sz="quarter" idx="15" hasCustomPrompt="1"/>
          </p:nvPr>
        </p:nvSpPr>
        <p:spPr>
          <a:xfrm>
            <a:off x="8132762" y="1072800"/>
            <a:ext cx="3704400" cy="1080000"/>
          </a:xfrm>
          <a:solidFill>
            <a:schemeClr val="accent2"/>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5" name="Text Placeholder 5">
            <a:extLst>
              <a:ext uri="{FF2B5EF4-FFF2-40B4-BE49-F238E27FC236}">
                <a16:creationId xmlns:a16="http://schemas.microsoft.com/office/drawing/2014/main" id="{0BC84F4D-0E16-9047-932E-6B58AAF03DCE}"/>
              </a:ext>
            </a:extLst>
          </p:cNvPr>
          <p:cNvSpPr>
            <a:spLocks noGrp="1"/>
          </p:cNvSpPr>
          <p:nvPr>
            <p:ph type="body" sz="quarter" idx="16" hasCustomPrompt="1"/>
          </p:nvPr>
        </p:nvSpPr>
        <p:spPr>
          <a:xfrm>
            <a:off x="8132762" y="2152800"/>
            <a:ext cx="3704400" cy="4165200"/>
          </a:xfrm>
          <a:solidFill>
            <a:schemeClr val="bg2"/>
          </a:solidFill>
          <a:effectLst>
            <a:innerShdw dist="25400" dir="5400000">
              <a:schemeClr val="accent2"/>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Tree>
    <p:extLst>
      <p:ext uri="{BB962C8B-B14F-4D97-AF65-F5344CB8AC3E}">
        <p14:creationId xmlns:p14="http://schemas.microsoft.com/office/powerpoint/2010/main" val="290337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4 Color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1800000"/>
          </a:xfrm>
          <a:solidFill>
            <a:schemeClr val="accent4"/>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9" name="Text Placeholder 5">
            <a:extLst>
              <a:ext uri="{FF2B5EF4-FFF2-40B4-BE49-F238E27FC236}">
                <a16:creationId xmlns:a16="http://schemas.microsoft.com/office/drawing/2014/main" id="{ED75E8F7-D351-CA42-A16F-9415D1353E9B}"/>
              </a:ext>
            </a:extLst>
          </p:cNvPr>
          <p:cNvSpPr>
            <a:spLocks noGrp="1"/>
          </p:cNvSpPr>
          <p:nvPr>
            <p:ph type="body" sz="quarter" idx="12" hasCustomPrompt="1"/>
          </p:nvPr>
        </p:nvSpPr>
        <p:spPr>
          <a:xfrm>
            <a:off x="360363" y="2872800"/>
            <a:ext cx="2736000" cy="3445200"/>
          </a:xfrm>
          <a:solidFill>
            <a:schemeClr val="bg2"/>
          </a:solidFill>
          <a:effectLst>
            <a:innerShdw dist="25400" dir="5400000">
              <a:schemeClr val="accent4"/>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1800000"/>
          </a:xfrm>
          <a:solidFill>
            <a:schemeClr val="accent3"/>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28" name="Text Placeholder 5">
            <a:extLst>
              <a:ext uri="{FF2B5EF4-FFF2-40B4-BE49-F238E27FC236}">
                <a16:creationId xmlns:a16="http://schemas.microsoft.com/office/drawing/2014/main" id="{CF7D4528-F118-8C44-97B8-B86126A1CAF8}"/>
              </a:ext>
            </a:extLst>
          </p:cNvPr>
          <p:cNvSpPr>
            <a:spLocks noGrp="1"/>
          </p:cNvSpPr>
          <p:nvPr>
            <p:ph type="body" sz="quarter" idx="14" hasCustomPrompt="1"/>
          </p:nvPr>
        </p:nvSpPr>
        <p:spPr>
          <a:xfrm>
            <a:off x="3272400" y="2872800"/>
            <a:ext cx="2736000" cy="3445200"/>
          </a:xfrm>
          <a:solidFill>
            <a:schemeClr val="bg2"/>
          </a:solidFill>
          <a:effectLst>
            <a:innerShdw dist="25400" dir="5400000">
              <a:schemeClr val="accent3"/>
            </a:inn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a:t>Lorem Ipsum is simply dummy text of the printing and typesetting industry. </a:t>
            </a:r>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81200" y="1072800"/>
            <a:ext cx="2736000" cy="1800000"/>
          </a:xfrm>
          <a:solidFill>
            <a:schemeClr val="accent2"/>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30" name="Text Placeholder 5">
            <a:extLst>
              <a:ext uri="{FF2B5EF4-FFF2-40B4-BE49-F238E27FC236}">
                <a16:creationId xmlns:a16="http://schemas.microsoft.com/office/drawing/2014/main" id="{35FA45FB-4952-8641-8688-13D34520C724}"/>
              </a:ext>
            </a:extLst>
          </p:cNvPr>
          <p:cNvSpPr>
            <a:spLocks noGrp="1"/>
          </p:cNvSpPr>
          <p:nvPr>
            <p:ph type="body" sz="quarter" idx="16" hasCustomPrompt="1"/>
          </p:nvPr>
        </p:nvSpPr>
        <p:spPr>
          <a:xfrm>
            <a:off x="6181200" y="2872800"/>
            <a:ext cx="2736000" cy="3445200"/>
          </a:xfrm>
          <a:solidFill>
            <a:schemeClr val="bg2"/>
          </a:solidFill>
          <a:effectLst>
            <a:innerShdw dist="25400" dir="5400000">
              <a:schemeClr val="accent2"/>
            </a:inn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a:t>Lorem Ipsum is simply dummy text of the printing and typesetting industry. </a:t>
            </a:r>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1800000"/>
          </a:xfrm>
          <a:solidFill>
            <a:schemeClr val="accent5"/>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32" name="Text Placeholder 5">
            <a:extLst>
              <a:ext uri="{FF2B5EF4-FFF2-40B4-BE49-F238E27FC236}">
                <a16:creationId xmlns:a16="http://schemas.microsoft.com/office/drawing/2014/main" id="{8AC7132A-A253-0C4D-A403-FDD7006D433E}"/>
              </a:ext>
            </a:extLst>
          </p:cNvPr>
          <p:cNvSpPr>
            <a:spLocks noGrp="1"/>
          </p:cNvSpPr>
          <p:nvPr>
            <p:ph type="body" sz="quarter" idx="18" hasCustomPrompt="1"/>
          </p:nvPr>
        </p:nvSpPr>
        <p:spPr>
          <a:xfrm>
            <a:off x="9093600" y="2872800"/>
            <a:ext cx="2736000" cy="3445200"/>
          </a:xfrm>
          <a:solidFill>
            <a:schemeClr val="bg2"/>
          </a:solidFill>
          <a:effectLst>
            <a:innerShdw dist="25400" dir="5400000">
              <a:schemeClr val="accent5"/>
            </a:inn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a:t>Lorem Ipsum is simply dummy text of the printing and typesetting industry. </a:t>
            </a:r>
          </a:p>
        </p:txBody>
      </p:sp>
      <p:sp>
        <p:nvSpPr>
          <p:cNvPr id="4" name="Title 3">
            <a:extLst>
              <a:ext uri="{FF2B5EF4-FFF2-40B4-BE49-F238E27FC236}">
                <a16:creationId xmlns:a16="http://schemas.microsoft.com/office/drawing/2014/main" id="{4ECED374-A423-7241-A242-AE9EEBDACD94}"/>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68063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5 Color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160000" cy="1800000"/>
          </a:xfrm>
          <a:solidFill>
            <a:schemeClr val="accent4"/>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9" name="Text Placeholder 5">
            <a:extLst>
              <a:ext uri="{FF2B5EF4-FFF2-40B4-BE49-F238E27FC236}">
                <a16:creationId xmlns:a16="http://schemas.microsoft.com/office/drawing/2014/main" id="{ED75E8F7-D351-CA42-A16F-9415D1353E9B}"/>
              </a:ext>
            </a:extLst>
          </p:cNvPr>
          <p:cNvSpPr>
            <a:spLocks noGrp="1"/>
          </p:cNvSpPr>
          <p:nvPr>
            <p:ph type="body" sz="quarter" idx="12" hasCustomPrompt="1"/>
          </p:nvPr>
        </p:nvSpPr>
        <p:spPr>
          <a:xfrm>
            <a:off x="360363" y="2872800"/>
            <a:ext cx="2160000" cy="3445200"/>
          </a:xfrm>
          <a:solidFill>
            <a:schemeClr val="bg2"/>
          </a:solidFill>
          <a:effectLst>
            <a:innerShdw dist="25400" dir="5400000">
              <a:schemeClr val="accent4"/>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4" name="Title 3">
            <a:extLst>
              <a:ext uri="{FF2B5EF4-FFF2-40B4-BE49-F238E27FC236}">
                <a16:creationId xmlns:a16="http://schemas.microsoft.com/office/drawing/2014/main" id="{4ECED374-A423-7241-A242-AE9EEBDACD94}"/>
              </a:ext>
            </a:extLst>
          </p:cNvPr>
          <p:cNvSpPr>
            <a:spLocks noGrp="1"/>
          </p:cNvSpPr>
          <p:nvPr>
            <p:ph type="title"/>
          </p:nvPr>
        </p:nvSpPr>
        <p:spPr/>
        <p:txBody>
          <a:bodyPr/>
          <a:lstStyle/>
          <a:p>
            <a:r>
              <a:rPr lang="en-GB"/>
              <a:t>Click to edit Master title style</a:t>
            </a:r>
            <a:endParaRPr lang="en-US"/>
          </a:p>
        </p:txBody>
      </p:sp>
      <p:sp>
        <p:nvSpPr>
          <p:cNvPr id="12" name="Text Placeholder 5">
            <a:extLst>
              <a:ext uri="{FF2B5EF4-FFF2-40B4-BE49-F238E27FC236}">
                <a16:creationId xmlns:a16="http://schemas.microsoft.com/office/drawing/2014/main" id="{8C1E6599-088B-294B-93CD-263440F78B82}"/>
              </a:ext>
            </a:extLst>
          </p:cNvPr>
          <p:cNvSpPr>
            <a:spLocks noGrp="1"/>
          </p:cNvSpPr>
          <p:nvPr>
            <p:ph type="body" sz="quarter" idx="13" hasCustomPrompt="1"/>
          </p:nvPr>
        </p:nvSpPr>
        <p:spPr>
          <a:xfrm>
            <a:off x="2685600" y="1072800"/>
            <a:ext cx="2160000" cy="1800000"/>
          </a:xfrm>
          <a:solidFill>
            <a:schemeClr val="accent3"/>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3" name="Text Placeholder 5">
            <a:extLst>
              <a:ext uri="{FF2B5EF4-FFF2-40B4-BE49-F238E27FC236}">
                <a16:creationId xmlns:a16="http://schemas.microsoft.com/office/drawing/2014/main" id="{8441E7EB-CAA2-7743-99DC-FA6D5BA9F76C}"/>
              </a:ext>
            </a:extLst>
          </p:cNvPr>
          <p:cNvSpPr>
            <a:spLocks noGrp="1"/>
          </p:cNvSpPr>
          <p:nvPr>
            <p:ph type="body" sz="quarter" idx="14" hasCustomPrompt="1"/>
          </p:nvPr>
        </p:nvSpPr>
        <p:spPr>
          <a:xfrm>
            <a:off x="2685600" y="2872800"/>
            <a:ext cx="2160000" cy="3445200"/>
          </a:xfrm>
          <a:solidFill>
            <a:schemeClr val="bg2"/>
          </a:solidFill>
          <a:effectLst>
            <a:innerShdw dist="25400" dir="5400000">
              <a:schemeClr val="accent3"/>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14" name="Text Placeholder 5">
            <a:extLst>
              <a:ext uri="{FF2B5EF4-FFF2-40B4-BE49-F238E27FC236}">
                <a16:creationId xmlns:a16="http://schemas.microsoft.com/office/drawing/2014/main" id="{41CF75A8-9D54-B747-834F-71A44AD1C433}"/>
              </a:ext>
            </a:extLst>
          </p:cNvPr>
          <p:cNvSpPr>
            <a:spLocks noGrp="1"/>
          </p:cNvSpPr>
          <p:nvPr>
            <p:ph type="body" sz="quarter" idx="15" hasCustomPrompt="1"/>
          </p:nvPr>
        </p:nvSpPr>
        <p:spPr>
          <a:xfrm>
            <a:off x="5014800" y="1072800"/>
            <a:ext cx="2160000" cy="1800000"/>
          </a:xfrm>
          <a:solidFill>
            <a:schemeClr val="accent2"/>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5" name="Text Placeholder 5">
            <a:extLst>
              <a:ext uri="{FF2B5EF4-FFF2-40B4-BE49-F238E27FC236}">
                <a16:creationId xmlns:a16="http://schemas.microsoft.com/office/drawing/2014/main" id="{1E715365-DA62-8A44-9826-8032FC120C96}"/>
              </a:ext>
            </a:extLst>
          </p:cNvPr>
          <p:cNvSpPr>
            <a:spLocks noGrp="1"/>
          </p:cNvSpPr>
          <p:nvPr>
            <p:ph type="body" sz="quarter" idx="16" hasCustomPrompt="1"/>
          </p:nvPr>
        </p:nvSpPr>
        <p:spPr>
          <a:xfrm>
            <a:off x="5014800" y="2872800"/>
            <a:ext cx="2160000" cy="3445200"/>
          </a:xfrm>
          <a:solidFill>
            <a:schemeClr val="bg2"/>
          </a:solidFill>
          <a:effectLst>
            <a:innerShdw dist="25400" dir="5400000">
              <a:schemeClr val="accent2"/>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16" name="Text Placeholder 5">
            <a:extLst>
              <a:ext uri="{FF2B5EF4-FFF2-40B4-BE49-F238E27FC236}">
                <a16:creationId xmlns:a16="http://schemas.microsoft.com/office/drawing/2014/main" id="{C97152D6-41F1-9D48-B199-52174B912B54}"/>
              </a:ext>
            </a:extLst>
          </p:cNvPr>
          <p:cNvSpPr>
            <a:spLocks noGrp="1"/>
          </p:cNvSpPr>
          <p:nvPr>
            <p:ph type="body" sz="quarter" idx="17" hasCustomPrompt="1"/>
          </p:nvPr>
        </p:nvSpPr>
        <p:spPr>
          <a:xfrm>
            <a:off x="7340400" y="1072800"/>
            <a:ext cx="2160000" cy="1800000"/>
          </a:xfrm>
          <a:solidFill>
            <a:schemeClr val="accent5"/>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7" name="Text Placeholder 5">
            <a:extLst>
              <a:ext uri="{FF2B5EF4-FFF2-40B4-BE49-F238E27FC236}">
                <a16:creationId xmlns:a16="http://schemas.microsoft.com/office/drawing/2014/main" id="{9AE8ECEC-E7FE-D34B-9F56-49861FDBDD83}"/>
              </a:ext>
            </a:extLst>
          </p:cNvPr>
          <p:cNvSpPr>
            <a:spLocks noGrp="1"/>
          </p:cNvSpPr>
          <p:nvPr>
            <p:ph type="body" sz="quarter" idx="18" hasCustomPrompt="1"/>
          </p:nvPr>
        </p:nvSpPr>
        <p:spPr>
          <a:xfrm>
            <a:off x="7340400" y="2872800"/>
            <a:ext cx="2160000" cy="3445200"/>
          </a:xfrm>
          <a:solidFill>
            <a:schemeClr val="bg2"/>
          </a:solidFill>
          <a:effectLst>
            <a:innerShdw dist="25400" dir="5400000">
              <a:schemeClr val="accent5"/>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18" name="Text Placeholder 5">
            <a:extLst>
              <a:ext uri="{FF2B5EF4-FFF2-40B4-BE49-F238E27FC236}">
                <a16:creationId xmlns:a16="http://schemas.microsoft.com/office/drawing/2014/main" id="{3DD465A7-964A-5A4E-AB29-6BA1FCA05E86}"/>
              </a:ext>
            </a:extLst>
          </p:cNvPr>
          <p:cNvSpPr>
            <a:spLocks noGrp="1"/>
          </p:cNvSpPr>
          <p:nvPr>
            <p:ph type="body" sz="quarter" idx="19" hasCustomPrompt="1"/>
          </p:nvPr>
        </p:nvSpPr>
        <p:spPr>
          <a:xfrm>
            <a:off x="9669600" y="1072800"/>
            <a:ext cx="2160000" cy="1800000"/>
          </a:xfrm>
          <a:solidFill>
            <a:schemeClr val="accent6"/>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20" name="Text Placeholder 5">
            <a:extLst>
              <a:ext uri="{FF2B5EF4-FFF2-40B4-BE49-F238E27FC236}">
                <a16:creationId xmlns:a16="http://schemas.microsoft.com/office/drawing/2014/main" id="{C3E220C5-8CE0-514E-86F7-0A4EEC8C9CB5}"/>
              </a:ext>
            </a:extLst>
          </p:cNvPr>
          <p:cNvSpPr>
            <a:spLocks noGrp="1"/>
          </p:cNvSpPr>
          <p:nvPr>
            <p:ph type="body" sz="quarter" idx="20" hasCustomPrompt="1"/>
          </p:nvPr>
        </p:nvSpPr>
        <p:spPr>
          <a:xfrm>
            <a:off x="9669600" y="2872800"/>
            <a:ext cx="2160000" cy="3445200"/>
          </a:xfrm>
          <a:solidFill>
            <a:schemeClr val="bg2"/>
          </a:solidFill>
          <a:effectLst>
            <a:innerShdw dist="25400" dir="5400000">
              <a:schemeClr val="accent6"/>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Tree>
    <p:extLst>
      <p:ext uri="{BB962C8B-B14F-4D97-AF65-F5344CB8AC3E}">
        <p14:creationId xmlns:p14="http://schemas.microsoft.com/office/powerpoint/2010/main" val="171621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2 Datapoint Colum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4747847"/>
            <a:ext cx="5652000" cy="1560878"/>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5652000" cy="3674728"/>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5" name="Picture Placeholder 4">
            <a:extLst>
              <a:ext uri="{FF2B5EF4-FFF2-40B4-BE49-F238E27FC236}">
                <a16:creationId xmlns:a16="http://schemas.microsoft.com/office/drawing/2014/main" id="{8EB9EF6E-7115-E74F-AD15-F019AD3045AC}"/>
              </a:ext>
            </a:extLst>
          </p:cNvPr>
          <p:cNvSpPr>
            <a:spLocks noGrp="1"/>
          </p:cNvSpPr>
          <p:nvPr>
            <p:ph type="pic" sz="quarter" idx="19" hasCustomPrompt="1"/>
          </p:nvPr>
        </p:nvSpPr>
        <p:spPr>
          <a:xfrm>
            <a:off x="558560" y="1814400"/>
            <a:ext cx="1080000" cy="1080000"/>
          </a:xfrm>
        </p:spPr>
        <p:txBody>
          <a:bodyPr anchor="ctr" anchorCtr="0"/>
          <a:lstStyle>
            <a:lvl1pPr>
              <a:defRPr>
                <a:solidFill>
                  <a:schemeClr val="tx1"/>
                </a:solidFill>
              </a:defRPr>
            </a:lvl1pPr>
          </a:lstStyle>
          <a:p>
            <a:r>
              <a:rPr lang="en-US"/>
              <a:t>Icon</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1" y="5363308"/>
            <a:ext cx="5652000" cy="945416"/>
          </a:xfrm>
        </p:spPr>
        <p:txBody>
          <a:bodyPr lIns="180000" rIns="180000" bIns="180000">
            <a:noAutofit/>
          </a:bodyPr>
          <a:lstStyle>
            <a:lvl1pPr marL="0" marR="0" indent="0" algn="l" defTabSz="914400" rtl="0" eaLnBrk="1" fontAlgn="auto" latinLnBrk="0" hangingPunct="1">
              <a:lnSpc>
                <a:spcPct val="100000"/>
              </a:lnSpc>
              <a:spcBef>
                <a:spcPts val="0"/>
              </a:spcBef>
              <a:spcAft>
                <a:spcPts val="1200"/>
              </a:spcAft>
              <a:buClr>
                <a:schemeClr val="bg2"/>
              </a:buClr>
              <a:buSzTx/>
              <a:buFont typeface="System Font Regular"/>
              <a:buNone/>
              <a:tabLst/>
              <a:defRPr sz="1400"/>
            </a:lvl1pPr>
          </a:lstStyle>
          <a:p>
            <a:pPr lvl="0"/>
            <a:r>
              <a:rPr lang="en-US"/>
              <a:t>Lorem Ipsum is simply dummy text of the printing and typesetting industry. Lorem Ipsum is simply dummy text of the printing and typesetting industry. </a:t>
            </a:r>
          </a:p>
        </p:txBody>
      </p:sp>
      <p:sp>
        <p:nvSpPr>
          <p:cNvPr id="4" name="Title 3">
            <a:extLst>
              <a:ext uri="{FF2B5EF4-FFF2-40B4-BE49-F238E27FC236}">
                <a16:creationId xmlns:a16="http://schemas.microsoft.com/office/drawing/2014/main" id="{32ED3491-8948-2248-B956-0AD197046509}"/>
              </a:ext>
            </a:extLst>
          </p:cNvPr>
          <p:cNvSpPr>
            <a:spLocks noGrp="1"/>
          </p:cNvSpPr>
          <p:nvPr>
            <p:ph type="title"/>
          </p:nvPr>
        </p:nvSpPr>
        <p:spPr/>
        <p:txBody>
          <a:bodyPr/>
          <a:lstStyle/>
          <a:p>
            <a:r>
              <a:rPr lang="en-GB"/>
              <a:t>Click to edit Master title style</a:t>
            </a:r>
            <a:endParaRPr lang="en-US"/>
          </a:p>
        </p:txBody>
      </p:sp>
      <p:sp>
        <p:nvSpPr>
          <p:cNvPr id="37" name="Text Placeholder 7">
            <a:extLst>
              <a:ext uri="{FF2B5EF4-FFF2-40B4-BE49-F238E27FC236}">
                <a16:creationId xmlns:a16="http://schemas.microsoft.com/office/drawing/2014/main" id="{12FCCC8E-F7CD-5B49-8138-4E174C33906C}"/>
              </a:ext>
            </a:extLst>
          </p:cNvPr>
          <p:cNvSpPr>
            <a:spLocks noGrp="1"/>
          </p:cNvSpPr>
          <p:nvPr>
            <p:ph type="body" sz="quarter" idx="25" hasCustomPrompt="1"/>
          </p:nvPr>
        </p:nvSpPr>
        <p:spPr>
          <a:xfrm>
            <a:off x="6181200" y="4747687"/>
            <a:ext cx="5652000" cy="1560878"/>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8" name="Text Placeholder 5">
            <a:extLst>
              <a:ext uri="{FF2B5EF4-FFF2-40B4-BE49-F238E27FC236}">
                <a16:creationId xmlns:a16="http://schemas.microsoft.com/office/drawing/2014/main" id="{3573194B-468B-364E-8073-61B34A18F29B}"/>
              </a:ext>
            </a:extLst>
          </p:cNvPr>
          <p:cNvSpPr>
            <a:spLocks noGrp="1"/>
          </p:cNvSpPr>
          <p:nvPr>
            <p:ph type="body" sz="quarter" idx="26" hasCustomPrompt="1"/>
          </p:nvPr>
        </p:nvSpPr>
        <p:spPr>
          <a:xfrm>
            <a:off x="6181200" y="1072800"/>
            <a:ext cx="5652000" cy="3674728"/>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39" name="Picture Placeholder 4">
            <a:extLst>
              <a:ext uri="{FF2B5EF4-FFF2-40B4-BE49-F238E27FC236}">
                <a16:creationId xmlns:a16="http://schemas.microsoft.com/office/drawing/2014/main" id="{D0CC3C6F-6E09-7641-ACCE-8CC6E58A00EE}"/>
              </a:ext>
            </a:extLst>
          </p:cNvPr>
          <p:cNvSpPr>
            <a:spLocks noGrp="1"/>
          </p:cNvSpPr>
          <p:nvPr>
            <p:ph type="pic" sz="quarter" idx="27" hasCustomPrompt="1"/>
          </p:nvPr>
        </p:nvSpPr>
        <p:spPr>
          <a:xfrm>
            <a:off x="6387860" y="1814400"/>
            <a:ext cx="1080000" cy="1080000"/>
          </a:xfrm>
        </p:spPr>
        <p:txBody>
          <a:bodyPr anchor="ctr" anchorCtr="0"/>
          <a:lstStyle>
            <a:lvl1pPr>
              <a:defRPr>
                <a:solidFill>
                  <a:schemeClr val="tx1"/>
                </a:solidFill>
              </a:defRPr>
            </a:lvl1pPr>
          </a:lstStyle>
          <a:p>
            <a:r>
              <a:rPr lang="en-US"/>
              <a:t>Icon</a:t>
            </a:r>
            <a:endParaRPr lang="ar-SA"/>
          </a:p>
        </p:txBody>
      </p:sp>
      <p:sp>
        <p:nvSpPr>
          <p:cNvPr id="40" name="Text Placeholder 9">
            <a:extLst>
              <a:ext uri="{FF2B5EF4-FFF2-40B4-BE49-F238E27FC236}">
                <a16:creationId xmlns:a16="http://schemas.microsoft.com/office/drawing/2014/main" id="{84701F0F-B2DD-E944-B61A-718250409F1D}"/>
              </a:ext>
            </a:extLst>
          </p:cNvPr>
          <p:cNvSpPr>
            <a:spLocks noGrp="1"/>
          </p:cNvSpPr>
          <p:nvPr>
            <p:ph type="body" sz="quarter" idx="28" hasCustomPrompt="1"/>
          </p:nvPr>
        </p:nvSpPr>
        <p:spPr>
          <a:xfrm>
            <a:off x="6181200" y="5363308"/>
            <a:ext cx="5652000" cy="945416"/>
          </a:xfrm>
        </p:spPr>
        <p:txBody>
          <a:bodyPr lIns="180000" rIns="180000" bIns="180000">
            <a:noAutofit/>
          </a:bodyPr>
          <a:lstStyle>
            <a:lvl1pPr marL="0" marR="0" indent="0" algn="l" defTabSz="914400" rtl="0" eaLnBrk="1" fontAlgn="auto" latinLnBrk="0" hangingPunct="1">
              <a:lnSpc>
                <a:spcPct val="100000"/>
              </a:lnSpc>
              <a:spcBef>
                <a:spcPts val="0"/>
              </a:spcBef>
              <a:spcAft>
                <a:spcPts val="1200"/>
              </a:spcAft>
              <a:buClr>
                <a:schemeClr val="bg2"/>
              </a:buClr>
              <a:buSzTx/>
              <a:buFont typeface="System Font Regular"/>
              <a:buNone/>
              <a:tabLst/>
              <a:defRPr sz="1400"/>
            </a:lvl1pPr>
          </a:lstStyle>
          <a:p>
            <a:pPr lvl="0"/>
            <a:r>
              <a:rPr lang="en-US"/>
              <a:t>Lorem Ipsum is simply dummy text of the printing and typesetting industry. Lorem Ipsum is simply dummy text of the printing and typesetting industry. </a:t>
            </a:r>
            <a:endParaRPr lang="ar-SA"/>
          </a:p>
        </p:txBody>
      </p:sp>
    </p:spTree>
    <p:extLst>
      <p:ext uri="{BB962C8B-B14F-4D97-AF65-F5344CB8AC3E}">
        <p14:creationId xmlns:p14="http://schemas.microsoft.com/office/powerpoint/2010/main" val="161376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999">
          <p15:clr>
            <a:srgbClr val="FBAE40"/>
          </p15:clr>
        </p15:guide>
        <p15:guide id="2" pos="32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a:t>Slide title (keep it short)</a:t>
            </a:r>
          </a:p>
        </p:txBody>
      </p:sp>
      <p:sp>
        <p:nvSpPr>
          <p:cNvPr id="3" name="Footer Placeholder 2">
            <a:extLst>
              <a:ext uri="{FF2B5EF4-FFF2-40B4-BE49-F238E27FC236}">
                <a16:creationId xmlns:a16="http://schemas.microsoft.com/office/drawing/2014/main" id="{1DC7E48B-648A-0547-9AE1-CAB6532A31F1}"/>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264FE135-4D8C-A048-8366-10910D2505A0}"/>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26179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3 Datapoint Colum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4748400"/>
            <a:ext cx="3704400" cy="156032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37044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5" name="Picture Placeholder 4">
            <a:extLst>
              <a:ext uri="{FF2B5EF4-FFF2-40B4-BE49-F238E27FC236}">
                <a16:creationId xmlns:a16="http://schemas.microsoft.com/office/drawing/2014/main" id="{8EB9EF6E-7115-E74F-AD15-F019AD3045AC}"/>
              </a:ext>
            </a:extLst>
          </p:cNvPr>
          <p:cNvSpPr>
            <a:spLocks noGrp="1"/>
          </p:cNvSpPr>
          <p:nvPr>
            <p:ph type="pic" sz="quarter" idx="19" hasCustomPrompt="1"/>
          </p:nvPr>
        </p:nvSpPr>
        <p:spPr>
          <a:xfrm>
            <a:off x="558560" y="1814400"/>
            <a:ext cx="1080000" cy="1080000"/>
          </a:xfrm>
        </p:spPr>
        <p:txBody>
          <a:bodyPr anchor="ctr" anchorCtr="0"/>
          <a:lstStyle>
            <a:lvl1pPr>
              <a:defRPr>
                <a:solidFill>
                  <a:schemeClr val="tx1"/>
                </a:solidFill>
              </a:defRPr>
            </a:lvl1pPr>
          </a:lstStyle>
          <a:p>
            <a:r>
              <a:rPr lang="en-US"/>
              <a:t>Icon</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1" y="5364000"/>
            <a:ext cx="3704400" cy="943200"/>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 and typesetting industry. Lorem Ipsum is simply dummy text.</a:t>
            </a:r>
          </a:p>
        </p:txBody>
      </p:sp>
      <p:sp>
        <p:nvSpPr>
          <p:cNvPr id="4" name="Title 3">
            <a:extLst>
              <a:ext uri="{FF2B5EF4-FFF2-40B4-BE49-F238E27FC236}">
                <a16:creationId xmlns:a16="http://schemas.microsoft.com/office/drawing/2014/main" id="{32ED3491-8948-2248-B956-0AD197046509}"/>
              </a:ext>
            </a:extLst>
          </p:cNvPr>
          <p:cNvSpPr>
            <a:spLocks noGrp="1"/>
          </p:cNvSpPr>
          <p:nvPr>
            <p:ph type="title"/>
          </p:nvPr>
        </p:nvSpPr>
        <p:spPr/>
        <p:txBody>
          <a:bodyPr/>
          <a:lstStyle/>
          <a:p>
            <a:r>
              <a:rPr lang="en-GB"/>
              <a:t>Click to edit Master title style</a:t>
            </a:r>
            <a:endParaRPr lang="en-US"/>
          </a:p>
        </p:txBody>
      </p:sp>
      <p:sp>
        <p:nvSpPr>
          <p:cNvPr id="20" name="Text Placeholder 7">
            <a:extLst>
              <a:ext uri="{FF2B5EF4-FFF2-40B4-BE49-F238E27FC236}">
                <a16:creationId xmlns:a16="http://schemas.microsoft.com/office/drawing/2014/main" id="{4AA62046-BC49-9045-955C-24FDE0F4D851}"/>
              </a:ext>
            </a:extLst>
          </p:cNvPr>
          <p:cNvSpPr>
            <a:spLocks noGrp="1"/>
          </p:cNvSpPr>
          <p:nvPr>
            <p:ph type="body" sz="quarter" idx="25" hasCustomPrompt="1"/>
          </p:nvPr>
        </p:nvSpPr>
        <p:spPr>
          <a:xfrm>
            <a:off x="4246562" y="4748400"/>
            <a:ext cx="3704400" cy="156032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21" name="Text Placeholder 5">
            <a:extLst>
              <a:ext uri="{FF2B5EF4-FFF2-40B4-BE49-F238E27FC236}">
                <a16:creationId xmlns:a16="http://schemas.microsoft.com/office/drawing/2014/main" id="{189FB318-6E42-0440-9E36-615794CF2F99}"/>
              </a:ext>
            </a:extLst>
          </p:cNvPr>
          <p:cNvSpPr>
            <a:spLocks noGrp="1"/>
          </p:cNvSpPr>
          <p:nvPr>
            <p:ph type="body" sz="quarter" idx="26" hasCustomPrompt="1"/>
          </p:nvPr>
        </p:nvSpPr>
        <p:spPr>
          <a:xfrm>
            <a:off x="4246563" y="1072800"/>
            <a:ext cx="37044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22" name="Picture Placeholder 4">
            <a:extLst>
              <a:ext uri="{FF2B5EF4-FFF2-40B4-BE49-F238E27FC236}">
                <a16:creationId xmlns:a16="http://schemas.microsoft.com/office/drawing/2014/main" id="{65D6FA53-2184-A94D-B11A-804785540534}"/>
              </a:ext>
            </a:extLst>
          </p:cNvPr>
          <p:cNvSpPr>
            <a:spLocks noGrp="1"/>
          </p:cNvSpPr>
          <p:nvPr>
            <p:ph type="pic" sz="quarter" idx="27" hasCustomPrompt="1"/>
          </p:nvPr>
        </p:nvSpPr>
        <p:spPr>
          <a:xfrm>
            <a:off x="4444760" y="1814400"/>
            <a:ext cx="1080000" cy="1080000"/>
          </a:xfrm>
        </p:spPr>
        <p:txBody>
          <a:bodyPr anchor="ctr" anchorCtr="0"/>
          <a:lstStyle>
            <a:lvl1pPr>
              <a:defRPr>
                <a:solidFill>
                  <a:schemeClr val="tx1"/>
                </a:solidFill>
              </a:defRPr>
            </a:lvl1pPr>
          </a:lstStyle>
          <a:p>
            <a:r>
              <a:rPr lang="en-US"/>
              <a:t>Icon</a:t>
            </a:r>
            <a:endParaRPr lang="ar-SA"/>
          </a:p>
        </p:txBody>
      </p:sp>
      <p:sp>
        <p:nvSpPr>
          <p:cNvPr id="28" name="Text Placeholder 9">
            <a:extLst>
              <a:ext uri="{FF2B5EF4-FFF2-40B4-BE49-F238E27FC236}">
                <a16:creationId xmlns:a16="http://schemas.microsoft.com/office/drawing/2014/main" id="{8028A578-14EF-3E44-9C6B-033A85BE0EA7}"/>
              </a:ext>
            </a:extLst>
          </p:cNvPr>
          <p:cNvSpPr>
            <a:spLocks noGrp="1"/>
          </p:cNvSpPr>
          <p:nvPr>
            <p:ph type="body" sz="quarter" idx="28" hasCustomPrompt="1"/>
          </p:nvPr>
        </p:nvSpPr>
        <p:spPr>
          <a:xfrm>
            <a:off x="4246561" y="5364000"/>
            <a:ext cx="3704400" cy="943200"/>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 and typesetting industry. Lorem Ipsum is simply dummy text.</a:t>
            </a:r>
          </a:p>
        </p:txBody>
      </p:sp>
      <p:sp>
        <p:nvSpPr>
          <p:cNvPr id="30" name="Text Placeholder 7">
            <a:extLst>
              <a:ext uri="{FF2B5EF4-FFF2-40B4-BE49-F238E27FC236}">
                <a16:creationId xmlns:a16="http://schemas.microsoft.com/office/drawing/2014/main" id="{808486F3-53FD-CE41-A8F2-90531C86758B}"/>
              </a:ext>
            </a:extLst>
          </p:cNvPr>
          <p:cNvSpPr>
            <a:spLocks noGrp="1"/>
          </p:cNvSpPr>
          <p:nvPr>
            <p:ph type="body" sz="quarter" idx="29" hasCustomPrompt="1"/>
          </p:nvPr>
        </p:nvSpPr>
        <p:spPr>
          <a:xfrm>
            <a:off x="8132762" y="4748400"/>
            <a:ext cx="3704400" cy="156032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2" name="Text Placeholder 5">
            <a:extLst>
              <a:ext uri="{FF2B5EF4-FFF2-40B4-BE49-F238E27FC236}">
                <a16:creationId xmlns:a16="http://schemas.microsoft.com/office/drawing/2014/main" id="{05DF890B-B46A-1E43-8AAF-6EC98C59E83D}"/>
              </a:ext>
            </a:extLst>
          </p:cNvPr>
          <p:cNvSpPr>
            <a:spLocks noGrp="1"/>
          </p:cNvSpPr>
          <p:nvPr>
            <p:ph type="body" sz="quarter" idx="30" hasCustomPrompt="1"/>
          </p:nvPr>
        </p:nvSpPr>
        <p:spPr>
          <a:xfrm>
            <a:off x="8132763" y="1072800"/>
            <a:ext cx="37044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35" name="Picture Placeholder 4">
            <a:extLst>
              <a:ext uri="{FF2B5EF4-FFF2-40B4-BE49-F238E27FC236}">
                <a16:creationId xmlns:a16="http://schemas.microsoft.com/office/drawing/2014/main" id="{BEC25321-7319-484D-A290-EBD6140F226E}"/>
              </a:ext>
            </a:extLst>
          </p:cNvPr>
          <p:cNvSpPr>
            <a:spLocks noGrp="1"/>
          </p:cNvSpPr>
          <p:nvPr>
            <p:ph type="pic" sz="quarter" idx="31" hasCustomPrompt="1"/>
          </p:nvPr>
        </p:nvSpPr>
        <p:spPr>
          <a:xfrm>
            <a:off x="8330960" y="1814400"/>
            <a:ext cx="1080000" cy="1080000"/>
          </a:xfrm>
        </p:spPr>
        <p:txBody>
          <a:bodyPr anchor="ctr" anchorCtr="0"/>
          <a:lstStyle>
            <a:lvl1pPr>
              <a:defRPr>
                <a:solidFill>
                  <a:schemeClr val="tx1"/>
                </a:solidFill>
              </a:defRPr>
            </a:lvl1pPr>
          </a:lstStyle>
          <a:p>
            <a:r>
              <a:rPr lang="en-US"/>
              <a:t>Icon</a:t>
            </a:r>
            <a:endParaRPr lang="ar-SA"/>
          </a:p>
        </p:txBody>
      </p:sp>
      <p:sp>
        <p:nvSpPr>
          <p:cNvPr id="36" name="Text Placeholder 9">
            <a:extLst>
              <a:ext uri="{FF2B5EF4-FFF2-40B4-BE49-F238E27FC236}">
                <a16:creationId xmlns:a16="http://schemas.microsoft.com/office/drawing/2014/main" id="{3CADF376-E058-804A-B3A8-7F89C58DE6B8}"/>
              </a:ext>
            </a:extLst>
          </p:cNvPr>
          <p:cNvSpPr>
            <a:spLocks noGrp="1"/>
          </p:cNvSpPr>
          <p:nvPr>
            <p:ph type="body" sz="quarter" idx="32" hasCustomPrompt="1"/>
          </p:nvPr>
        </p:nvSpPr>
        <p:spPr>
          <a:xfrm>
            <a:off x="8132761" y="5364000"/>
            <a:ext cx="3704400" cy="943200"/>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 and typesetting industry. Lorem Ipsum is simply dummy text.</a:t>
            </a:r>
          </a:p>
        </p:txBody>
      </p:sp>
    </p:spTree>
    <p:extLst>
      <p:ext uri="{BB962C8B-B14F-4D97-AF65-F5344CB8AC3E}">
        <p14:creationId xmlns:p14="http://schemas.microsoft.com/office/powerpoint/2010/main" val="300985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25">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4 Datapoint Colum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4748400"/>
            <a:ext cx="2736000" cy="156032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23" name="Text Placeholder 7">
            <a:extLst>
              <a:ext uri="{FF2B5EF4-FFF2-40B4-BE49-F238E27FC236}">
                <a16:creationId xmlns:a16="http://schemas.microsoft.com/office/drawing/2014/main" id="{3BDC1D60-8CA6-CE4F-8AF2-28E1A5183A38}"/>
              </a:ext>
            </a:extLst>
          </p:cNvPr>
          <p:cNvSpPr>
            <a:spLocks noGrp="1"/>
          </p:cNvSpPr>
          <p:nvPr>
            <p:ph type="body" sz="quarter" idx="25" hasCustomPrompt="1"/>
          </p:nvPr>
        </p:nvSpPr>
        <p:spPr>
          <a:xfrm>
            <a:off x="3272400" y="4748400"/>
            <a:ext cx="2736000" cy="156032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26" name="Text Placeholder 7">
            <a:extLst>
              <a:ext uri="{FF2B5EF4-FFF2-40B4-BE49-F238E27FC236}">
                <a16:creationId xmlns:a16="http://schemas.microsoft.com/office/drawing/2014/main" id="{71A6A59A-0FE4-0749-BC9D-E7D8C6477E5E}"/>
              </a:ext>
            </a:extLst>
          </p:cNvPr>
          <p:cNvSpPr>
            <a:spLocks noGrp="1"/>
          </p:cNvSpPr>
          <p:nvPr>
            <p:ph type="body" sz="quarter" idx="27" hasCustomPrompt="1"/>
          </p:nvPr>
        </p:nvSpPr>
        <p:spPr>
          <a:xfrm>
            <a:off x="6181200" y="4748400"/>
            <a:ext cx="2736000" cy="156032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3" name="Text Placeholder 7">
            <a:extLst>
              <a:ext uri="{FF2B5EF4-FFF2-40B4-BE49-F238E27FC236}">
                <a16:creationId xmlns:a16="http://schemas.microsoft.com/office/drawing/2014/main" id="{BD083C88-D630-B24C-9BB9-1D31069D5C1D}"/>
              </a:ext>
            </a:extLst>
          </p:cNvPr>
          <p:cNvSpPr>
            <a:spLocks noGrp="1"/>
          </p:cNvSpPr>
          <p:nvPr>
            <p:ph type="body" sz="quarter" idx="29" hasCustomPrompt="1"/>
          </p:nvPr>
        </p:nvSpPr>
        <p:spPr>
          <a:xfrm>
            <a:off x="9093600" y="4748400"/>
            <a:ext cx="2736000" cy="156032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3675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81200" y="1072800"/>
            <a:ext cx="2736000" cy="3675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3675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5" name="Picture Placeholder 4">
            <a:extLst>
              <a:ext uri="{FF2B5EF4-FFF2-40B4-BE49-F238E27FC236}">
                <a16:creationId xmlns:a16="http://schemas.microsoft.com/office/drawing/2014/main" id="{8EB9EF6E-7115-E74F-AD15-F019AD3045AC}"/>
              </a:ext>
            </a:extLst>
          </p:cNvPr>
          <p:cNvSpPr>
            <a:spLocks noGrp="1"/>
          </p:cNvSpPr>
          <p:nvPr>
            <p:ph type="pic" sz="quarter" idx="19" hasCustomPrompt="1"/>
          </p:nvPr>
        </p:nvSpPr>
        <p:spPr>
          <a:xfrm>
            <a:off x="558000" y="1814400"/>
            <a:ext cx="1080000" cy="1080000"/>
          </a:xfrm>
        </p:spPr>
        <p:txBody>
          <a:bodyPr anchor="ctr" anchorCtr="0"/>
          <a:lstStyle>
            <a:lvl1pPr>
              <a:defRPr>
                <a:solidFill>
                  <a:schemeClr val="tx1"/>
                </a:solidFill>
              </a:defRPr>
            </a:lvl1pPr>
          </a:lstStyle>
          <a:p>
            <a:r>
              <a:rPr lang="en-US"/>
              <a:t>Icon</a:t>
            </a:r>
            <a:endParaRPr lang="ar-SA"/>
          </a:p>
        </p:txBody>
      </p:sp>
      <p:sp>
        <p:nvSpPr>
          <p:cNvPr id="14" name="Picture Placeholder 4">
            <a:extLst>
              <a:ext uri="{FF2B5EF4-FFF2-40B4-BE49-F238E27FC236}">
                <a16:creationId xmlns:a16="http://schemas.microsoft.com/office/drawing/2014/main" id="{504BDB76-BAB9-254C-843A-76E1BCB770D9}"/>
              </a:ext>
            </a:extLst>
          </p:cNvPr>
          <p:cNvSpPr>
            <a:spLocks noGrp="1"/>
          </p:cNvSpPr>
          <p:nvPr>
            <p:ph type="pic" sz="quarter" idx="20" hasCustomPrompt="1"/>
          </p:nvPr>
        </p:nvSpPr>
        <p:spPr>
          <a:xfrm>
            <a:off x="3480304" y="1814400"/>
            <a:ext cx="1080000" cy="1080000"/>
          </a:xfrm>
        </p:spPr>
        <p:txBody>
          <a:bodyPr anchor="ctr" anchorCtr="0"/>
          <a:lstStyle>
            <a:lvl1pPr>
              <a:defRPr>
                <a:solidFill>
                  <a:schemeClr val="tx1"/>
                </a:solidFill>
              </a:defRPr>
            </a:lvl1pPr>
          </a:lstStyle>
          <a:p>
            <a:r>
              <a:rPr lang="en-US"/>
              <a:t>Icon</a:t>
            </a:r>
            <a:endParaRPr lang="ar-SA"/>
          </a:p>
        </p:txBody>
      </p:sp>
      <p:sp>
        <p:nvSpPr>
          <p:cNvPr id="15" name="Picture Placeholder 4">
            <a:extLst>
              <a:ext uri="{FF2B5EF4-FFF2-40B4-BE49-F238E27FC236}">
                <a16:creationId xmlns:a16="http://schemas.microsoft.com/office/drawing/2014/main" id="{8CEA5128-91CE-5C4D-8A44-8EF2F09542D8}"/>
              </a:ext>
            </a:extLst>
          </p:cNvPr>
          <p:cNvSpPr>
            <a:spLocks noGrp="1"/>
          </p:cNvSpPr>
          <p:nvPr>
            <p:ph type="pic" sz="quarter" idx="21" hasCustomPrompt="1"/>
          </p:nvPr>
        </p:nvSpPr>
        <p:spPr>
          <a:xfrm>
            <a:off x="6389104" y="1814400"/>
            <a:ext cx="1080000" cy="1080000"/>
          </a:xfrm>
        </p:spPr>
        <p:txBody>
          <a:bodyPr anchor="ctr" anchorCtr="0"/>
          <a:lstStyle>
            <a:lvl1pPr>
              <a:defRPr>
                <a:solidFill>
                  <a:schemeClr val="tx1"/>
                </a:solidFill>
              </a:defRPr>
            </a:lvl1pPr>
          </a:lstStyle>
          <a:p>
            <a:r>
              <a:rPr lang="en-US"/>
              <a:t>Icon</a:t>
            </a:r>
            <a:endParaRPr lang="ar-SA"/>
          </a:p>
        </p:txBody>
      </p:sp>
      <p:sp>
        <p:nvSpPr>
          <p:cNvPr id="16" name="Picture Placeholder 4">
            <a:extLst>
              <a:ext uri="{FF2B5EF4-FFF2-40B4-BE49-F238E27FC236}">
                <a16:creationId xmlns:a16="http://schemas.microsoft.com/office/drawing/2014/main" id="{DA4D4607-15BD-7344-A060-8964B708B968}"/>
              </a:ext>
            </a:extLst>
          </p:cNvPr>
          <p:cNvSpPr>
            <a:spLocks noGrp="1"/>
          </p:cNvSpPr>
          <p:nvPr>
            <p:ph type="pic" sz="quarter" idx="22" hasCustomPrompt="1"/>
          </p:nvPr>
        </p:nvSpPr>
        <p:spPr>
          <a:xfrm>
            <a:off x="9301504" y="1814400"/>
            <a:ext cx="1080000" cy="1080000"/>
          </a:xfrm>
        </p:spPr>
        <p:txBody>
          <a:bodyPr anchor="ctr" anchorCtr="0"/>
          <a:lstStyle>
            <a:lvl1pPr>
              <a:defRPr>
                <a:solidFill>
                  <a:schemeClr val="tx1"/>
                </a:solidFill>
              </a:defRPr>
            </a:lvl1pPr>
          </a:lstStyle>
          <a:p>
            <a:r>
              <a:rPr lang="en-US"/>
              <a:t>Icon</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1" y="5364000"/>
            <a:ext cx="2736000" cy="943200"/>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 and typesetting industry. </a:t>
            </a:r>
          </a:p>
        </p:txBody>
      </p:sp>
      <p:sp>
        <p:nvSpPr>
          <p:cNvPr id="24" name="Text Placeholder 9">
            <a:extLst>
              <a:ext uri="{FF2B5EF4-FFF2-40B4-BE49-F238E27FC236}">
                <a16:creationId xmlns:a16="http://schemas.microsoft.com/office/drawing/2014/main" id="{5A5435C9-EFF4-8147-B3B1-55EE187742C3}"/>
              </a:ext>
            </a:extLst>
          </p:cNvPr>
          <p:cNvSpPr>
            <a:spLocks noGrp="1"/>
          </p:cNvSpPr>
          <p:nvPr>
            <p:ph type="body" sz="quarter" idx="26" hasCustomPrompt="1"/>
          </p:nvPr>
        </p:nvSpPr>
        <p:spPr>
          <a:xfrm>
            <a:off x="3272399" y="5364000"/>
            <a:ext cx="2736000" cy="943200"/>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 and typesetting industry. </a:t>
            </a:r>
          </a:p>
        </p:txBody>
      </p:sp>
      <p:sp>
        <p:nvSpPr>
          <p:cNvPr id="27" name="Text Placeholder 9">
            <a:extLst>
              <a:ext uri="{FF2B5EF4-FFF2-40B4-BE49-F238E27FC236}">
                <a16:creationId xmlns:a16="http://schemas.microsoft.com/office/drawing/2014/main" id="{039C8F8E-6AB7-CF42-8AF2-635BE4E0AD96}"/>
              </a:ext>
            </a:extLst>
          </p:cNvPr>
          <p:cNvSpPr>
            <a:spLocks noGrp="1"/>
          </p:cNvSpPr>
          <p:nvPr>
            <p:ph type="body" sz="quarter" idx="28" hasCustomPrompt="1"/>
          </p:nvPr>
        </p:nvSpPr>
        <p:spPr>
          <a:xfrm>
            <a:off x="6181199" y="5364000"/>
            <a:ext cx="2736000" cy="943200"/>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 and typesetting industry. </a:t>
            </a:r>
          </a:p>
        </p:txBody>
      </p:sp>
      <p:sp>
        <p:nvSpPr>
          <p:cNvPr id="34" name="Text Placeholder 9">
            <a:extLst>
              <a:ext uri="{FF2B5EF4-FFF2-40B4-BE49-F238E27FC236}">
                <a16:creationId xmlns:a16="http://schemas.microsoft.com/office/drawing/2014/main" id="{3497F8DF-538B-B046-B345-11D65B097334}"/>
              </a:ext>
            </a:extLst>
          </p:cNvPr>
          <p:cNvSpPr>
            <a:spLocks noGrp="1"/>
          </p:cNvSpPr>
          <p:nvPr>
            <p:ph type="body" sz="quarter" idx="30" hasCustomPrompt="1"/>
          </p:nvPr>
        </p:nvSpPr>
        <p:spPr>
          <a:xfrm>
            <a:off x="9093599" y="5364000"/>
            <a:ext cx="2736000" cy="943200"/>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 and typesetting industry. </a:t>
            </a:r>
          </a:p>
        </p:txBody>
      </p:sp>
      <p:sp>
        <p:nvSpPr>
          <p:cNvPr id="4" name="Title 3">
            <a:extLst>
              <a:ext uri="{FF2B5EF4-FFF2-40B4-BE49-F238E27FC236}">
                <a16:creationId xmlns:a16="http://schemas.microsoft.com/office/drawing/2014/main" id="{32ED3491-8948-2248-B956-0AD197046509}"/>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178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25">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 Datapoint Colum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4748560"/>
            <a:ext cx="2160000" cy="15601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1600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5" name="Picture Placeholder 4">
            <a:extLst>
              <a:ext uri="{FF2B5EF4-FFF2-40B4-BE49-F238E27FC236}">
                <a16:creationId xmlns:a16="http://schemas.microsoft.com/office/drawing/2014/main" id="{8EB9EF6E-7115-E74F-AD15-F019AD3045AC}"/>
              </a:ext>
            </a:extLst>
          </p:cNvPr>
          <p:cNvSpPr>
            <a:spLocks noGrp="1"/>
          </p:cNvSpPr>
          <p:nvPr>
            <p:ph type="pic" sz="quarter" idx="19" hasCustomPrompt="1"/>
          </p:nvPr>
        </p:nvSpPr>
        <p:spPr>
          <a:xfrm>
            <a:off x="558000" y="1814400"/>
            <a:ext cx="1080000" cy="1080000"/>
          </a:xfrm>
        </p:spPr>
        <p:txBody>
          <a:bodyPr anchor="ctr" anchorCtr="0"/>
          <a:lstStyle>
            <a:lvl1pPr>
              <a:defRPr>
                <a:solidFill>
                  <a:schemeClr val="tx1"/>
                </a:solidFill>
              </a:defRPr>
            </a:lvl1pPr>
          </a:lstStyle>
          <a:p>
            <a:r>
              <a:rPr lang="en-US"/>
              <a:t>Icon</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2" y="5364000"/>
            <a:ext cx="2160000" cy="943200"/>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 industry</a:t>
            </a:r>
          </a:p>
        </p:txBody>
      </p:sp>
      <p:sp>
        <p:nvSpPr>
          <p:cNvPr id="4" name="Title 3">
            <a:extLst>
              <a:ext uri="{FF2B5EF4-FFF2-40B4-BE49-F238E27FC236}">
                <a16:creationId xmlns:a16="http://schemas.microsoft.com/office/drawing/2014/main" id="{32ED3491-8948-2248-B956-0AD197046509}"/>
              </a:ext>
            </a:extLst>
          </p:cNvPr>
          <p:cNvSpPr>
            <a:spLocks noGrp="1"/>
          </p:cNvSpPr>
          <p:nvPr>
            <p:ph type="title"/>
          </p:nvPr>
        </p:nvSpPr>
        <p:spPr/>
        <p:txBody>
          <a:bodyPr/>
          <a:lstStyle/>
          <a:p>
            <a:r>
              <a:rPr lang="en-GB"/>
              <a:t>Click to edit Master title style</a:t>
            </a:r>
            <a:endParaRPr lang="en-US"/>
          </a:p>
        </p:txBody>
      </p:sp>
      <p:sp>
        <p:nvSpPr>
          <p:cNvPr id="20" name="Text Placeholder 7">
            <a:extLst>
              <a:ext uri="{FF2B5EF4-FFF2-40B4-BE49-F238E27FC236}">
                <a16:creationId xmlns:a16="http://schemas.microsoft.com/office/drawing/2014/main" id="{80E7B756-A27E-A745-8C31-7EED1D1F7AE1}"/>
              </a:ext>
            </a:extLst>
          </p:cNvPr>
          <p:cNvSpPr>
            <a:spLocks noGrp="1"/>
          </p:cNvSpPr>
          <p:nvPr>
            <p:ph type="body" sz="quarter" idx="25" hasCustomPrompt="1"/>
          </p:nvPr>
        </p:nvSpPr>
        <p:spPr>
          <a:xfrm>
            <a:off x="2689224" y="4748560"/>
            <a:ext cx="2160000" cy="15601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21" name="Text Placeholder 5">
            <a:extLst>
              <a:ext uri="{FF2B5EF4-FFF2-40B4-BE49-F238E27FC236}">
                <a16:creationId xmlns:a16="http://schemas.microsoft.com/office/drawing/2014/main" id="{C0E55DEC-FA60-9442-8504-E5AA1A1AEE58}"/>
              </a:ext>
            </a:extLst>
          </p:cNvPr>
          <p:cNvSpPr>
            <a:spLocks noGrp="1"/>
          </p:cNvSpPr>
          <p:nvPr>
            <p:ph type="body" sz="quarter" idx="26" hasCustomPrompt="1"/>
          </p:nvPr>
        </p:nvSpPr>
        <p:spPr>
          <a:xfrm>
            <a:off x="2689225" y="1072800"/>
            <a:ext cx="21600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22" name="Picture Placeholder 4">
            <a:extLst>
              <a:ext uri="{FF2B5EF4-FFF2-40B4-BE49-F238E27FC236}">
                <a16:creationId xmlns:a16="http://schemas.microsoft.com/office/drawing/2014/main" id="{8790F164-4CD8-8C46-AB9A-4ABBFD8D434B}"/>
              </a:ext>
            </a:extLst>
          </p:cNvPr>
          <p:cNvSpPr>
            <a:spLocks noGrp="1"/>
          </p:cNvSpPr>
          <p:nvPr>
            <p:ph type="pic" sz="quarter" idx="27" hasCustomPrompt="1"/>
          </p:nvPr>
        </p:nvSpPr>
        <p:spPr>
          <a:xfrm>
            <a:off x="2887422" y="1814400"/>
            <a:ext cx="1080000" cy="1080000"/>
          </a:xfrm>
        </p:spPr>
        <p:txBody>
          <a:bodyPr anchor="ctr" anchorCtr="0"/>
          <a:lstStyle>
            <a:lvl1pPr>
              <a:defRPr>
                <a:solidFill>
                  <a:schemeClr val="tx1"/>
                </a:solidFill>
              </a:defRPr>
            </a:lvl1pPr>
          </a:lstStyle>
          <a:p>
            <a:r>
              <a:rPr lang="en-US"/>
              <a:t>Icon</a:t>
            </a:r>
            <a:endParaRPr lang="ar-SA"/>
          </a:p>
        </p:txBody>
      </p:sp>
      <p:sp>
        <p:nvSpPr>
          <p:cNvPr id="28" name="Text Placeholder 9">
            <a:extLst>
              <a:ext uri="{FF2B5EF4-FFF2-40B4-BE49-F238E27FC236}">
                <a16:creationId xmlns:a16="http://schemas.microsoft.com/office/drawing/2014/main" id="{6F45B358-636A-E74D-A9BB-14CEF837D645}"/>
              </a:ext>
            </a:extLst>
          </p:cNvPr>
          <p:cNvSpPr>
            <a:spLocks noGrp="1"/>
          </p:cNvSpPr>
          <p:nvPr>
            <p:ph type="body" sz="quarter" idx="28" hasCustomPrompt="1"/>
          </p:nvPr>
        </p:nvSpPr>
        <p:spPr>
          <a:xfrm>
            <a:off x="2689224" y="5364000"/>
            <a:ext cx="2160000" cy="943200"/>
          </a:xfrm>
        </p:spPr>
        <p:txBody>
          <a:bodyPr vert="horz" lIns="180000" tIns="0" rIns="180000" bIns="180000" rtlCol="0">
            <a:noAutofit/>
          </a:bodyPr>
          <a:lstStyle>
            <a:lvl1pPr>
              <a:defRPr lang="en-US" sz="1400" kern="1200" baseline="0" dirty="0" smtClean="0">
                <a:solidFill>
                  <a:schemeClr val="bg2"/>
                </a:solidFill>
                <a:latin typeface="+mn-lt"/>
                <a:ea typeface="+mn-ea"/>
                <a:cs typeface="+mn-cs"/>
              </a:defRPr>
            </a:lvl1pPr>
          </a:lstStyle>
          <a:p>
            <a:pPr marL="0" lvl="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pPr>
            <a:r>
              <a:rPr lang="en-US"/>
              <a:t>Lorem Ipsum is simply dummy text of the printing industry</a:t>
            </a:r>
          </a:p>
        </p:txBody>
      </p:sp>
      <p:sp>
        <p:nvSpPr>
          <p:cNvPr id="30" name="Text Placeholder 7">
            <a:extLst>
              <a:ext uri="{FF2B5EF4-FFF2-40B4-BE49-F238E27FC236}">
                <a16:creationId xmlns:a16="http://schemas.microsoft.com/office/drawing/2014/main" id="{FDB784A2-278A-A847-8E27-76D768C3FF75}"/>
              </a:ext>
            </a:extLst>
          </p:cNvPr>
          <p:cNvSpPr>
            <a:spLocks noGrp="1"/>
          </p:cNvSpPr>
          <p:nvPr>
            <p:ph type="body" sz="quarter" idx="29" hasCustomPrompt="1"/>
          </p:nvPr>
        </p:nvSpPr>
        <p:spPr>
          <a:xfrm>
            <a:off x="5018087" y="4748560"/>
            <a:ext cx="2160000" cy="15601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2" name="Text Placeholder 5">
            <a:extLst>
              <a:ext uri="{FF2B5EF4-FFF2-40B4-BE49-F238E27FC236}">
                <a16:creationId xmlns:a16="http://schemas.microsoft.com/office/drawing/2014/main" id="{4549BD58-1254-354F-B217-A06E1B51226E}"/>
              </a:ext>
            </a:extLst>
          </p:cNvPr>
          <p:cNvSpPr>
            <a:spLocks noGrp="1"/>
          </p:cNvSpPr>
          <p:nvPr>
            <p:ph type="body" sz="quarter" idx="30" hasCustomPrompt="1"/>
          </p:nvPr>
        </p:nvSpPr>
        <p:spPr>
          <a:xfrm>
            <a:off x="5018088" y="1072800"/>
            <a:ext cx="21600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35" name="Picture Placeholder 4">
            <a:extLst>
              <a:ext uri="{FF2B5EF4-FFF2-40B4-BE49-F238E27FC236}">
                <a16:creationId xmlns:a16="http://schemas.microsoft.com/office/drawing/2014/main" id="{65DCB2FC-8CE3-6F47-B90D-03B76B73E2F7}"/>
              </a:ext>
            </a:extLst>
          </p:cNvPr>
          <p:cNvSpPr>
            <a:spLocks noGrp="1"/>
          </p:cNvSpPr>
          <p:nvPr>
            <p:ph type="pic" sz="quarter" idx="31" hasCustomPrompt="1"/>
          </p:nvPr>
        </p:nvSpPr>
        <p:spPr>
          <a:xfrm>
            <a:off x="5216285" y="1814400"/>
            <a:ext cx="1080000" cy="1080000"/>
          </a:xfrm>
        </p:spPr>
        <p:txBody>
          <a:bodyPr anchor="ctr" anchorCtr="0"/>
          <a:lstStyle>
            <a:lvl1pPr>
              <a:defRPr>
                <a:solidFill>
                  <a:schemeClr val="tx1"/>
                </a:solidFill>
              </a:defRPr>
            </a:lvl1pPr>
          </a:lstStyle>
          <a:p>
            <a:r>
              <a:rPr lang="en-US"/>
              <a:t>Icon</a:t>
            </a:r>
            <a:endParaRPr lang="ar-SA"/>
          </a:p>
        </p:txBody>
      </p:sp>
      <p:sp>
        <p:nvSpPr>
          <p:cNvPr id="36" name="Text Placeholder 9">
            <a:extLst>
              <a:ext uri="{FF2B5EF4-FFF2-40B4-BE49-F238E27FC236}">
                <a16:creationId xmlns:a16="http://schemas.microsoft.com/office/drawing/2014/main" id="{59BBE7AD-9F75-E048-BA58-BB6B7AE9022E}"/>
              </a:ext>
            </a:extLst>
          </p:cNvPr>
          <p:cNvSpPr>
            <a:spLocks noGrp="1"/>
          </p:cNvSpPr>
          <p:nvPr>
            <p:ph type="body" sz="quarter" idx="32" hasCustomPrompt="1"/>
          </p:nvPr>
        </p:nvSpPr>
        <p:spPr>
          <a:xfrm>
            <a:off x="5018087" y="5364000"/>
            <a:ext cx="2160000" cy="943200"/>
          </a:xfrm>
        </p:spPr>
        <p:txBody>
          <a:bodyPr vert="horz" lIns="180000" tIns="0" rIns="180000" bIns="180000" rtlCol="0">
            <a:noAutofit/>
          </a:bodyPr>
          <a:lstStyle>
            <a:lvl1pPr marL="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defRPr lang="ar-SA" sz="1400" dirty="0"/>
            </a:lvl1pPr>
          </a:lstStyle>
          <a:p>
            <a:pPr marL="0" lvl="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pPr>
            <a:r>
              <a:rPr lang="en-US"/>
              <a:t>Lorem Ipsum is simply dummy text of the printing industry</a:t>
            </a:r>
          </a:p>
        </p:txBody>
      </p:sp>
      <p:sp>
        <p:nvSpPr>
          <p:cNvPr id="37" name="Text Placeholder 7">
            <a:extLst>
              <a:ext uri="{FF2B5EF4-FFF2-40B4-BE49-F238E27FC236}">
                <a16:creationId xmlns:a16="http://schemas.microsoft.com/office/drawing/2014/main" id="{4955C03C-258A-D943-92DB-933C65C66DDE}"/>
              </a:ext>
            </a:extLst>
          </p:cNvPr>
          <p:cNvSpPr>
            <a:spLocks noGrp="1"/>
          </p:cNvSpPr>
          <p:nvPr>
            <p:ph type="body" sz="quarter" idx="33" hasCustomPrompt="1"/>
          </p:nvPr>
        </p:nvSpPr>
        <p:spPr>
          <a:xfrm>
            <a:off x="7340400" y="4748560"/>
            <a:ext cx="2160000" cy="15601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8" name="Text Placeholder 5">
            <a:extLst>
              <a:ext uri="{FF2B5EF4-FFF2-40B4-BE49-F238E27FC236}">
                <a16:creationId xmlns:a16="http://schemas.microsoft.com/office/drawing/2014/main" id="{5B635FE7-55B1-7440-9456-24C47A9AF180}"/>
              </a:ext>
            </a:extLst>
          </p:cNvPr>
          <p:cNvSpPr>
            <a:spLocks noGrp="1"/>
          </p:cNvSpPr>
          <p:nvPr>
            <p:ph type="body" sz="quarter" idx="34" hasCustomPrompt="1"/>
          </p:nvPr>
        </p:nvSpPr>
        <p:spPr>
          <a:xfrm>
            <a:off x="7340400" y="1072800"/>
            <a:ext cx="21600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39" name="Picture Placeholder 4">
            <a:extLst>
              <a:ext uri="{FF2B5EF4-FFF2-40B4-BE49-F238E27FC236}">
                <a16:creationId xmlns:a16="http://schemas.microsoft.com/office/drawing/2014/main" id="{0B427F7E-7A63-FC4B-8A19-8BDAA12516CE}"/>
              </a:ext>
            </a:extLst>
          </p:cNvPr>
          <p:cNvSpPr>
            <a:spLocks noGrp="1"/>
          </p:cNvSpPr>
          <p:nvPr>
            <p:ph type="pic" sz="quarter" idx="35" hasCustomPrompt="1"/>
          </p:nvPr>
        </p:nvSpPr>
        <p:spPr>
          <a:xfrm>
            <a:off x="7545147" y="1814400"/>
            <a:ext cx="1080000" cy="1080000"/>
          </a:xfrm>
        </p:spPr>
        <p:txBody>
          <a:bodyPr anchor="ctr" anchorCtr="0"/>
          <a:lstStyle>
            <a:lvl1pPr>
              <a:defRPr>
                <a:solidFill>
                  <a:schemeClr val="tx1"/>
                </a:solidFill>
              </a:defRPr>
            </a:lvl1pPr>
          </a:lstStyle>
          <a:p>
            <a:r>
              <a:rPr lang="en-US"/>
              <a:t>Icon</a:t>
            </a:r>
            <a:endParaRPr lang="ar-SA"/>
          </a:p>
        </p:txBody>
      </p:sp>
      <p:sp>
        <p:nvSpPr>
          <p:cNvPr id="40" name="Text Placeholder 9">
            <a:extLst>
              <a:ext uri="{FF2B5EF4-FFF2-40B4-BE49-F238E27FC236}">
                <a16:creationId xmlns:a16="http://schemas.microsoft.com/office/drawing/2014/main" id="{019B4B7D-6C27-AB42-BF29-A46F2CCE4D50}"/>
              </a:ext>
            </a:extLst>
          </p:cNvPr>
          <p:cNvSpPr>
            <a:spLocks noGrp="1"/>
          </p:cNvSpPr>
          <p:nvPr>
            <p:ph type="body" sz="quarter" idx="36" hasCustomPrompt="1"/>
          </p:nvPr>
        </p:nvSpPr>
        <p:spPr>
          <a:xfrm>
            <a:off x="7340400" y="5364000"/>
            <a:ext cx="2160000" cy="943200"/>
          </a:xfrm>
        </p:spPr>
        <p:txBody>
          <a:bodyPr vert="horz" lIns="180000" tIns="0" rIns="180000" bIns="180000" rtlCol="0">
            <a:noAutofit/>
          </a:bodyPr>
          <a:lstStyle>
            <a:lvl1pPr marL="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defRPr lang="ar-SA" sz="1400" dirty="0"/>
            </a:lvl1pPr>
          </a:lstStyle>
          <a:p>
            <a:pPr marL="0" lvl="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pPr>
            <a:r>
              <a:rPr lang="en-US"/>
              <a:t>Lorem Ipsum is simply dummy text of the printing industry</a:t>
            </a:r>
          </a:p>
        </p:txBody>
      </p:sp>
      <p:sp>
        <p:nvSpPr>
          <p:cNvPr id="41" name="Text Placeholder 7">
            <a:extLst>
              <a:ext uri="{FF2B5EF4-FFF2-40B4-BE49-F238E27FC236}">
                <a16:creationId xmlns:a16="http://schemas.microsoft.com/office/drawing/2014/main" id="{CC5B86BF-14DC-2D46-8CEA-0ADE0A0A5CC1}"/>
              </a:ext>
            </a:extLst>
          </p:cNvPr>
          <p:cNvSpPr>
            <a:spLocks noGrp="1"/>
          </p:cNvSpPr>
          <p:nvPr>
            <p:ph type="body" sz="quarter" idx="37" hasCustomPrompt="1"/>
          </p:nvPr>
        </p:nvSpPr>
        <p:spPr>
          <a:xfrm>
            <a:off x="9669600" y="4748400"/>
            <a:ext cx="2160000" cy="15601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42" name="Text Placeholder 5">
            <a:extLst>
              <a:ext uri="{FF2B5EF4-FFF2-40B4-BE49-F238E27FC236}">
                <a16:creationId xmlns:a16="http://schemas.microsoft.com/office/drawing/2014/main" id="{C6BD2B1A-4533-A74E-93E6-D353897EED36}"/>
              </a:ext>
            </a:extLst>
          </p:cNvPr>
          <p:cNvSpPr>
            <a:spLocks noGrp="1"/>
          </p:cNvSpPr>
          <p:nvPr>
            <p:ph type="body" sz="quarter" idx="38" hasCustomPrompt="1"/>
          </p:nvPr>
        </p:nvSpPr>
        <p:spPr>
          <a:xfrm>
            <a:off x="9669600" y="1072800"/>
            <a:ext cx="21600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43" name="Picture Placeholder 4">
            <a:extLst>
              <a:ext uri="{FF2B5EF4-FFF2-40B4-BE49-F238E27FC236}">
                <a16:creationId xmlns:a16="http://schemas.microsoft.com/office/drawing/2014/main" id="{E20C4043-65C4-CD4D-A5EA-D44AD7056CFC}"/>
              </a:ext>
            </a:extLst>
          </p:cNvPr>
          <p:cNvSpPr>
            <a:spLocks noGrp="1"/>
          </p:cNvSpPr>
          <p:nvPr>
            <p:ph type="pic" sz="quarter" idx="39" hasCustomPrompt="1"/>
          </p:nvPr>
        </p:nvSpPr>
        <p:spPr>
          <a:xfrm>
            <a:off x="9859722" y="1814400"/>
            <a:ext cx="1080000" cy="1080000"/>
          </a:xfrm>
        </p:spPr>
        <p:txBody>
          <a:bodyPr anchor="ctr" anchorCtr="0"/>
          <a:lstStyle>
            <a:lvl1pPr>
              <a:defRPr>
                <a:solidFill>
                  <a:schemeClr val="tx1"/>
                </a:solidFill>
              </a:defRPr>
            </a:lvl1pPr>
          </a:lstStyle>
          <a:p>
            <a:r>
              <a:rPr lang="en-US"/>
              <a:t>Icon</a:t>
            </a:r>
            <a:endParaRPr lang="ar-SA"/>
          </a:p>
        </p:txBody>
      </p:sp>
      <p:sp>
        <p:nvSpPr>
          <p:cNvPr id="44" name="Text Placeholder 9">
            <a:extLst>
              <a:ext uri="{FF2B5EF4-FFF2-40B4-BE49-F238E27FC236}">
                <a16:creationId xmlns:a16="http://schemas.microsoft.com/office/drawing/2014/main" id="{5499B2D2-EDDE-4C4A-B27E-897A0535FF56}"/>
              </a:ext>
            </a:extLst>
          </p:cNvPr>
          <p:cNvSpPr>
            <a:spLocks noGrp="1"/>
          </p:cNvSpPr>
          <p:nvPr>
            <p:ph type="body" sz="quarter" idx="40" hasCustomPrompt="1"/>
          </p:nvPr>
        </p:nvSpPr>
        <p:spPr>
          <a:xfrm>
            <a:off x="9669600" y="5364000"/>
            <a:ext cx="2160000" cy="943200"/>
          </a:xfrm>
        </p:spPr>
        <p:txBody>
          <a:bodyPr vert="horz" lIns="180000" tIns="0" rIns="180000" bIns="180000" rtlCol="0">
            <a:noAutofit/>
          </a:bodyPr>
          <a:lstStyle>
            <a:lvl1pPr marL="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defRPr lang="ar-SA" sz="1400" dirty="0"/>
            </a:lvl1pPr>
          </a:lstStyle>
          <a:p>
            <a:pPr marL="0" lvl="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pPr>
            <a:r>
              <a:rPr lang="en-US"/>
              <a:t>Lorem Ipsum is simply dummy text of the printing industry</a:t>
            </a:r>
          </a:p>
        </p:txBody>
      </p:sp>
    </p:spTree>
    <p:extLst>
      <p:ext uri="{BB962C8B-B14F-4D97-AF65-F5344CB8AC3E}">
        <p14:creationId xmlns:p14="http://schemas.microsoft.com/office/powerpoint/2010/main" val="256378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25">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2 Numbered Colum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F62EC4-783C-D644-9331-2A649BF3A7B1}"/>
              </a:ext>
            </a:extLst>
          </p:cNvPr>
          <p:cNvSpPr/>
          <p:nvPr userDrawn="1"/>
        </p:nvSpPr>
        <p:spPr>
          <a:xfrm>
            <a:off x="360363" y="1072800"/>
            <a:ext cx="5652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4749200"/>
            <a:ext cx="5652000" cy="15595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56520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1" y="5364000"/>
            <a:ext cx="56520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4" name="Title 3">
            <a:extLst>
              <a:ext uri="{FF2B5EF4-FFF2-40B4-BE49-F238E27FC236}">
                <a16:creationId xmlns:a16="http://schemas.microsoft.com/office/drawing/2014/main" id="{48AA8B9A-A01B-9540-AE63-BEEFFC61B39C}"/>
              </a:ext>
            </a:extLst>
          </p:cNvPr>
          <p:cNvSpPr>
            <a:spLocks noGrp="1"/>
          </p:cNvSpPr>
          <p:nvPr>
            <p:ph type="title"/>
          </p:nvPr>
        </p:nvSpPr>
        <p:spPr/>
        <p:txBody>
          <a:bodyPr/>
          <a:lstStyle/>
          <a:p>
            <a:r>
              <a:rPr lang="en-GB"/>
              <a:t>Click to edit Master title style</a:t>
            </a:r>
            <a:endParaRPr lang="en-US"/>
          </a:p>
        </p:txBody>
      </p:sp>
      <p:sp>
        <p:nvSpPr>
          <p:cNvPr id="2" name="TextBox 1">
            <a:extLst>
              <a:ext uri="{FF2B5EF4-FFF2-40B4-BE49-F238E27FC236}">
                <a16:creationId xmlns:a16="http://schemas.microsoft.com/office/drawing/2014/main" id="{0BDADC5D-4747-BE4D-BABA-3465AD4F424F}"/>
              </a:ext>
            </a:extLst>
          </p:cNvPr>
          <p:cNvSpPr txBox="1"/>
          <p:nvPr userDrawn="1"/>
        </p:nvSpPr>
        <p:spPr>
          <a:xfrm>
            <a:off x="40640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1</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47" name="Rectangle 46">
            <a:extLst>
              <a:ext uri="{FF2B5EF4-FFF2-40B4-BE49-F238E27FC236}">
                <a16:creationId xmlns:a16="http://schemas.microsoft.com/office/drawing/2014/main" id="{612ECC1A-7D0C-F945-9F20-18B7198D0894}"/>
              </a:ext>
            </a:extLst>
          </p:cNvPr>
          <p:cNvSpPr/>
          <p:nvPr userDrawn="1"/>
        </p:nvSpPr>
        <p:spPr>
          <a:xfrm>
            <a:off x="6181200" y="1072800"/>
            <a:ext cx="5652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8" name="Text Placeholder 7">
            <a:extLst>
              <a:ext uri="{FF2B5EF4-FFF2-40B4-BE49-F238E27FC236}">
                <a16:creationId xmlns:a16="http://schemas.microsoft.com/office/drawing/2014/main" id="{F9C18C90-91C1-974D-9DEB-425E6E1AF8CB}"/>
              </a:ext>
            </a:extLst>
          </p:cNvPr>
          <p:cNvSpPr>
            <a:spLocks noGrp="1"/>
          </p:cNvSpPr>
          <p:nvPr>
            <p:ph type="body" sz="quarter" idx="25" hasCustomPrompt="1"/>
          </p:nvPr>
        </p:nvSpPr>
        <p:spPr>
          <a:xfrm>
            <a:off x="6181200" y="4748400"/>
            <a:ext cx="5652000" cy="15595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49" name="Text Placeholder 5">
            <a:extLst>
              <a:ext uri="{FF2B5EF4-FFF2-40B4-BE49-F238E27FC236}">
                <a16:creationId xmlns:a16="http://schemas.microsoft.com/office/drawing/2014/main" id="{CF174269-C7E1-5F4F-AC13-A6542A31AE4F}"/>
              </a:ext>
            </a:extLst>
          </p:cNvPr>
          <p:cNvSpPr>
            <a:spLocks noGrp="1"/>
          </p:cNvSpPr>
          <p:nvPr>
            <p:ph type="body" sz="quarter" idx="26" hasCustomPrompt="1"/>
          </p:nvPr>
        </p:nvSpPr>
        <p:spPr>
          <a:xfrm>
            <a:off x="6175376" y="1072800"/>
            <a:ext cx="56520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50" name="Text Placeholder 9">
            <a:extLst>
              <a:ext uri="{FF2B5EF4-FFF2-40B4-BE49-F238E27FC236}">
                <a16:creationId xmlns:a16="http://schemas.microsoft.com/office/drawing/2014/main" id="{03A4A200-CD94-4B41-8A8F-E6DB51008F10}"/>
              </a:ext>
            </a:extLst>
          </p:cNvPr>
          <p:cNvSpPr>
            <a:spLocks noGrp="1"/>
          </p:cNvSpPr>
          <p:nvPr>
            <p:ph type="body" sz="quarter" idx="27" hasCustomPrompt="1"/>
          </p:nvPr>
        </p:nvSpPr>
        <p:spPr>
          <a:xfrm>
            <a:off x="6181200" y="5364000"/>
            <a:ext cx="56520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51" name="TextBox 50">
            <a:extLst>
              <a:ext uri="{FF2B5EF4-FFF2-40B4-BE49-F238E27FC236}">
                <a16:creationId xmlns:a16="http://schemas.microsoft.com/office/drawing/2014/main" id="{DE79CDA2-5B5E-BB41-BB2E-E3D0BB4692F5}"/>
              </a:ext>
            </a:extLst>
          </p:cNvPr>
          <p:cNvSpPr txBox="1"/>
          <p:nvPr userDrawn="1"/>
        </p:nvSpPr>
        <p:spPr>
          <a:xfrm>
            <a:off x="6249989"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2</a:t>
            </a:r>
            <a:endParaRPr lang="ar-SA" sz="6600" b="1" i="0">
              <a:solidFill>
                <a:schemeClr val="accent3"/>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52334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5" pos="4009">
          <p15:clr>
            <a:srgbClr val="FBAE40"/>
          </p15:clr>
        </p15:guide>
        <p15:guide id="6" pos="5850">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3 Numbered Colum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F62EC4-783C-D644-9331-2A649BF3A7B1}"/>
              </a:ext>
            </a:extLst>
          </p:cNvPr>
          <p:cNvSpPr/>
          <p:nvPr userDrawn="1"/>
        </p:nvSpPr>
        <p:spPr>
          <a:xfrm>
            <a:off x="360363" y="1072800"/>
            <a:ext cx="37044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4748400"/>
            <a:ext cx="3704400" cy="15603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37044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1" y="5364000"/>
            <a:ext cx="37044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4" name="Title 3">
            <a:extLst>
              <a:ext uri="{FF2B5EF4-FFF2-40B4-BE49-F238E27FC236}">
                <a16:creationId xmlns:a16="http://schemas.microsoft.com/office/drawing/2014/main" id="{48AA8B9A-A01B-9540-AE63-BEEFFC61B39C}"/>
              </a:ext>
            </a:extLst>
          </p:cNvPr>
          <p:cNvSpPr>
            <a:spLocks noGrp="1"/>
          </p:cNvSpPr>
          <p:nvPr>
            <p:ph type="title"/>
          </p:nvPr>
        </p:nvSpPr>
        <p:spPr/>
        <p:txBody>
          <a:bodyPr/>
          <a:lstStyle/>
          <a:p>
            <a:r>
              <a:rPr lang="en-GB"/>
              <a:t>Click to edit Master title style</a:t>
            </a:r>
            <a:endParaRPr lang="en-US"/>
          </a:p>
        </p:txBody>
      </p:sp>
      <p:sp>
        <p:nvSpPr>
          <p:cNvPr id="2" name="TextBox 1">
            <a:extLst>
              <a:ext uri="{FF2B5EF4-FFF2-40B4-BE49-F238E27FC236}">
                <a16:creationId xmlns:a16="http://schemas.microsoft.com/office/drawing/2014/main" id="{0BDADC5D-4747-BE4D-BABA-3465AD4F424F}"/>
              </a:ext>
            </a:extLst>
          </p:cNvPr>
          <p:cNvSpPr txBox="1"/>
          <p:nvPr userDrawn="1"/>
        </p:nvSpPr>
        <p:spPr>
          <a:xfrm>
            <a:off x="40640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1</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37" name="Rectangle 36">
            <a:extLst>
              <a:ext uri="{FF2B5EF4-FFF2-40B4-BE49-F238E27FC236}">
                <a16:creationId xmlns:a16="http://schemas.microsoft.com/office/drawing/2014/main" id="{CA4E4348-9D5A-554C-B08B-F058D641B9E5}"/>
              </a:ext>
            </a:extLst>
          </p:cNvPr>
          <p:cNvSpPr/>
          <p:nvPr userDrawn="1"/>
        </p:nvSpPr>
        <p:spPr>
          <a:xfrm>
            <a:off x="4246564" y="1072800"/>
            <a:ext cx="37044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8" name="Text Placeholder 7">
            <a:extLst>
              <a:ext uri="{FF2B5EF4-FFF2-40B4-BE49-F238E27FC236}">
                <a16:creationId xmlns:a16="http://schemas.microsoft.com/office/drawing/2014/main" id="{BD99B014-20BE-A448-A109-7184D9482DED}"/>
              </a:ext>
            </a:extLst>
          </p:cNvPr>
          <p:cNvSpPr>
            <a:spLocks noGrp="1"/>
          </p:cNvSpPr>
          <p:nvPr>
            <p:ph type="body" sz="quarter" idx="25" hasCustomPrompt="1"/>
          </p:nvPr>
        </p:nvSpPr>
        <p:spPr>
          <a:xfrm>
            <a:off x="4246563" y="4748400"/>
            <a:ext cx="3704400" cy="15603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9" name="Text Placeholder 5">
            <a:extLst>
              <a:ext uri="{FF2B5EF4-FFF2-40B4-BE49-F238E27FC236}">
                <a16:creationId xmlns:a16="http://schemas.microsoft.com/office/drawing/2014/main" id="{34CF224D-F696-EE48-A1B7-46D03B2D202E}"/>
              </a:ext>
            </a:extLst>
          </p:cNvPr>
          <p:cNvSpPr>
            <a:spLocks noGrp="1"/>
          </p:cNvSpPr>
          <p:nvPr>
            <p:ph type="body" sz="quarter" idx="26" hasCustomPrompt="1"/>
          </p:nvPr>
        </p:nvSpPr>
        <p:spPr>
          <a:xfrm>
            <a:off x="4246564" y="1072800"/>
            <a:ext cx="37044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40" name="Text Placeholder 9">
            <a:extLst>
              <a:ext uri="{FF2B5EF4-FFF2-40B4-BE49-F238E27FC236}">
                <a16:creationId xmlns:a16="http://schemas.microsoft.com/office/drawing/2014/main" id="{88B95FD5-7499-E849-9C4A-AF40E8C5E0D8}"/>
              </a:ext>
            </a:extLst>
          </p:cNvPr>
          <p:cNvSpPr>
            <a:spLocks noGrp="1"/>
          </p:cNvSpPr>
          <p:nvPr>
            <p:ph type="body" sz="quarter" idx="27" hasCustomPrompt="1"/>
          </p:nvPr>
        </p:nvSpPr>
        <p:spPr>
          <a:xfrm>
            <a:off x="4246562" y="5364000"/>
            <a:ext cx="37044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41" name="TextBox 40">
            <a:extLst>
              <a:ext uri="{FF2B5EF4-FFF2-40B4-BE49-F238E27FC236}">
                <a16:creationId xmlns:a16="http://schemas.microsoft.com/office/drawing/2014/main" id="{67DF640E-E6B1-D24B-8577-2B2D09FCFC7B}"/>
              </a:ext>
            </a:extLst>
          </p:cNvPr>
          <p:cNvSpPr txBox="1"/>
          <p:nvPr userDrawn="1"/>
        </p:nvSpPr>
        <p:spPr>
          <a:xfrm>
            <a:off x="4292601"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2</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42" name="Rectangle 41">
            <a:extLst>
              <a:ext uri="{FF2B5EF4-FFF2-40B4-BE49-F238E27FC236}">
                <a16:creationId xmlns:a16="http://schemas.microsoft.com/office/drawing/2014/main" id="{9AE3F22A-576D-4E4B-AF8A-FEEF684BE790}"/>
              </a:ext>
            </a:extLst>
          </p:cNvPr>
          <p:cNvSpPr/>
          <p:nvPr userDrawn="1"/>
        </p:nvSpPr>
        <p:spPr>
          <a:xfrm>
            <a:off x="8132764" y="1072800"/>
            <a:ext cx="37044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3" name="Text Placeholder 7">
            <a:extLst>
              <a:ext uri="{FF2B5EF4-FFF2-40B4-BE49-F238E27FC236}">
                <a16:creationId xmlns:a16="http://schemas.microsoft.com/office/drawing/2014/main" id="{FD863C83-026E-A643-A29F-66527A391117}"/>
              </a:ext>
            </a:extLst>
          </p:cNvPr>
          <p:cNvSpPr>
            <a:spLocks noGrp="1"/>
          </p:cNvSpPr>
          <p:nvPr>
            <p:ph type="body" sz="quarter" idx="28" hasCustomPrompt="1"/>
          </p:nvPr>
        </p:nvSpPr>
        <p:spPr>
          <a:xfrm>
            <a:off x="8132763" y="4748400"/>
            <a:ext cx="3704400" cy="15603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44" name="Text Placeholder 5">
            <a:extLst>
              <a:ext uri="{FF2B5EF4-FFF2-40B4-BE49-F238E27FC236}">
                <a16:creationId xmlns:a16="http://schemas.microsoft.com/office/drawing/2014/main" id="{72C74016-2B5C-5048-BAC1-82E165A4567E}"/>
              </a:ext>
            </a:extLst>
          </p:cNvPr>
          <p:cNvSpPr>
            <a:spLocks noGrp="1"/>
          </p:cNvSpPr>
          <p:nvPr>
            <p:ph type="body" sz="quarter" idx="29" hasCustomPrompt="1"/>
          </p:nvPr>
        </p:nvSpPr>
        <p:spPr>
          <a:xfrm>
            <a:off x="8132764" y="1072800"/>
            <a:ext cx="37044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45" name="Text Placeholder 9">
            <a:extLst>
              <a:ext uri="{FF2B5EF4-FFF2-40B4-BE49-F238E27FC236}">
                <a16:creationId xmlns:a16="http://schemas.microsoft.com/office/drawing/2014/main" id="{2223BF37-F976-EB40-8A82-034FB83392AF}"/>
              </a:ext>
            </a:extLst>
          </p:cNvPr>
          <p:cNvSpPr>
            <a:spLocks noGrp="1"/>
          </p:cNvSpPr>
          <p:nvPr>
            <p:ph type="body" sz="quarter" idx="30" hasCustomPrompt="1"/>
          </p:nvPr>
        </p:nvSpPr>
        <p:spPr>
          <a:xfrm>
            <a:off x="8132762" y="5364000"/>
            <a:ext cx="37044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46" name="TextBox 45">
            <a:extLst>
              <a:ext uri="{FF2B5EF4-FFF2-40B4-BE49-F238E27FC236}">
                <a16:creationId xmlns:a16="http://schemas.microsoft.com/office/drawing/2014/main" id="{34B0DE95-DCF1-B142-92A6-4690ABC403C7}"/>
              </a:ext>
            </a:extLst>
          </p:cNvPr>
          <p:cNvSpPr txBox="1"/>
          <p:nvPr userDrawn="1"/>
        </p:nvSpPr>
        <p:spPr>
          <a:xfrm>
            <a:off x="8178801"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3</a:t>
            </a:r>
            <a:endParaRPr lang="ar-SA" sz="6600" b="1" i="0">
              <a:solidFill>
                <a:schemeClr val="accent3"/>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407301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5" pos="4009">
          <p15:clr>
            <a:srgbClr val="FBAE40"/>
          </p15:clr>
        </p15:guide>
        <p15:guide id="6" pos="5850">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4 Numbered Column">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31E1F3E-6649-4F4A-81C4-A457307C320A}"/>
              </a:ext>
            </a:extLst>
          </p:cNvPr>
          <p:cNvSpPr/>
          <p:nvPr userDrawn="1"/>
        </p:nvSpPr>
        <p:spPr>
          <a:xfrm>
            <a:off x="3272400" y="1072800"/>
            <a:ext cx="2736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5" name="Rectangle 34">
            <a:extLst>
              <a:ext uri="{FF2B5EF4-FFF2-40B4-BE49-F238E27FC236}">
                <a16:creationId xmlns:a16="http://schemas.microsoft.com/office/drawing/2014/main" id="{2537E308-DE58-C64E-83EC-8AE518964811}"/>
              </a:ext>
            </a:extLst>
          </p:cNvPr>
          <p:cNvSpPr/>
          <p:nvPr userDrawn="1"/>
        </p:nvSpPr>
        <p:spPr>
          <a:xfrm>
            <a:off x="6172200" y="1072800"/>
            <a:ext cx="2736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6" name="Rectangle 35">
            <a:extLst>
              <a:ext uri="{FF2B5EF4-FFF2-40B4-BE49-F238E27FC236}">
                <a16:creationId xmlns:a16="http://schemas.microsoft.com/office/drawing/2014/main" id="{D54E5279-46A9-4241-A757-CDD2DE172B87}"/>
              </a:ext>
            </a:extLst>
          </p:cNvPr>
          <p:cNvSpPr/>
          <p:nvPr userDrawn="1"/>
        </p:nvSpPr>
        <p:spPr>
          <a:xfrm>
            <a:off x="9093600" y="1072800"/>
            <a:ext cx="2736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 name="Rectangle 4">
            <a:extLst>
              <a:ext uri="{FF2B5EF4-FFF2-40B4-BE49-F238E27FC236}">
                <a16:creationId xmlns:a16="http://schemas.microsoft.com/office/drawing/2014/main" id="{71F62EC4-783C-D644-9331-2A649BF3A7B1}"/>
              </a:ext>
            </a:extLst>
          </p:cNvPr>
          <p:cNvSpPr/>
          <p:nvPr userDrawn="1"/>
        </p:nvSpPr>
        <p:spPr>
          <a:xfrm>
            <a:off x="360363" y="1072800"/>
            <a:ext cx="2736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4748400"/>
            <a:ext cx="2736000" cy="15603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23" name="Text Placeholder 7">
            <a:extLst>
              <a:ext uri="{FF2B5EF4-FFF2-40B4-BE49-F238E27FC236}">
                <a16:creationId xmlns:a16="http://schemas.microsoft.com/office/drawing/2014/main" id="{3BDC1D60-8CA6-CE4F-8AF2-28E1A5183A38}"/>
              </a:ext>
            </a:extLst>
          </p:cNvPr>
          <p:cNvSpPr>
            <a:spLocks noGrp="1"/>
          </p:cNvSpPr>
          <p:nvPr>
            <p:ph type="body" sz="quarter" idx="25" hasCustomPrompt="1"/>
          </p:nvPr>
        </p:nvSpPr>
        <p:spPr>
          <a:xfrm>
            <a:off x="3272400" y="4748400"/>
            <a:ext cx="2736000" cy="15603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26" name="Text Placeholder 7">
            <a:extLst>
              <a:ext uri="{FF2B5EF4-FFF2-40B4-BE49-F238E27FC236}">
                <a16:creationId xmlns:a16="http://schemas.microsoft.com/office/drawing/2014/main" id="{71A6A59A-0FE4-0749-BC9D-E7D8C6477E5E}"/>
              </a:ext>
            </a:extLst>
          </p:cNvPr>
          <p:cNvSpPr>
            <a:spLocks noGrp="1"/>
          </p:cNvSpPr>
          <p:nvPr>
            <p:ph type="body" sz="quarter" idx="27" hasCustomPrompt="1"/>
          </p:nvPr>
        </p:nvSpPr>
        <p:spPr>
          <a:xfrm>
            <a:off x="6172200" y="4748400"/>
            <a:ext cx="2736000" cy="15603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3" name="Text Placeholder 7">
            <a:extLst>
              <a:ext uri="{FF2B5EF4-FFF2-40B4-BE49-F238E27FC236}">
                <a16:creationId xmlns:a16="http://schemas.microsoft.com/office/drawing/2014/main" id="{BD083C88-D630-B24C-9BB9-1D31069D5C1D}"/>
              </a:ext>
            </a:extLst>
          </p:cNvPr>
          <p:cNvSpPr>
            <a:spLocks noGrp="1"/>
          </p:cNvSpPr>
          <p:nvPr>
            <p:ph type="body" sz="quarter" idx="29" hasCustomPrompt="1"/>
          </p:nvPr>
        </p:nvSpPr>
        <p:spPr>
          <a:xfrm>
            <a:off x="9093600" y="4748400"/>
            <a:ext cx="2736000" cy="15603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3675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72200" y="1072800"/>
            <a:ext cx="2736000" cy="3675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3675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2" y="5364000"/>
            <a:ext cx="2735999"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24" name="Text Placeholder 9">
            <a:extLst>
              <a:ext uri="{FF2B5EF4-FFF2-40B4-BE49-F238E27FC236}">
                <a16:creationId xmlns:a16="http://schemas.microsoft.com/office/drawing/2014/main" id="{5A5435C9-EFF4-8147-B3B1-55EE187742C3}"/>
              </a:ext>
            </a:extLst>
          </p:cNvPr>
          <p:cNvSpPr>
            <a:spLocks noGrp="1"/>
          </p:cNvSpPr>
          <p:nvPr>
            <p:ph type="body" sz="quarter" idx="26" hasCustomPrompt="1"/>
          </p:nvPr>
        </p:nvSpPr>
        <p:spPr>
          <a:xfrm>
            <a:off x="3272400" y="5364000"/>
            <a:ext cx="2735999"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27" name="Text Placeholder 9">
            <a:extLst>
              <a:ext uri="{FF2B5EF4-FFF2-40B4-BE49-F238E27FC236}">
                <a16:creationId xmlns:a16="http://schemas.microsoft.com/office/drawing/2014/main" id="{039C8F8E-6AB7-CF42-8AF2-635BE4E0AD96}"/>
              </a:ext>
            </a:extLst>
          </p:cNvPr>
          <p:cNvSpPr>
            <a:spLocks noGrp="1"/>
          </p:cNvSpPr>
          <p:nvPr>
            <p:ph type="body" sz="quarter" idx="28" hasCustomPrompt="1"/>
          </p:nvPr>
        </p:nvSpPr>
        <p:spPr>
          <a:xfrm>
            <a:off x="6172200" y="5364000"/>
            <a:ext cx="2735999"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34" name="Text Placeholder 9">
            <a:extLst>
              <a:ext uri="{FF2B5EF4-FFF2-40B4-BE49-F238E27FC236}">
                <a16:creationId xmlns:a16="http://schemas.microsoft.com/office/drawing/2014/main" id="{3497F8DF-538B-B046-B345-11D65B097334}"/>
              </a:ext>
            </a:extLst>
          </p:cNvPr>
          <p:cNvSpPr>
            <a:spLocks noGrp="1"/>
          </p:cNvSpPr>
          <p:nvPr>
            <p:ph type="body" sz="quarter" idx="30" hasCustomPrompt="1"/>
          </p:nvPr>
        </p:nvSpPr>
        <p:spPr>
          <a:xfrm>
            <a:off x="9093600" y="5364000"/>
            <a:ext cx="2735999"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4" name="Title 3">
            <a:extLst>
              <a:ext uri="{FF2B5EF4-FFF2-40B4-BE49-F238E27FC236}">
                <a16:creationId xmlns:a16="http://schemas.microsoft.com/office/drawing/2014/main" id="{48AA8B9A-A01B-9540-AE63-BEEFFC61B39C}"/>
              </a:ext>
            </a:extLst>
          </p:cNvPr>
          <p:cNvSpPr>
            <a:spLocks noGrp="1"/>
          </p:cNvSpPr>
          <p:nvPr>
            <p:ph type="title"/>
          </p:nvPr>
        </p:nvSpPr>
        <p:spPr/>
        <p:txBody>
          <a:bodyPr/>
          <a:lstStyle/>
          <a:p>
            <a:r>
              <a:rPr lang="en-GB"/>
              <a:t>Click to edit Master title style</a:t>
            </a:r>
            <a:endParaRPr lang="en-US"/>
          </a:p>
        </p:txBody>
      </p:sp>
      <p:sp>
        <p:nvSpPr>
          <p:cNvPr id="2" name="TextBox 1">
            <a:extLst>
              <a:ext uri="{FF2B5EF4-FFF2-40B4-BE49-F238E27FC236}">
                <a16:creationId xmlns:a16="http://schemas.microsoft.com/office/drawing/2014/main" id="{0BDADC5D-4747-BE4D-BABA-3465AD4F424F}"/>
              </a:ext>
            </a:extLst>
          </p:cNvPr>
          <p:cNvSpPr txBox="1"/>
          <p:nvPr userDrawn="1"/>
        </p:nvSpPr>
        <p:spPr>
          <a:xfrm>
            <a:off x="40640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1</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22" name="TextBox 21">
            <a:extLst>
              <a:ext uri="{FF2B5EF4-FFF2-40B4-BE49-F238E27FC236}">
                <a16:creationId xmlns:a16="http://schemas.microsoft.com/office/drawing/2014/main" id="{FC8BFE8E-8807-4E4C-AB88-303791BC6EF6}"/>
              </a:ext>
            </a:extLst>
          </p:cNvPr>
          <p:cNvSpPr txBox="1"/>
          <p:nvPr userDrawn="1"/>
        </p:nvSpPr>
        <p:spPr>
          <a:xfrm>
            <a:off x="334772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2</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28" name="TextBox 27">
            <a:extLst>
              <a:ext uri="{FF2B5EF4-FFF2-40B4-BE49-F238E27FC236}">
                <a16:creationId xmlns:a16="http://schemas.microsoft.com/office/drawing/2014/main" id="{9E1D276C-EB54-3A45-AEF3-DE29027E8670}"/>
              </a:ext>
            </a:extLst>
          </p:cNvPr>
          <p:cNvSpPr txBox="1"/>
          <p:nvPr userDrawn="1"/>
        </p:nvSpPr>
        <p:spPr>
          <a:xfrm>
            <a:off x="624840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3</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30" name="TextBox 29">
            <a:extLst>
              <a:ext uri="{FF2B5EF4-FFF2-40B4-BE49-F238E27FC236}">
                <a16:creationId xmlns:a16="http://schemas.microsoft.com/office/drawing/2014/main" id="{1D4EE066-2861-2749-B842-3BF8211B45C8}"/>
              </a:ext>
            </a:extLst>
          </p:cNvPr>
          <p:cNvSpPr txBox="1"/>
          <p:nvPr userDrawn="1"/>
        </p:nvSpPr>
        <p:spPr>
          <a:xfrm>
            <a:off x="918972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4</a:t>
            </a:r>
            <a:endParaRPr lang="ar-SA" sz="6600" b="1" i="0">
              <a:solidFill>
                <a:schemeClr val="accent3"/>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95602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4009">
          <p15:clr>
            <a:srgbClr val="FBAE40"/>
          </p15:clr>
        </p15:guide>
        <p15:guide id="6" pos="5850">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5 Numbered Colum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F62EC4-783C-D644-9331-2A649BF3A7B1}"/>
              </a:ext>
            </a:extLst>
          </p:cNvPr>
          <p:cNvSpPr/>
          <p:nvPr userDrawn="1"/>
        </p:nvSpPr>
        <p:spPr>
          <a:xfrm>
            <a:off x="360363" y="1072800"/>
            <a:ext cx="2160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4749200"/>
            <a:ext cx="2160000" cy="15595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1600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2" y="5364000"/>
            <a:ext cx="21600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a:t>
            </a:r>
            <a:endParaRPr lang="ar-SA"/>
          </a:p>
        </p:txBody>
      </p:sp>
      <p:sp>
        <p:nvSpPr>
          <p:cNvPr id="4" name="Title 3">
            <a:extLst>
              <a:ext uri="{FF2B5EF4-FFF2-40B4-BE49-F238E27FC236}">
                <a16:creationId xmlns:a16="http://schemas.microsoft.com/office/drawing/2014/main" id="{48AA8B9A-A01B-9540-AE63-BEEFFC61B39C}"/>
              </a:ext>
            </a:extLst>
          </p:cNvPr>
          <p:cNvSpPr>
            <a:spLocks noGrp="1"/>
          </p:cNvSpPr>
          <p:nvPr>
            <p:ph type="title"/>
          </p:nvPr>
        </p:nvSpPr>
        <p:spPr/>
        <p:txBody>
          <a:bodyPr/>
          <a:lstStyle/>
          <a:p>
            <a:r>
              <a:rPr lang="en-GB"/>
              <a:t>Click to edit Master title style</a:t>
            </a:r>
            <a:endParaRPr lang="en-US"/>
          </a:p>
        </p:txBody>
      </p:sp>
      <p:sp>
        <p:nvSpPr>
          <p:cNvPr id="2" name="TextBox 1">
            <a:extLst>
              <a:ext uri="{FF2B5EF4-FFF2-40B4-BE49-F238E27FC236}">
                <a16:creationId xmlns:a16="http://schemas.microsoft.com/office/drawing/2014/main" id="{0BDADC5D-4747-BE4D-BABA-3465AD4F424F}"/>
              </a:ext>
            </a:extLst>
          </p:cNvPr>
          <p:cNvSpPr txBox="1"/>
          <p:nvPr userDrawn="1"/>
        </p:nvSpPr>
        <p:spPr>
          <a:xfrm>
            <a:off x="40640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1</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37" name="Rectangle 36">
            <a:extLst>
              <a:ext uri="{FF2B5EF4-FFF2-40B4-BE49-F238E27FC236}">
                <a16:creationId xmlns:a16="http://schemas.microsoft.com/office/drawing/2014/main" id="{E7716C60-7810-964B-8692-8987A4A94890}"/>
              </a:ext>
            </a:extLst>
          </p:cNvPr>
          <p:cNvSpPr/>
          <p:nvPr userDrawn="1"/>
        </p:nvSpPr>
        <p:spPr>
          <a:xfrm>
            <a:off x="2703513" y="1072800"/>
            <a:ext cx="2160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8" name="Text Placeholder 7">
            <a:extLst>
              <a:ext uri="{FF2B5EF4-FFF2-40B4-BE49-F238E27FC236}">
                <a16:creationId xmlns:a16="http://schemas.microsoft.com/office/drawing/2014/main" id="{E11C0838-57F1-DC4A-B612-50CD5FD889FD}"/>
              </a:ext>
            </a:extLst>
          </p:cNvPr>
          <p:cNvSpPr>
            <a:spLocks noGrp="1"/>
          </p:cNvSpPr>
          <p:nvPr>
            <p:ph type="body" sz="quarter" idx="25" hasCustomPrompt="1"/>
          </p:nvPr>
        </p:nvSpPr>
        <p:spPr>
          <a:xfrm>
            <a:off x="2703512" y="4749200"/>
            <a:ext cx="2160000" cy="15595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9" name="Text Placeholder 5">
            <a:extLst>
              <a:ext uri="{FF2B5EF4-FFF2-40B4-BE49-F238E27FC236}">
                <a16:creationId xmlns:a16="http://schemas.microsoft.com/office/drawing/2014/main" id="{68B8D62D-4794-7D41-9C3F-A4EA7A654182}"/>
              </a:ext>
            </a:extLst>
          </p:cNvPr>
          <p:cNvSpPr>
            <a:spLocks noGrp="1"/>
          </p:cNvSpPr>
          <p:nvPr>
            <p:ph type="body" sz="quarter" idx="26" hasCustomPrompt="1"/>
          </p:nvPr>
        </p:nvSpPr>
        <p:spPr>
          <a:xfrm>
            <a:off x="2703513" y="1072800"/>
            <a:ext cx="21600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40" name="Text Placeholder 9">
            <a:extLst>
              <a:ext uri="{FF2B5EF4-FFF2-40B4-BE49-F238E27FC236}">
                <a16:creationId xmlns:a16="http://schemas.microsoft.com/office/drawing/2014/main" id="{14EF6785-DA03-1244-B107-E8AD15A0265F}"/>
              </a:ext>
            </a:extLst>
          </p:cNvPr>
          <p:cNvSpPr>
            <a:spLocks noGrp="1"/>
          </p:cNvSpPr>
          <p:nvPr>
            <p:ph type="body" sz="quarter" idx="27" hasCustomPrompt="1"/>
          </p:nvPr>
        </p:nvSpPr>
        <p:spPr>
          <a:xfrm>
            <a:off x="2703512" y="5364000"/>
            <a:ext cx="21600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a:t>
            </a:r>
            <a:endParaRPr lang="ar-SA"/>
          </a:p>
        </p:txBody>
      </p:sp>
      <p:sp>
        <p:nvSpPr>
          <p:cNvPr id="41" name="TextBox 40">
            <a:extLst>
              <a:ext uri="{FF2B5EF4-FFF2-40B4-BE49-F238E27FC236}">
                <a16:creationId xmlns:a16="http://schemas.microsoft.com/office/drawing/2014/main" id="{8C030A56-4372-D14E-BBC4-38EA5F205C47}"/>
              </a:ext>
            </a:extLst>
          </p:cNvPr>
          <p:cNvSpPr txBox="1"/>
          <p:nvPr userDrawn="1"/>
        </p:nvSpPr>
        <p:spPr>
          <a:xfrm>
            <a:off x="274955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2</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42" name="Rectangle 41">
            <a:extLst>
              <a:ext uri="{FF2B5EF4-FFF2-40B4-BE49-F238E27FC236}">
                <a16:creationId xmlns:a16="http://schemas.microsoft.com/office/drawing/2014/main" id="{C67F841C-4F02-5B41-9431-30E58723F121}"/>
              </a:ext>
            </a:extLst>
          </p:cNvPr>
          <p:cNvSpPr/>
          <p:nvPr userDrawn="1"/>
        </p:nvSpPr>
        <p:spPr>
          <a:xfrm>
            <a:off x="5018088" y="1072800"/>
            <a:ext cx="2160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3" name="Text Placeholder 7">
            <a:extLst>
              <a:ext uri="{FF2B5EF4-FFF2-40B4-BE49-F238E27FC236}">
                <a16:creationId xmlns:a16="http://schemas.microsoft.com/office/drawing/2014/main" id="{F8E32100-5E8C-484B-AEDF-71E53F1F34FB}"/>
              </a:ext>
            </a:extLst>
          </p:cNvPr>
          <p:cNvSpPr>
            <a:spLocks noGrp="1"/>
          </p:cNvSpPr>
          <p:nvPr>
            <p:ph type="body" sz="quarter" idx="28" hasCustomPrompt="1"/>
          </p:nvPr>
        </p:nvSpPr>
        <p:spPr>
          <a:xfrm>
            <a:off x="5018087" y="4749200"/>
            <a:ext cx="2160000" cy="15595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44" name="Text Placeholder 5">
            <a:extLst>
              <a:ext uri="{FF2B5EF4-FFF2-40B4-BE49-F238E27FC236}">
                <a16:creationId xmlns:a16="http://schemas.microsoft.com/office/drawing/2014/main" id="{7625711F-2384-6D41-80C5-20759264DE42}"/>
              </a:ext>
            </a:extLst>
          </p:cNvPr>
          <p:cNvSpPr>
            <a:spLocks noGrp="1"/>
          </p:cNvSpPr>
          <p:nvPr>
            <p:ph type="body" sz="quarter" idx="29" hasCustomPrompt="1"/>
          </p:nvPr>
        </p:nvSpPr>
        <p:spPr>
          <a:xfrm>
            <a:off x="5018088" y="1072800"/>
            <a:ext cx="21600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45" name="Text Placeholder 9">
            <a:extLst>
              <a:ext uri="{FF2B5EF4-FFF2-40B4-BE49-F238E27FC236}">
                <a16:creationId xmlns:a16="http://schemas.microsoft.com/office/drawing/2014/main" id="{54A34157-3568-2348-944D-9426409E8330}"/>
              </a:ext>
            </a:extLst>
          </p:cNvPr>
          <p:cNvSpPr>
            <a:spLocks noGrp="1"/>
          </p:cNvSpPr>
          <p:nvPr>
            <p:ph type="body" sz="quarter" idx="30" hasCustomPrompt="1"/>
          </p:nvPr>
        </p:nvSpPr>
        <p:spPr>
          <a:xfrm>
            <a:off x="5018087" y="5364000"/>
            <a:ext cx="21600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a:t>
            </a:r>
            <a:endParaRPr lang="ar-SA"/>
          </a:p>
        </p:txBody>
      </p:sp>
      <p:sp>
        <p:nvSpPr>
          <p:cNvPr id="46" name="TextBox 45">
            <a:extLst>
              <a:ext uri="{FF2B5EF4-FFF2-40B4-BE49-F238E27FC236}">
                <a16:creationId xmlns:a16="http://schemas.microsoft.com/office/drawing/2014/main" id="{15DF03BE-39F8-4F40-95CF-820A66F0E24A}"/>
              </a:ext>
            </a:extLst>
          </p:cNvPr>
          <p:cNvSpPr txBox="1"/>
          <p:nvPr userDrawn="1"/>
        </p:nvSpPr>
        <p:spPr>
          <a:xfrm>
            <a:off x="5064125"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3</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47" name="Rectangle 46">
            <a:extLst>
              <a:ext uri="{FF2B5EF4-FFF2-40B4-BE49-F238E27FC236}">
                <a16:creationId xmlns:a16="http://schemas.microsoft.com/office/drawing/2014/main" id="{CCC19F0B-16E2-304D-AD07-52DF326CD26E}"/>
              </a:ext>
            </a:extLst>
          </p:cNvPr>
          <p:cNvSpPr/>
          <p:nvPr userDrawn="1"/>
        </p:nvSpPr>
        <p:spPr>
          <a:xfrm>
            <a:off x="7347600" y="1072800"/>
            <a:ext cx="2160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8" name="Text Placeholder 7">
            <a:extLst>
              <a:ext uri="{FF2B5EF4-FFF2-40B4-BE49-F238E27FC236}">
                <a16:creationId xmlns:a16="http://schemas.microsoft.com/office/drawing/2014/main" id="{1690FC4A-C95B-EC42-99B2-DFBE668B0AF6}"/>
              </a:ext>
            </a:extLst>
          </p:cNvPr>
          <p:cNvSpPr>
            <a:spLocks noGrp="1"/>
          </p:cNvSpPr>
          <p:nvPr>
            <p:ph type="body" sz="quarter" idx="31" hasCustomPrompt="1"/>
          </p:nvPr>
        </p:nvSpPr>
        <p:spPr>
          <a:xfrm>
            <a:off x="7346950" y="4749200"/>
            <a:ext cx="2160000" cy="15595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49" name="Text Placeholder 5">
            <a:extLst>
              <a:ext uri="{FF2B5EF4-FFF2-40B4-BE49-F238E27FC236}">
                <a16:creationId xmlns:a16="http://schemas.microsoft.com/office/drawing/2014/main" id="{EEE8B1B9-2859-004C-BEF9-F19E036268D8}"/>
              </a:ext>
            </a:extLst>
          </p:cNvPr>
          <p:cNvSpPr>
            <a:spLocks noGrp="1"/>
          </p:cNvSpPr>
          <p:nvPr>
            <p:ph type="body" sz="quarter" idx="32" hasCustomPrompt="1"/>
          </p:nvPr>
        </p:nvSpPr>
        <p:spPr>
          <a:xfrm>
            <a:off x="7346951" y="1072800"/>
            <a:ext cx="21600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50" name="Text Placeholder 9">
            <a:extLst>
              <a:ext uri="{FF2B5EF4-FFF2-40B4-BE49-F238E27FC236}">
                <a16:creationId xmlns:a16="http://schemas.microsoft.com/office/drawing/2014/main" id="{C0F6BA4D-EDAA-8B4C-A6FD-DC0EB6098CF0}"/>
              </a:ext>
            </a:extLst>
          </p:cNvPr>
          <p:cNvSpPr>
            <a:spLocks noGrp="1"/>
          </p:cNvSpPr>
          <p:nvPr>
            <p:ph type="body" sz="quarter" idx="33" hasCustomPrompt="1"/>
          </p:nvPr>
        </p:nvSpPr>
        <p:spPr>
          <a:xfrm>
            <a:off x="7346950" y="5364000"/>
            <a:ext cx="21600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a:t>
            </a:r>
            <a:endParaRPr lang="ar-SA"/>
          </a:p>
        </p:txBody>
      </p:sp>
      <p:sp>
        <p:nvSpPr>
          <p:cNvPr id="51" name="TextBox 50">
            <a:extLst>
              <a:ext uri="{FF2B5EF4-FFF2-40B4-BE49-F238E27FC236}">
                <a16:creationId xmlns:a16="http://schemas.microsoft.com/office/drawing/2014/main" id="{F17B9DEB-FFEB-A149-ADC6-25F7CE40DF53}"/>
              </a:ext>
            </a:extLst>
          </p:cNvPr>
          <p:cNvSpPr txBox="1"/>
          <p:nvPr userDrawn="1"/>
        </p:nvSpPr>
        <p:spPr>
          <a:xfrm>
            <a:off x="7392988"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4</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52" name="Rectangle 51">
            <a:extLst>
              <a:ext uri="{FF2B5EF4-FFF2-40B4-BE49-F238E27FC236}">
                <a16:creationId xmlns:a16="http://schemas.microsoft.com/office/drawing/2014/main" id="{9DC34432-3288-A049-B8EF-01F9D11F3A9E}"/>
              </a:ext>
            </a:extLst>
          </p:cNvPr>
          <p:cNvSpPr/>
          <p:nvPr userDrawn="1"/>
        </p:nvSpPr>
        <p:spPr>
          <a:xfrm>
            <a:off x="9669600" y="1072800"/>
            <a:ext cx="2160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3" name="Text Placeholder 7">
            <a:extLst>
              <a:ext uri="{FF2B5EF4-FFF2-40B4-BE49-F238E27FC236}">
                <a16:creationId xmlns:a16="http://schemas.microsoft.com/office/drawing/2014/main" id="{BA3EC096-8873-924D-8057-333BFBBFD3B5}"/>
              </a:ext>
            </a:extLst>
          </p:cNvPr>
          <p:cNvSpPr>
            <a:spLocks noGrp="1"/>
          </p:cNvSpPr>
          <p:nvPr>
            <p:ph type="body" sz="quarter" idx="34" hasCustomPrompt="1"/>
          </p:nvPr>
        </p:nvSpPr>
        <p:spPr>
          <a:xfrm>
            <a:off x="9669600" y="4748400"/>
            <a:ext cx="2160000" cy="15595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54" name="Text Placeholder 5">
            <a:extLst>
              <a:ext uri="{FF2B5EF4-FFF2-40B4-BE49-F238E27FC236}">
                <a16:creationId xmlns:a16="http://schemas.microsoft.com/office/drawing/2014/main" id="{4A5A9D55-EA57-7C44-88EE-4FF0A1FC4B93}"/>
              </a:ext>
            </a:extLst>
          </p:cNvPr>
          <p:cNvSpPr>
            <a:spLocks noGrp="1"/>
          </p:cNvSpPr>
          <p:nvPr>
            <p:ph type="body" sz="quarter" idx="35" hasCustomPrompt="1"/>
          </p:nvPr>
        </p:nvSpPr>
        <p:spPr>
          <a:xfrm>
            <a:off x="9675814" y="1072800"/>
            <a:ext cx="21600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55" name="Text Placeholder 9">
            <a:extLst>
              <a:ext uri="{FF2B5EF4-FFF2-40B4-BE49-F238E27FC236}">
                <a16:creationId xmlns:a16="http://schemas.microsoft.com/office/drawing/2014/main" id="{54BAD46C-76BF-A64B-BEB8-01A40431EBB0}"/>
              </a:ext>
            </a:extLst>
          </p:cNvPr>
          <p:cNvSpPr>
            <a:spLocks noGrp="1"/>
          </p:cNvSpPr>
          <p:nvPr>
            <p:ph type="body" sz="quarter" idx="36" hasCustomPrompt="1"/>
          </p:nvPr>
        </p:nvSpPr>
        <p:spPr>
          <a:xfrm>
            <a:off x="9669600" y="5364000"/>
            <a:ext cx="21600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a:t>
            </a:r>
            <a:endParaRPr lang="ar-SA"/>
          </a:p>
        </p:txBody>
      </p:sp>
      <p:sp>
        <p:nvSpPr>
          <p:cNvPr id="56" name="TextBox 55">
            <a:extLst>
              <a:ext uri="{FF2B5EF4-FFF2-40B4-BE49-F238E27FC236}">
                <a16:creationId xmlns:a16="http://schemas.microsoft.com/office/drawing/2014/main" id="{F29963BD-E511-4143-889B-FFCA9138C037}"/>
              </a:ext>
            </a:extLst>
          </p:cNvPr>
          <p:cNvSpPr txBox="1"/>
          <p:nvPr userDrawn="1"/>
        </p:nvSpPr>
        <p:spPr>
          <a:xfrm>
            <a:off x="9721851"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5</a:t>
            </a:r>
            <a:endParaRPr lang="ar-SA" sz="6600" b="1" i="0">
              <a:solidFill>
                <a:schemeClr val="accent3"/>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420606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4009">
          <p15:clr>
            <a:srgbClr val="FBAE40"/>
          </p15:clr>
        </p15:guide>
        <p15:guide id="6" pos="5850">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ext with 12 Box">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4" name="Rectangle 3">
            <a:extLst>
              <a:ext uri="{FF2B5EF4-FFF2-40B4-BE49-F238E27FC236}">
                <a16:creationId xmlns:a16="http://schemas.microsoft.com/office/drawing/2014/main" id="{610ACDF2-F023-A54E-B2A2-0E26810C5758}"/>
              </a:ext>
            </a:extLst>
          </p:cNvPr>
          <p:cNvSpPr/>
          <p:nvPr userDrawn="1"/>
        </p:nvSpPr>
        <p:spPr>
          <a:xfrm>
            <a:off x="360422"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sz="1200"/>
          </a:p>
        </p:txBody>
      </p:sp>
      <p:sp>
        <p:nvSpPr>
          <p:cNvPr id="21" name="Rectangle 20">
            <a:extLst>
              <a:ext uri="{FF2B5EF4-FFF2-40B4-BE49-F238E27FC236}">
                <a16:creationId xmlns:a16="http://schemas.microsoft.com/office/drawing/2014/main" id="{5DD11B46-3736-EF45-A40B-89CAA140BA1D}"/>
              </a:ext>
            </a:extLst>
          </p:cNvPr>
          <p:cNvSpPr/>
          <p:nvPr userDrawn="1"/>
        </p:nvSpPr>
        <p:spPr>
          <a:xfrm>
            <a:off x="3239556"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2" name="Rectangle 21">
            <a:extLst>
              <a:ext uri="{FF2B5EF4-FFF2-40B4-BE49-F238E27FC236}">
                <a16:creationId xmlns:a16="http://schemas.microsoft.com/office/drawing/2014/main" id="{F7CAA59F-8E4A-FC46-A12F-FB334D030986}"/>
              </a:ext>
            </a:extLst>
          </p:cNvPr>
          <p:cNvSpPr/>
          <p:nvPr userDrawn="1"/>
        </p:nvSpPr>
        <p:spPr>
          <a:xfrm>
            <a:off x="6119114"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8" name="Rectangle 27">
            <a:extLst>
              <a:ext uri="{FF2B5EF4-FFF2-40B4-BE49-F238E27FC236}">
                <a16:creationId xmlns:a16="http://schemas.microsoft.com/office/drawing/2014/main" id="{9754C047-12EC-5743-BFFB-FE2A692E47C9}"/>
              </a:ext>
            </a:extLst>
          </p:cNvPr>
          <p:cNvSpPr/>
          <p:nvPr userDrawn="1"/>
        </p:nvSpPr>
        <p:spPr>
          <a:xfrm>
            <a:off x="8998671"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7" name="Rectangle 56">
            <a:extLst>
              <a:ext uri="{FF2B5EF4-FFF2-40B4-BE49-F238E27FC236}">
                <a16:creationId xmlns:a16="http://schemas.microsoft.com/office/drawing/2014/main" id="{4661CE75-641E-CE4F-84A9-ABE2C6D81CD4}"/>
              </a:ext>
            </a:extLst>
          </p:cNvPr>
          <p:cNvSpPr/>
          <p:nvPr userDrawn="1"/>
        </p:nvSpPr>
        <p:spPr>
          <a:xfrm>
            <a:off x="359998"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8" name="Rectangle 57">
            <a:extLst>
              <a:ext uri="{FF2B5EF4-FFF2-40B4-BE49-F238E27FC236}">
                <a16:creationId xmlns:a16="http://schemas.microsoft.com/office/drawing/2014/main" id="{98823237-1928-7042-AF2C-FC9297064A76}"/>
              </a:ext>
            </a:extLst>
          </p:cNvPr>
          <p:cNvSpPr/>
          <p:nvPr userDrawn="1"/>
        </p:nvSpPr>
        <p:spPr>
          <a:xfrm>
            <a:off x="3239556"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9" name="Rectangle 58">
            <a:extLst>
              <a:ext uri="{FF2B5EF4-FFF2-40B4-BE49-F238E27FC236}">
                <a16:creationId xmlns:a16="http://schemas.microsoft.com/office/drawing/2014/main" id="{5A24F87B-5B27-4241-9324-6B3BB60CCCDD}"/>
              </a:ext>
            </a:extLst>
          </p:cNvPr>
          <p:cNvSpPr/>
          <p:nvPr userDrawn="1"/>
        </p:nvSpPr>
        <p:spPr>
          <a:xfrm>
            <a:off x="6119114"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0" name="Rectangle 59">
            <a:extLst>
              <a:ext uri="{FF2B5EF4-FFF2-40B4-BE49-F238E27FC236}">
                <a16:creationId xmlns:a16="http://schemas.microsoft.com/office/drawing/2014/main" id="{027092B3-185D-424E-BD75-3F3D6AD80906}"/>
              </a:ext>
            </a:extLst>
          </p:cNvPr>
          <p:cNvSpPr/>
          <p:nvPr userDrawn="1"/>
        </p:nvSpPr>
        <p:spPr>
          <a:xfrm>
            <a:off x="8998671"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1" name="Rectangle 60">
            <a:extLst>
              <a:ext uri="{FF2B5EF4-FFF2-40B4-BE49-F238E27FC236}">
                <a16:creationId xmlns:a16="http://schemas.microsoft.com/office/drawing/2014/main" id="{180EFAF0-822D-5A49-9115-EE4190F10D74}"/>
              </a:ext>
            </a:extLst>
          </p:cNvPr>
          <p:cNvSpPr/>
          <p:nvPr userDrawn="1"/>
        </p:nvSpPr>
        <p:spPr>
          <a:xfrm>
            <a:off x="359998"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2" name="Rectangle 61">
            <a:extLst>
              <a:ext uri="{FF2B5EF4-FFF2-40B4-BE49-F238E27FC236}">
                <a16:creationId xmlns:a16="http://schemas.microsoft.com/office/drawing/2014/main" id="{ABA03062-2B5F-C443-A4B7-7B31EF4196D2}"/>
              </a:ext>
            </a:extLst>
          </p:cNvPr>
          <p:cNvSpPr/>
          <p:nvPr userDrawn="1"/>
        </p:nvSpPr>
        <p:spPr>
          <a:xfrm>
            <a:off x="3239556"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3" name="Rectangle 62">
            <a:extLst>
              <a:ext uri="{FF2B5EF4-FFF2-40B4-BE49-F238E27FC236}">
                <a16:creationId xmlns:a16="http://schemas.microsoft.com/office/drawing/2014/main" id="{1001E479-5701-584B-8602-456316BB7B7D}"/>
              </a:ext>
            </a:extLst>
          </p:cNvPr>
          <p:cNvSpPr/>
          <p:nvPr userDrawn="1"/>
        </p:nvSpPr>
        <p:spPr>
          <a:xfrm>
            <a:off x="6119114"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4" name="Rectangle 63">
            <a:extLst>
              <a:ext uri="{FF2B5EF4-FFF2-40B4-BE49-F238E27FC236}">
                <a16:creationId xmlns:a16="http://schemas.microsoft.com/office/drawing/2014/main" id="{7ACBE2C6-D6BE-7241-B78B-1F3CACC06AA9}"/>
              </a:ext>
            </a:extLst>
          </p:cNvPr>
          <p:cNvSpPr/>
          <p:nvPr userDrawn="1"/>
        </p:nvSpPr>
        <p:spPr>
          <a:xfrm>
            <a:off x="8998671"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 name="Text Placeholder 6">
            <a:extLst>
              <a:ext uri="{FF2B5EF4-FFF2-40B4-BE49-F238E27FC236}">
                <a16:creationId xmlns:a16="http://schemas.microsoft.com/office/drawing/2014/main" id="{FF4501F0-9F8E-9D4C-A778-43CA6B8E4248}"/>
              </a:ext>
            </a:extLst>
          </p:cNvPr>
          <p:cNvSpPr>
            <a:spLocks noGrp="1"/>
          </p:cNvSpPr>
          <p:nvPr>
            <p:ph type="body" sz="quarter" idx="11" hasCustomPrompt="1"/>
          </p:nvPr>
        </p:nvSpPr>
        <p:spPr>
          <a:xfrm>
            <a:off x="360422"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65" name="Text Placeholder 6">
            <a:extLst>
              <a:ext uri="{FF2B5EF4-FFF2-40B4-BE49-F238E27FC236}">
                <a16:creationId xmlns:a16="http://schemas.microsoft.com/office/drawing/2014/main" id="{F7846371-0C77-AA40-97A0-79E56BACB943}"/>
              </a:ext>
            </a:extLst>
          </p:cNvPr>
          <p:cNvSpPr>
            <a:spLocks noGrp="1"/>
          </p:cNvSpPr>
          <p:nvPr>
            <p:ph type="body" sz="quarter" idx="12" hasCustomPrompt="1"/>
          </p:nvPr>
        </p:nvSpPr>
        <p:spPr>
          <a:xfrm>
            <a:off x="360422"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66" name="Text Placeholder 6">
            <a:extLst>
              <a:ext uri="{FF2B5EF4-FFF2-40B4-BE49-F238E27FC236}">
                <a16:creationId xmlns:a16="http://schemas.microsoft.com/office/drawing/2014/main" id="{28A94B59-1B67-DC42-85E9-31D3553CD9CC}"/>
              </a:ext>
            </a:extLst>
          </p:cNvPr>
          <p:cNvSpPr>
            <a:spLocks noGrp="1"/>
          </p:cNvSpPr>
          <p:nvPr>
            <p:ph type="body" sz="quarter" idx="13" hasCustomPrompt="1"/>
          </p:nvPr>
        </p:nvSpPr>
        <p:spPr>
          <a:xfrm>
            <a:off x="360422"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67" name="Text Placeholder 6">
            <a:extLst>
              <a:ext uri="{FF2B5EF4-FFF2-40B4-BE49-F238E27FC236}">
                <a16:creationId xmlns:a16="http://schemas.microsoft.com/office/drawing/2014/main" id="{1C476F38-A540-D04D-8359-45D11E4845F9}"/>
              </a:ext>
            </a:extLst>
          </p:cNvPr>
          <p:cNvSpPr>
            <a:spLocks noGrp="1"/>
          </p:cNvSpPr>
          <p:nvPr>
            <p:ph type="body" sz="quarter" idx="14" hasCustomPrompt="1"/>
          </p:nvPr>
        </p:nvSpPr>
        <p:spPr>
          <a:xfrm>
            <a:off x="360422"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78" name="Text Placeholder 6">
            <a:extLst>
              <a:ext uri="{FF2B5EF4-FFF2-40B4-BE49-F238E27FC236}">
                <a16:creationId xmlns:a16="http://schemas.microsoft.com/office/drawing/2014/main" id="{5A695B54-20C5-7A48-A56E-F4D46C7AFE83}"/>
              </a:ext>
            </a:extLst>
          </p:cNvPr>
          <p:cNvSpPr>
            <a:spLocks noGrp="1"/>
          </p:cNvSpPr>
          <p:nvPr>
            <p:ph type="body" sz="quarter" idx="15" hasCustomPrompt="1"/>
          </p:nvPr>
        </p:nvSpPr>
        <p:spPr>
          <a:xfrm>
            <a:off x="3239556"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79" name="Text Placeholder 6">
            <a:extLst>
              <a:ext uri="{FF2B5EF4-FFF2-40B4-BE49-F238E27FC236}">
                <a16:creationId xmlns:a16="http://schemas.microsoft.com/office/drawing/2014/main" id="{AA756910-5D79-0D43-8AAC-266225CE19F1}"/>
              </a:ext>
            </a:extLst>
          </p:cNvPr>
          <p:cNvSpPr>
            <a:spLocks noGrp="1"/>
          </p:cNvSpPr>
          <p:nvPr>
            <p:ph type="body" sz="quarter" idx="16" hasCustomPrompt="1"/>
          </p:nvPr>
        </p:nvSpPr>
        <p:spPr>
          <a:xfrm>
            <a:off x="3239556"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80" name="Text Placeholder 6">
            <a:extLst>
              <a:ext uri="{FF2B5EF4-FFF2-40B4-BE49-F238E27FC236}">
                <a16:creationId xmlns:a16="http://schemas.microsoft.com/office/drawing/2014/main" id="{EA85A560-FDB3-9442-9A85-D24C7934104D}"/>
              </a:ext>
            </a:extLst>
          </p:cNvPr>
          <p:cNvSpPr>
            <a:spLocks noGrp="1"/>
          </p:cNvSpPr>
          <p:nvPr>
            <p:ph type="body" sz="quarter" idx="17" hasCustomPrompt="1"/>
          </p:nvPr>
        </p:nvSpPr>
        <p:spPr>
          <a:xfrm>
            <a:off x="3239556"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81" name="Text Placeholder 6">
            <a:extLst>
              <a:ext uri="{FF2B5EF4-FFF2-40B4-BE49-F238E27FC236}">
                <a16:creationId xmlns:a16="http://schemas.microsoft.com/office/drawing/2014/main" id="{AAA7411B-CDBF-A149-991D-A1FE49C33DFE}"/>
              </a:ext>
            </a:extLst>
          </p:cNvPr>
          <p:cNvSpPr>
            <a:spLocks noGrp="1"/>
          </p:cNvSpPr>
          <p:nvPr>
            <p:ph type="body" sz="quarter" idx="18" hasCustomPrompt="1"/>
          </p:nvPr>
        </p:nvSpPr>
        <p:spPr>
          <a:xfrm>
            <a:off x="3239556"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82" name="Text Placeholder 6">
            <a:extLst>
              <a:ext uri="{FF2B5EF4-FFF2-40B4-BE49-F238E27FC236}">
                <a16:creationId xmlns:a16="http://schemas.microsoft.com/office/drawing/2014/main" id="{ADB258B7-2AAE-5C48-B066-A21DD8B552C0}"/>
              </a:ext>
            </a:extLst>
          </p:cNvPr>
          <p:cNvSpPr>
            <a:spLocks noGrp="1"/>
          </p:cNvSpPr>
          <p:nvPr>
            <p:ph type="body" sz="quarter" idx="19" hasCustomPrompt="1"/>
          </p:nvPr>
        </p:nvSpPr>
        <p:spPr>
          <a:xfrm>
            <a:off x="6119114"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83" name="Text Placeholder 6">
            <a:extLst>
              <a:ext uri="{FF2B5EF4-FFF2-40B4-BE49-F238E27FC236}">
                <a16:creationId xmlns:a16="http://schemas.microsoft.com/office/drawing/2014/main" id="{F0249E73-3616-574F-A8E5-AA3CB8319106}"/>
              </a:ext>
            </a:extLst>
          </p:cNvPr>
          <p:cNvSpPr>
            <a:spLocks noGrp="1"/>
          </p:cNvSpPr>
          <p:nvPr>
            <p:ph type="body" sz="quarter" idx="20" hasCustomPrompt="1"/>
          </p:nvPr>
        </p:nvSpPr>
        <p:spPr>
          <a:xfrm>
            <a:off x="6119114"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84" name="Text Placeholder 6">
            <a:extLst>
              <a:ext uri="{FF2B5EF4-FFF2-40B4-BE49-F238E27FC236}">
                <a16:creationId xmlns:a16="http://schemas.microsoft.com/office/drawing/2014/main" id="{8F73A1B1-0BD5-354F-9F47-A2FC034EB70D}"/>
              </a:ext>
            </a:extLst>
          </p:cNvPr>
          <p:cNvSpPr>
            <a:spLocks noGrp="1"/>
          </p:cNvSpPr>
          <p:nvPr>
            <p:ph type="body" sz="quarter" idx="21" hasCustomPrompt="1"/>
          </p:nvPr>
        </p:nvSpPr>
        <p:spPr>
          <a:xfrm>
            <a:off x="6119114"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85" name="Text Placeholder 6">
            <a:extLst>
              <a:ext uri="{FF2B5EF4-FFF2-40B4-BE49-F238E27FC236}">
                <a16:creationId xmlns:a16="http://schemas.microsoft.com/office/drawing/2014/main" id="{D5A425F6-3CC9-F845-9EEF-1B89239D1E52}"/>
              </a:ext>
            </a:extLst>
          </p:cNvPr>
          <p:cNvSpPr>
            <a:spLocks noGrp="1"/>
          </p:cNvSpPr>
          <p:nvPr>
            <p:ph type="body" sz="quarter" idx="22" hasCustomPrompt="1"/>
          </p:nvPr>
        </p:nvSpPr>
        <p:spPr>
          <a:xfrm>
            <a:off x="6119114"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86" name="Text Placeholder 6">
            <a:extLst>
              <a:ext uri="{FF2B5EF4-FFF2-40B4-BE49-F238E27FC236}">
                <a16:creationId xmlns:a16="http://schemas.microsoft.com/office/drawing/2014/main" id="{FA514857-C845-0541-9EE8-77328F0E7D5B}"/>
              </a:ext>
            </a:extLst>
          </p:cNvPr>
          <p:cNvSpPr>
            <a:spLocks noGrp="1"/>
          </p:cNvSpPr>
          <p:nvPr>
            <p:ph type="body" sz="quarter" idx="23" hasCustomPrompt="1"/>
          </p:nvPr>
        </p:nvSpPr>
        <p:spPr>
          <a:xfrm>
            <a:off x="8998671"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87" name="Text Placeholder 6">
            <a:extLst>
              <a:ext uri="{FF2B5EF4-FFF2-40B4-BE49-F238E27FC236}">
                <a16:creationId xmlns:a16="http://schemas.microsoft.com/office/drawing/2014/main" id="{7E3754B0-FAD2-2443-A6AA-D782C79F79DB}"/>
              </a:ext>
            </a:extLst>
          </p:cNvPr>
          <p:cNvSpPr>
            <a:spLocks noGrp="1"/>
          </p:cNvSpPr>
          <p:nvPr>
            <p:ph type="body" sz="quarter" idx="24" hasCustomPrompt="1"/>
          </p:nvPr>
        </p:nvSpPr>
        <p:spPr>
          <a:xfrm>
            <a:off x="8998671"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88" name="Text Placeholder 6">
            <a:extLst>
              <a:ext uri="{FF2B5EF4-FFF2-40B4-BE49-F238E27FC236}">
                <a16:creationId xmlns:a16="http://schemas.microsoft.com/office/drawing/2014/main" id="{0A512161-1478-E840-847C-CE0FA3769830}"/>
              </a:ext>
            </a:extLst>
          </p:cNvPr>
          <p:cNvSpPr>
            <a:spLocks noGrp="1"/>
          </p:cNvSpPr>
          <p:nvPr>
            <p:ph type="body" sz="quarter" idx="25" hasCustomPrompt="1"/>
          </p:nvPr>
        </p:nvSpPr>
        <p:spPr>
          <a:xfrm>
            <a:off x="8998671"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89" name="Text Placeholder 6">
            <a:extLst>
              <a:ext uri="{FF2B5EF4-FFF2-40B4-BE49-F238E27FC236}">
                <a16:creationId xmlns:a16="http://schemas.microsoft.com/office/drawing/2014/main" id="{0C6D09DC-1E71-4944-80BC-2E01DA6B9707}"/>
              </a:ext>
            </a:extLst>
          </p:cNvPr>
          <p:cNvSpPr>
            <a:spLocks noGrp="1"/>
          </p:cNvSpPr>
          <p:nvPr>
            <p:ph type="body" sz="quarter" idx="26" hasCustomPrompt="1"/>
          </p:nvPr>
        </p:nvSpPr>
        <p:spPr>
          <a:xfrm>
            <a:off x="8998671"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90" name="Text Placeholder 6">
            <a:extLst>
              <a:ext uri="{FF2B5EF4-FFF2-40B4-BE49-F238E27FC236}">
                <a16:creationId xmlns:a16="http://schemas.microsoft.com/office/drawing/2014/main" id="{0C800B41-610B-4149-801F-EEEBC03C2BB3}"/>
              </a:ext>
            </a:extLst>
          </p:cNvPr>
          <p:cNvSpPr>
            <a:spLocks noGrp="1"/>
          </p:cNvSpPr>
          <p:nvPr>
            <p:ph type="body" sz="quarter" idx="27" hasCustomPrompt="1"/>
          </p:nvPr>
        </p:nvSpPr>
        <p:spPr>
          <a:xfrm>
            <a:off x="371938"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91" name="Text Placeholder 6">
            <a:extLst>
              <a:ext uri="{FF2B5EF4-FFF2-40B4-BE49-F238E27FC236}">
                <a16:creationId xmlns:a16="http://schemas.microsoft.com/office/drawing/2014/main" id="{92B66CDB-4811-7A46-A093-02BA961AE8A5}"/>
              </a:ext>
            </a:extLst>
          </p:cNvPr>
          <p:cNvSpPr>
            <a:spLocks noGrp="1"/>
          </p:cNvSpPr>
          <p:nvPr>
            <p:ph type="body" sz="quarter" idx="28" hasCustomPrompt="1"/>
          </p:nvPr>
        </p:nvSpPr>
        <p:spPr>
          <a:xfrm>
            <a:off x="371938"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92" name="Text Placeholder 6">
            <a:extLst>
              <a:ext uri="{FF2B5EF4-FFF2-40B4-BE49-F238E27FC236}">
                <a16:creationId xmlns:a16="http://schemas.microsoft.com/office/drawing/2014/main" id="{7CAF6228-52C9-F34E-83CB-B9AD09E50FBE}"/>
              </a:ext>
            </a:extLst>
          </p:cNvPr>
          <p:cNvSpPr>
            <a:spLocks noGrp="1"/>
          </p:cNvSpPr>
          <p:nvPr>
            <p:ph type="body" sz="quarter" idx="29" hasCustomPrompt="1"/>
          </p:nvPr>
        </p:nvSpPr>
        <p:spPr>
          <a:xfrm>
            <a:off x="371938"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93" name="Text Placeholder 6">
            <a:extLst>
              <a:ext uri="{FF2B5EF4-FFF2-40B4-BE49-F238E27FC236}">
                <a16:creationId xmlns:a16="http://schemas.microsoft.com/office/drawing/2014/main" id="{08ABF058-971A-A64C-9AB2-6A26BDD76D01}"/>
              </a:ext>
            </a:extLst>
          </p:cNvPr>
          <p:cNvSpPr>
            <a:spLocks noGrp="1"/>
          </p:cNvSpPr>
          <p:nvPr>
            <p:ph type="body" sz="quarter" idx="30" hasCustomPrompt="1"/>
          </p:nvPr>
        </p:nvSpPr>
        <p:spPr>
          <a:xfrm>
            <a:off x="371938"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94" name="Text Placeholder 6">
            <a:extLst>
              <a:ext uri="{FF2B5EF4-FFF2-40B4-BE49-F238E27FC236}">
                <a16:creationId xmlns:a16="http://schemas.microsoft.com/office/drawing/2014/main" id="{10898A28-3A35-C44F-B00A-A4B130FE6E01}"/>
              </a:ext>
            </a:extLst>
          </p:cNvPr>
          <p:cNvSpPr>
            <a:spLocks noGrp="1"/>
          </p:cNvSpPr>
          <p:nvPr>
            <p:ph type="body" sz="quarter" idx="31" hasCustomPrompt="1"/>
          </p:nvPr>
        </p:nvSpPr>
        <p:spPr>
          <a:xfrm>
            <a:off x="3242460"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95" name="Text Placeholder 6">
            <a:extLst>
              <a:ext uri="{FF2B5EF4-FFF2-40B4-BE49-F238E27FC236}">
                <a16:creationId xmlns:a16="http://schemas.microsoft.com/office/drawing/2014/main" id="{8CB48A1B-F3E1-9342-9F96-2A669FEB8556}"/>
              </a:ext>
            </a:extLst>
          </p:cNvPr>
          <p:cNvSpPr>
            <a:spLocks noGrp="1"/>
          </p:cNvSpPr>
          <p:nvPr>
            <p:ph type="body" sz="quarter" idx="32" hasCustomPrompt="1"/>
          </p:nvPr>
        </p:nvSpPr>
        <p:spPr>
          <a:xfrm>
            <a:off x="3242460"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96" name="Text Placeholder 6">
            <a:extLst>
              <a:ext uri="{FF2B5EF4-FFF2-40B4-BE49-F238E27FC236}">
                <a16:creationId xmlns:a16="http://schemas.microsoft.com/office/drawing/2014/main" id="{2737EBFE-85B1-F444-90EA-2A420513A16F}"/>
              </a:ext>
            </a:extLst>
          </p:cNvPr>
          <p:cNvSpPr>
            <a:spLocks noGrp="1"/>
          </p:cNvSpPr>
          <p:nvPr>
            <p:ph type="body" sz="quarter" idx="33" hasCustomPrompt="1"/>
          </p:nvPr>
        </p:nvSpPr>
        <p:spPr>
          <a:xfrm>
            <a:off x="3242460"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97" name="Text Placeholder 6">
            <a:extLst>
              <a:ext uri="{FF2B5EF4-FFF2-40B4-BE49-F238E27FC236}">
                <a16:creationId xmlns:a16="http://schemas.microsoft.com/office/drawing/2014/main" id="{4918F6ED-78B0-294D-BAF9-4DDCA62D8EA2}"/>
              </a:ext>
            </a:extLst>
          </p:cNvPr>
          <p:cNvSpPr>
            <a:spLocks noGrp="1"/>
          </p:cNvSpPr>
          <p:nvPr>
            <p:ph type="body" sz="quarter" idx="34" hasCustomPrompt="1"/>
          </p:nvPr>
        </p:nvSpPr>
        <p:spPr>
          <a:xfrm>
            <a:off x="3242460"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98" name="Text Placeholder 6">
            <a:extLst>
              <a:ext uri="{FF2B5EF4-FFF2-40B4-BE49-F238E27FC236}">
                <a16:creationId xmlns:a16="http://schemas.microsoft.com/office/drawing/2014/main" id="{A6135E30-376A-414E-BF09-74BBC4932D5C}"/>
              </a:ext>
            </a:extLst>
          </p:cNvPr>
          <p:cNvSpPr>
            <a:spLocks noGrp="1"/>
          </p:cNvSpPr>
          <p:nvPr>
            <p:ph type="body" sz="quarter" idx="35" hasCustomPrompt="1"/>
          </p:nvPr>
        </p:nvSpPr>
        <p:spPr>
          <a:xfrm>
            <a:off x="6124556"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99" name="Text Placeholder 6">
            <a:extLst>
              <a:ext uri="{FF2B5EF4-FFF2-40B4-BE49-F238E27FC236}">
                <a16:creationId xmlns:a16="http://schemas.microsoft.com/office/drawing/2014/main" id="{6627D379-785F-C044-81F9-C41092B1CCF2}"/>
              </a:ext>
            </a:extLst>
          </p:cNvPr>
          <p:cNvSpPr>
            <a:spLocks noGrp="1"/>
          </p:cNvSpPr>
          <p:nvPr>
            <p:ph type="body" sz="quarter" idx="36" hasCustomPrompt="1"/>
          </p:nvPr>
        </p:nvSpPr>
        <p:spPr>
          <a:xfrm>
            <a:off x="6124556"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00" name="Text Placeholder 6">
            <a:extLst>
              <a:ext uri="{FF2B5EF4-FFF2-40B4-BE49-F238E27FC236}">
                <a16:creationId xmlns:a16="http://schemas.microsoft.com/office/drawing/2014/main" id="{CB63DC66-2C8A-7644-9387-8F86500667CD}"/>
              </a:ext>
            </a:extLst>
          </p:cNvPr>
          <p:cNvSpPr>
            <a:spLocks noGrp="1"/>
          </p:cNvSpPr>
          <p:nvPr>
            <p:ph type="body" sz="quarter" idx="37" hasCustomPrompt="1"/>
          </p:nvPr>
        </p:nvSpPr>
        <p:spPr>
          <a:xfrm>
            <a:off x="6124556"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01" name="Text Placeholder 6">
            <a:extLst>
              <a:ext uri="{FF2B5EF4-FFF2-40B4-BE49-F238E27FC236}">
                <a16:creationId xmlns:a16="http://schemas.microsoft.com/office/drawing/2014/main" id="{F80FF2AA-1A95-4D49-AFC4-7AFFBA6F2FDE}"/>
              </a:ext>
            </a:extLst>
          </p:cNvPr>
          <p:cNvSpPr>
            <a:spLocks noGrp="1"/>
          </p:cNvSpPr>
          <p:nvPr>
            <p:ph type="body" sz="quarter" idx="38" hasCustomPrompt="1"/>
          </p:nvPr>
        </p:nvSpPr>
        <p:spPr>
          <a:xfrm>
            <a:off x="6124556"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102" name="Text Placeholder 6">
            <a:extLst>
              <a:ext uri="{FF2B5EF4-FFF2-40B4-BE49-F238E27FC236}">
                <a16:creationId xmlns:a16="http://schemas.microsoft.com/office/drawing/2014/main" id="{06606E1D-2ED4-B644-BC72-4DAA5DDF6D20}"/>
              </a:ext>
            </a:extLst>
          </p:cNvPr>
          <p:cNvSpPr>
            <a:spLocks noGrp="1"/>
          </p:cNvSpPr>
          <p:nvPr>
            <p:ph type="body" sz="quarter" idx="39" hasCustomPrompt="1"/>
          </p:nvPr>
        </p:nvSpPr>
        <p:spPr>
          <a:xfrm>
            <a:off x="8995077"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103" name="Text Placeholder 6">
            <a:extLst>
              <a:ext uri="{FF2B5EF4-FFF2-40B4-BE49-F238E27FC236}">
                <a16:creationId xmlns:a16="http://schemas.microsoft.com/office/drawing/2014/main" id="{E045F8CB-2F53-5F44-869C-3A006D09164E}"/>
              </a:ext>
            </a:extLst>
          </p:cNvPr>
          <p:cNvSpPr>
            <a:spLocks noGrp="1"/>
          </p:cNvSpPr>
          <p:nvPr>
            <p:ph type="body" sz="quarter" idx="40" hasCustomPrompt="1"/>
          </p:nvPr>
        </p:nvSpPr>
        <p:spPr>
          <a:xfrm>
            <a:off x="8995077"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04" name="Text Placeholder 6">
            <a:extLst>
              <a:ext uri="{FF2B5EF4-FFF2-40B4-BE49-F238E27FC236}">
                <a16:creationId xmlns:a16="http://schemas.microsoft.com/office/drawing/2014/main" id="{E86FE3B4-B347-F14E-99A3-8832D5A50299}"/>
              </a:ext>
            </a:extLst>
          </p:cNvPr>
          <p:cNvSpPr>
            <a:spLocks noGrp="1"/>
          </p:cNvSpPr>
          <p:nvPr>
            <p:ph type="body" sz="quarter" idx="41" hasCustomPrompt="1"/>
          </p:nvPr>
        </p:nvSpPr>
        <p:spPr>
          <a:xfrm>
            <a:off x="8995077"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05" name="Text Placeholder 6">
            <a:extLst>
              <a:ext uri="{FF2B5EF4-FFF2-40B4-BE49-F238E27FC236}">
                <a16:creationId xmlns:a16="http://schemas.microsoft.com/office/drawing/2014/main" id="{9130ED90-8ACF-BA4A-9D00-C68D8419362A}"/>
              </a:ext>
            </a:extLst>
          </p:cNvPr>
          <p:cNvSpPr>
            <a:spLocks noGrp="1"/>
          </p:cNvSpPr>
          <p:nvPr>
            <p:ph type="body" sz="quarter" idx="42" hasCustomPrompt="1"/>
          </p:nvPr>
        </p:nvSpPr>
        <p:spPr>
          <a:xfrm>
            <a:off x="8995077"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106" name="Text Placeholder 6">
            <a:extLst>
              <a:ext uri="{FF2B5EF4-FFF2-40B4-BE49-F238E27FC236}">
                <a16:creationId xmlns:a16="http://schemas.microsoft.com/office/drawing/2014/main" id="{752E680D-83B5-D74D-AA21-8110B124EF08}"/>
              </a:ext>
            </a:extLst>
          </p:cNvPr>
          <p:cNvSpPr>
            <a:spLocks noGrp="1"/>
          </p:cNvSpPr>
          <p:nvPr>
            <p:ph type="body" sz="quarter" idx="43" hasCustomPrompt="1"/>
          </p:nvPr>
        </p:nvSpPr>
        <p:spPr>
          <a:xfrm>
            <a:off x="371938"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107" name="Text Placeholder 6">
            <a:extLst>
              <a:ext uri="{FF2B5EF4-FFF2-40B4-BE49-F238E27FC236}">
                <a16:creationId xmlns:a16="http://schemas.microsoft.com/office/drawing/2014/main" id="{0886AAB9-2996-5F47-9517-86CE546E6B85}"/>
              </a:ext>
            </a:extLst>
          </p:cNvPr>
          <p:cNvSpPr>
            <a:spLocks noGrp="1"/>
          </p:cNvSpPr>
          <p:nvPr>
            <p:ph type="body" sz="quarter" idx="44" hasCustomPrompt="1"/>
          </p:nvPr>
        </p:nvSpPr>
        <p:spPr>
          <a:xfrm>
            <a:off x="371938"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08" name="Text Placeholder 6">
            <a:extLst>
              <a:ext uri="{FF2B5EF4-FFF2-40B4-BE49-F238E27FC236}">
                <a16:creationId xmlns:a16="http://schemas.microsoft.com/office/drawing/2014/main" id="{9DC541FD-366E-5044-8F3D-A075E8859D1D}"/>
              </a:ext>
            </a:extLst>
          </p:cNvPr>
          <p:cNvSpPr>
            <a:spLocks noGrp="1"/>
          </p:cNvSpPr>
          <p:nvPr>
            <p:ph type="body" sz="quarter" idx="45" hasCustomPrompt="1"/>
          </p:nvPr>
        </p:nvSpPr>
        <p:spPr>
          <a:xfrm>
            <a:off x="371938"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09" name="Text Placeholder 6">
            <a:extLst>
              <a:ext uri="{FF2B5EF4-FFF2-40B4-BE49-F238E27FC236}">
                <a16:creationId xmlns:a16="http://schemas.microsoft.com/office/drawing/2014/main" id="{463AD912-F828-AA4F-83B6-451B3A5E06BA}"/>
              </a:ext>
            </a:extLst>
          </p:cNvPr>
          <p:cNvSpPr>
            <a:spLocks noGrp="1"/>
          </p:cNvSpPr>
          <p:nvPr>
            <p:ph type="body" sz="quarter" idx="46" hasCustomPrompt="1"/>
          </p:nvPr>
        </p:nvSpPr>
        <p:spPr>
          <a:xfrm>
            <a:off x="371938"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110" name="Text Placeholder 6">
            <a:extLst>
              <a:ext uri="{FF2B5EF4-FFF2-40B4-BE49-F238E27FC236}">
                <a16:creationId xmlns:a16="http://schemas.microsoft.com/office/drawing/2014/main" id="{7F0C38AC-2727-EC42-9CB1-7A8C8C639003}"/>
              </a:ext>
            </a:extLst>
          </p:cNvPr>
          <p:cNvSpPr>
            <a:spLocks noGrp="1"/>
          </p:cNvSpPr>
          <p:nvPr>
            <p:ph type="body" sz="quarter" idx="47" hasCustomPrompt="1"/>
          </p:nvPr>
        </p:nvSpPr>
        <p:spPr>
          <a:xfrm>
            <a:off x="3242460"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111" name="Text Placeholder 6">
            <a:extLst>
              <a:ext uri="{FF2B5EF4-FFF2-40B4-BE49-F238E27FC236}">
                <a16:creationId xmlns:a16="http://schemas.microsoft.com/office/drawing/2014/main" id="{4C5028C5-82F0-9444-BB19-CC21B8C0F43C}"/>
              </a:ext>
            </a:extLst>
          </p:cNvPr>
          <p:cNvSpPr>
            <a:spLocks noGrp="1"/>
          </p:cNvSpPr>
          <p:nvPr>
            <p:ph type="body" sz="quarter" idx="48" hasCustomPrompt="1"/>
          </p:nvPr>
        </p:nvSpPr>
        <p:spPr>
          <a:xfrm>
            <a:off x="3242460"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12" name="Text Placeholder 6">
            <a:extLst>
              <a:ext uri="{FF2B5EF4-FFF2-40B4-BE49-F238E27FC236}">
                <a16:creationId xmlns:a16="http://schemas.microsoft.com/office/drawing/2014/main" id="{BE6B310F-6756-624E-BD02-080BDCC4C65A}"/>
              </a:ext>
            </a:extLst>
          </p:cNvPr>
          <p:cNvSpPr>
            <a:spLocks noGrp="1"/>
          </p:cNvSpPr>
          <p:nvPr>
            <p:ph type="body" sz="quarter" idx="49" hasCustomPrompt="1"/>
          </p:nvPr>
        </p:nvSpPr>
        <p:spPr>
          <a:xfrm>
            <a:off x="3242460"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13" name="Text Placeholder 6">
            <a:extLst>
              <a:ext uri="{FF2B5EF4-FFF2-40B4-BE49-F238E27FC236}">
                <a16:creationId xmlns:a16="http://schemas.microsoft.com/office/drawing/2014/main" id="{7B0B331A-9D96-8B42-AF53-24A505876EE6}"/>
              </a:ext>
            </a:extLst>
          </p:cNvPr>
          <p:cNvSpPr>
            <a:spLocks noGrp="1"/>
          </p:cNvSpPr>
          <p:nvPr>
            <p:ph type="body" sz="quarter" idx="50" hasCustomPrompt="1"/>
          </p:nvPr>
        </p:nvSpPr>
        <p:spPr>
          <a:xfrm>
            <a:off x="3242460"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114" name="Text Placeholder 6">
            <a:extLst>
              <a:ext uri="{FF2B5EF4-FFF2-40B4-BE49-F238E27FC236}">
                <a16:creationId xmlns:a16="http://schemas.microsoft.com/office/drawing/2014/main" id="{CA06D0D7-D418-2A4A-AAF2-255E8FD1F7C1}"/>
              </a:ext>
            </a:extLst>
          </p:cNvPr>
          <p:cNvSpPr>
            <a:spLocks noGrp="1"/>
          </p:cNvSpPr>
          <p:nvPr>
            <p:ph type="body" sz="quarter" idx="51" hasCustomPrompt="1"/>
          </p:nvPr>
        </p:nvSpPr>
        <p:spPr>
          <a:xfrm>
            <a:off x="6124556"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115" name="Text Placeholder 6">
            <a:extLst>
              <a:ext uri="{FF2B5EF4-FFF2-40B4-BE49-F238E27FC236}">
                <a16:creationId xmlns:a16="http://schemas.microsoft.com/office/drawing/2014/main" id="{D367DD51-72A2-E44C-ACE7-BF3A5AA22375}"/>
              </a:ext>
            </a:extLst>
          </p:cNvPr>
          <p:cNvSpPr>
            <a:spLocks noGrp="1"/>
          </p:cNvSpPr>
          <p:nvPr>
            <p:ph type="body" sz="quarter" idx="52" hasCustomPrompt="1"/>
          </p:nvPr>
        </p:nvSpPr>
        <p:spPr>
          <a:xfrm>
            <a:off x="6124556"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16" name="Text Placeholder 6">
            <a:extLst>
              <a:ext uri="{FF2B5EF4-FFF2-40B4-BE49-F238E27FC236}">
                <a16:creationId xmlns:a16="http://schemas.microsoft.com/office/drawing/2014/main" id="{D84F709B-09C5-F743-B584-1668E3736896}"/>
              </a:ext>
            </a:extLst>
          </p:cNvPr>
          <p:cNvSpPr>
            <a:spLocks noGrp="1"/>
          </p:cNvSpPr>
          <p:nvPr>
            <p:ph type="body" sz="quarter" idx="53" hasCustomPrompt="1"/>
          </p:nvPr>
        </p:nvSpPr>
        <p:spPr>
          <a:xfrm>
            <a:off x="6124556"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17" name="Text Placeholder 6">
            <a:extLst>
              <a:ext uri="{FF2B5EF4-FFF2-40B4-BE49-F238E27FC236}">
                <a16:creationId xmlns:a16="http://schemas.microsoft.com/office/drawing/2014/main" id="{3AE5009F-6316-464C-966B-05BE070F38DC}"/>
              </a:ext>
            </a:extLst>
          </p:cNvPr>
          <p:cNvSpPr>
            <a:spLocks noGrp="1"/>
          </p:cNvSpPr>
          <p:nvPr>
            <p:ph type="body" sz="quarter" idx="54" hasCustomPrompt="1"/>
          </p:nvPr>
        </p:nvSpPr>
        <p:spPr>
          <a:xfrm>
            <a:off x="6124556"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118" name="Text Placeholder 6">
            <a:extLst>
              <a:ext uri="{FF2B5EF4-FFF2-40B4-BE49-F238E27FC236}">
                <a16:creationId xmlns:a16="http://schemas.microsoft.com/office/drawing/2014/main" id="{C1FB4919-2ED9-4448-B836-82534F95851A}"/>
              </a:ext>
            </a:extLst>
          </p:cNvPr>
          <p:cNvSpPr>
            <a:spLocks noGrp="1"/>
          </p:cNvSpPr>
          <p:nvPr>
            <p:ph type="body" sz="quarter" idx="55" hasCustomPrompt="1"/>
          </p:nvPr>
        </p:nvSpPr>
        <p:spPr>
          <a:xfrm>
            <a:off x="8995077"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119" name="Text Placeholder 6">
            <a:extLst>
              <a:ext uri="{FF2B5EF4-FFF2-40B4-BE49-F238E27FC236}">
                <a16:creationId xmlns:a16="http://schemas.microsoft.com/office/drawing/2014/main" id="{4D9D6562-1B70-9543-8E99-B2382011AC3B}"/>
              </a:ext>
            </a:extLst>
          </p:cNvPr>
          <p:cNvSpPr>
            <a:spLocks noGrp="1"/>
          </p:cNvSpPr>
          <p:nvPr>
            <p:ph type="body" sz="quarter" idx="56" hasCustomPrompt="1"/>
          </p:nvPr>
        </p:nvSpPr>
        <p:spPr>
          <a:xfrm>
            <a:off x="8995077"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20" name="Text Placeholder 6">
            <a:extLst>
              <a:ext uri="{FF2B5EF4-FFF2-40B4-BE49-F238E27FC236}">
                <a16:creationId xmlns:a16="http://schemas.microsoft.com/office/drawing/2014/main" id="{F4DE1948-7ACF-E746-9377-AEDC57B144F7}"/>
              </a:ext>
            </a:extLst>
          </p:cNvPr>
          <p:cNvSpPr>
            <a:spLocks noGrp="1"/>
          </p:cNvSpPr>
          <p:nvPr>
            <p:ph type="body" sz="quarter" idx="57" hasCustomPrompt="1"/>
          </p:nvPr>
        </p:nvSpPr>
        <p:spPr>
          <a:xfrm>
            <a:off x="8995077"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21" name="Text Placeholder 6">
            <a:extLst>
              <a:ext uri="{FF2B5EF4-FFF2-40B4-BE49-F238E27FC236}">
                <a16:creationId xmlns:a16="http://schemas.microsoft.com/office/drawing/2014/main" id="{D71164E4-CA15-194B-B6BE-D79D81606716}"/>
              </a:ext>
            </a:extLst>
          </p:cNvPr>
          <p:cNvSpPr>
            <a:spLocks noGrp="1"/>
          </p:cNvSpPr>
          <p:nvPr>
            <p:ph type="body" sz="quarter" idx="58" hasCustomPrompt="1"/>
          </p:nvPr>
        </p:nvSpPr>
        <p:spPr>
          <a:xfrm>
            <a:off x="8995077"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5" name="Title 4">
            <a:extLst>
              <a:ext uri="{FF2B5EF4-FFF2-40B4-BE49-F238E27FC236}">
                <a16:creationId xmlns:a16="http://schemas.microsoft.com/office/drawing/2014/main" id="{7DCE1CBE-E68A-8846-AB88-12EB113CEA11}"/>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49581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4009">
          <p15:clr>
            <a:srgbClr val="FBAE40"/>
          </p15:clr>
        </p15:guide>
        <p15:guide id="6" pos="5850">
          <p15:clr>
            <a:srgbClr val="FBAE40"/>
          </p15:clr>
        </p15:guide>
        <p15:guide id="7" orient="horz" pos="1611">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ext with 9 Box">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235A3F25-570F-F04E-B00A-D48AF5760714}"/>
              </a:ext>
            </a:extLst>
          </p:cNvPr>
          <p:cNvSpPr>
            <a:spLocks noGrp="1"/>
          </p:cNvSpPr>
          <p:nvPr>
            <p:ph type="body" sz="quarter" idx="11" hasCustomPrompt="1"/>
          </p:nvPr>
        </p:nvSpPr>
        <p:spPr>
          <a:xfrm>
            <a:off x="360000" y="1004400"/>
            <a:ext cx="11448000" cy="356400"/>
          </a:xfrm>
        </p:spPr>
        <p:txBody>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lang="en-US" sz="1600" b="1" smtClean="0">
                <a:solidFill>
                  <a:schemeClr val="tx2">
                    <a:lumMod val="60000"/>
                    <a:lumOff val="40000"/>
                  </a:schemeClr>
                </a:solidFill>
              </a:defRPr>
            </a:lvl1pPr>
          </a:lstStyle>
          <a:p>
            <a:pPr marL="0" marR="0" lvl="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a:pPr>
            <a:r>
              <a:rPr lang="en-US" sz="1600">
                <a:solidFill>
                  <a:schemeClr val="tx2">
                    <a:lumMod val="60000"/>
                    <a:lumOff val="40000"/>
                  </a:schemeClr>
                </a:solidFill>
                <a:latin typeface="+mj-lt"/>
              </a:rPr>
              <a:t>Lorem Ipsum is simply dummy text</a:t>
            </a:r>
          </a:p>
        </p:txBody>
      </p:sp>
      <p:sp>
        <p:nvSpPr>
          <p:cNvPr id="8" name="Rectangle 7">
            <a:extLst>
              <a:ext uri="{FF2B5EF4-FFF2-40B4-BE49-F238E27FC236}">
                <a16:creationId xmlns:a16="http://schemas.microsoft.com/office/drawing/2014/main" id="{62134344-C9D9-5148-8699-71277A806039}"/>
              </a:ext>
            </a:extLst>
          </p:cNvPr>
          <p:cNvSpPr/>
          <p:nvPr userDrawn="1"/>
        </p:nvSpPr>
        <p:spPr>
          <a:xfrm>
            <a:off x="3600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2" name="Rectangle 71">
            <a:extLst>
              <a:ext uri="{FF2B5EF4-FFF2-40B4-BE49-F238E27FC236}">
                <a16:creationId xmlns:a16="http://schemas.microsoft.com/office/drawing/2014/main" id="{094A5378-4235-314B-BAAE-7932FF25421A}"/>
              </a:ext>
            </a:extLst>
          </p:cNvPr>
          <p:cNvSpPr/>
          <p:nvPr userDrawn="1"/>
        </p:nvSpPr>
        <p:spPr>
          <a:xfrm>
            <a:off x="32472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3" name="Rectangle 72">
            <a:extLst>
              <a:ext uri="{FF2B5EF4-FFF2-40B4-BE49-F238E27FC236}">
                <a16:creationId xmlns:a16="http://schemas.microsoft.com/office/drawing/2014/main" id="{38A9CAD7-AE2E-CD4B-970F-3FD95F739EBD}"/>
              </a:ext>
            </a:extLst>
          </p:cNvPr>
          <p:cNvSpPr/>
          <p:nvPr userDrawn="1"/>
        </p:nvSpPr>
        <p:spPr>
          <a:xfrm>
            <a:off x="61344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4" name="Rectangle 73">
            <a:extLst>
              <a:ext uri="{FF2B5EF4-FFF2-40B4-BE49-F238E27FC236}">
                <a16:creationId xmlns:a16="http://schemas.microsoft.com/office/drawing/2014/main" id="{9978CE02-1F23-A84E-A84A-23A64C35B22F}"/>
              </a:ext>
            </a:extLst>
          </p:cNvPr>
          <p:cNvSpPr/>
          <p:nvPr userDrawn="1"/>
        </p:nvSpPr>
        <p:spPr>
          <a:xfrm>
            <a:off x="90216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0" name="Text Placeholder 9">
            <a:extLst>
              <a:ext uri="{FF2B5EF4-FFF2-40B4-BE49-F238E27FC236}">
                <a16:creationId xmlns:a16="http://schemas.microsoft.com/office/drawing/2014/main" id="{39C6CB86-76A1-FC49-977F-07EA213FFC6F}"/>
              </a:ext>
            </a:extLst>
          </p:cNvPr>
          <p:cNvSpPr>
            <a:spLocks noGrp="1"/>
          </p:cNvSpPr>
          <p:nvPr>
            <p:ph type="body" sz="quarter" idx="12" hasCustomPrompt="1"/>
          </p:nvPr>
        </p:nvSpPr>
        <p:spPr>
          <a:xfrm>
            <a:off x="360363" y="1371600"/>
            <a:ext cx="2798762" cy="675034"/>
          </a:xfrm>
        </p:spPr>
        <p:txBody>
          <a:bodyPr lIns="180000" tIns="180000" rIns="180000">
            <a:spAutoFit/>
          </a:bodyPr>
          <a:lstStyle>
            <a:lvl1pPr marL="0" indent="0">
              <a:buNone/>
              <a:defRPr sz="1400" b="1">
                <a:solidFill>
                  <a:schemeClr val="tx1"/>
                </a:solidFill>
              </a:defRPr>
            </a:lvl1pPr>
          </a:lstStyle>
          <a:p>
            <a:pPr lvl="0"/>
            <a:r>
              <a:rPr lang="en-US" err="1"/>
              <a:t>Loreum</a:t>
            </a:r>
            <a:r>
              <a:rPr lang="en-US"/>
              <a:t> Ipsum is simply dummy text of the printing</a:t>
            </a:r>
            <a:endParaRPr lang="ar-SA"/>
          </a:p>
        </p:txBody>
      </p:sp>
      <p:sp>
        <p:nvSpPr>
          <p:cNvPr id="76" name="Text Placeholder 9">
            <a:extLst>
              <a:ext uri="{FF2B5EF4-FFF2-40B4-BE49-F238E27FC236}">
                <a16:creationId xmlns:a16="http://schemas.microsoft.com/office/drawing/2014/main" id="{C3B5E739-104B-EB40-AC0E-FE280B84924F}"/>
              </a:ext>
            </a:extLst>
          </p:cNvPr>
          <p:cNvSpPr>
            <a:spLocks noGrp="1"/>
          </p:cNvSpPr>
          <p:nvPr>
            <p:ph type="body" sz="quarter" idx="13" hasCustomPrompt="1"/>
          </p:nvPr>
        </p:nvSpPr>
        <p:spPr>
          <a:xfrm>
            <a:off x="360363"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err="1"/>
              <a:t>Loreum</a:t>
            </a:r>
            <a:r>
              <a:rPr lang="en-US"/>
              <a:t> Ipsum is simply dummy text of the printing</a:t>
            </a:r>
            <a:endParaRPr lang="ar-SA"/>
          </a:p>
        </p:txBody>
      </p:sp>
      <p:sp>
        <p:nvSpPr>
          <p:cNvPr id="77" name="Text Placeholder 9">
            <a:extLst>
              <a:ext uri="{FF2B5EF4-FFF2-40B4-BE49-F238E27FC236}">
                <a16:creationId xmlns:a16="http://schemas.microsoft.com/office/drawing/2014/main" id="{246ADBD8-3FCE-EA49-8685-6EC4B21126F8}"/>
              </a:ext>
            </a:extLst>
          </p:cNvPr>
          <p:cNvSpPr>
            <a:spLocks noGrp="1"/>
          </p:cNvSpPr>
          <p:nvPr>
            <p:ph type="body" sz="quarter" idx="14" hasCustomPrompt="1"/>
          </p:nvPr>
        </p:nvSpPr>
        <p:spPr>
          <a:xfrm>
            <a:off x="3247200" y="1371600"/>
            <a:ext cx="2798762" cy="675034"/>
          </a:xfrm>
        </p:spPr>
        <p:txBody>
          <a:bodyPr lIns="180000" tIns="180000" rIns="180000">
            <a:spAutoFit/>
          </a:bodyPr>
          <a:lstStyle>
            <a:lvl1pPr marL="0" indent="0">
              <a:buNone/>
              <a:defRPr sz="1400" b="1">
                <a:solidFill>
                  <a:schemeClr val="tx1"/>
                </a:solidFill>
              </a:defRPr>
            </a:lvl1pPr>
          </a:lstStyle>
          <a:p>
            <a:pPr lvl="0"/>
            <a:r>
              <a:rPr lang="en-US" err="1"/>
              <a:t>Loreum</a:t>
            </a:r>
            <a:r>
              <a:rPr lang="en-US"/>
              <a:t> Ipsum is simply dummy text of the printing</a:t>
            </a:r>
            <a:endParaRPr lang="ar-SA"/>
          </a:p>
        </p:txBody>
      </p:sp>
      <p:sp>
        <p:nvSpPr>
          <p:cNvPr id="122" name="Text Placeholder 9">
            <a:extLst>
              <a:ext uri="{FF2B5EF4-FFF2-40B4-BE49-F238E27FC236}">
                <a16:creationId xmlns:a16="http://schemas.microsoft.com/office/drawing/2014/main" id="{90E3D419-9098-284E-99E1-A52BEC5BCD4B}"/>
              </a:ext>
            </a:extLst>
          </p:cNvPr>
          <p:cNvSpPr>
            <a:spLocks noGrp="1"/>
          </p:cNvSpPr>
          <p:nvPr>
            <p:ph type="body" sz="quarter" idx="15" hasCustomPrompt="1"/>
          </p:nvPr>
        </p:nvSpPr>
        <p:spPr>
          <a:xfrm>
            <a:off x="32472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err="1"/>
              <a:t>Loreum</a:t>
            </a:r>
            <a:r>
              <a:rPr lang="en-US"/>
              <a:t> Ipsum is simply dummy text of the printing</a:t>
            </a:r>
            <a:endParaRPr lang="ar-SA"/>
          </a:p>
        </p:txBody>
      </p:sp>
      <p:sp>
        <p:nvSpPr>
          <p:cNvPr id="123" name="Text Placeholder 9">
            <a:extLst>
              <a:ext uri="{FF2B5EF4-FFF2-40B4-BE49-F238E27FC236}">
                <a16:creationId xmlns:a16="http://schemas.microsoft.com/office/drawing/2014/main" id="{CF1E4747-8E3D-9A46-8D29-013319752D67}"/>
              </a:ext>
            </a:extLst>
          </p:cNvPr>
          <p:cNvSpPr>
            <a:spLocks noGrp="1"/>
          </p:cNvSpPr>
          <p:nvPr>
            <p:ph type="body" sz="quarter" idx="16" hasCustomPrompt="1"/>
          </p:nvPr>
        </p:nvSpPr>
        <p:spPr>
          <a:xfrm>
            <a:off x="6134400" y="1371600"/>
            <a:ext cx="2798762" cy="675034"/>
          </a:xfrm>
        </p:spPr>
        <p:txBody>
          <a:bodyPr lIns="180000" tIns="180000" rIns="180000">
            <a:spAutoFit/>
          </a:bodyPr>
          <a:lstStyle>
            <a:lvl1pPr marL="0" indent="0">
              <a:buNone/>
              <a:defRPr sz="1400" b="1">
                <a:solidFill>
                  <a:schemeClr val="tx1"/>
                </a:solidFill>
              </a:defRPr>
            </a:lvl1pPr>
          </a:lstStyle>
          <a:p>
            <a:pPr lvl="0"/>
            <a:r>
              <a:rPr lang="en-US" err="1"/>
              <a:t>Loreum</a:t>
            </a:r>
            <a:r>
              <a:rPr lang="en-US"/>
              <a:t> Ipsum is simply dummy text of the printing</a:t>
            </a:r>
            <a:endParaRPr lang="ar-SA"/>
          </a:p>
        </p:txBody>
      </p:sp>
      <p:sp>
        <p:nvSpPr>
          <p:cNvPr id="124" name="Text Placeholder 9">
            <a:extLst>
              <a:ext uri="{FF2B5EF4-FFF2-40B4-BE49-F238E27FC236}">
                <a16:creationId xmlns:a16="http://schemas.microsoft.com/office/drawing/2014/main" id="{FF5DBCF7-D82D-7D40-945C-0C7000B2AFBF}"/>
              </a:ext>
            </a:extLst>
          </p:cNvPr>
          <p:cNvSpPr>
            <a:spLocks noGrp="1"/>
          </p:cNvSpPr>
          <p:nvPr>
            <p:ph type="body" sz="quarter" idx="17" hasCustomPrompt="1"/>
          </p:nvPr>
        </p:nvSpPr>
        <p:spPr>
          <a:xfrm>
            <a:off x="61344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err="1"/>
              <a:t>Loreum</a:t>
            </a:r>
            <a:r>
              <a:rPr lang="en-US"/>
              <a:t> Ipsum is simply dummy text of the printing</a:t>
            </a:r>
            <a:endParaRPr lang="ar-SA"/>
          </a:p>
        </p:txBody>
      </p:sp>
      <p:sp>
        <p:nvSpPr>
          <p:cNvPr id="125" name="Text Placeholder 9">
            <a:extLst>
              <a:ext uri="{FF2B5EF4-FFF2-40B4-BE49-F238E27FC236}">
                <a16:creationId xmlns:a16="http://schemas.microsoft.com/office/drawing/2014/main" id="{45C289BF-8449-2646-99A0-60E3EAC6E2AA}"/>
              </a:ext>
            </a:extLst>
          </p:cNvPr>
          <p:cNvSpPr>
            <a:spLocks noGrp="1"/>
          </p:cNvSpPr>
          <p:nvPr>
            <p:ph type="body" sz="quarter" idx="18" hasCustomPrompt="1"/>
          </p:nvPr>
        </p:nvSpPr>
        <p:spPr>
          <a:xfrm>
            <a:off x="9021600" y="1371600"/>
            <a:ext cx="2798762" cy="675034"/>
          </a:xfrm>
        </p:spPr>
        <p:txBody>
          <a:bodyPr lIns="180000" tIns="180000" rIns="180000">
            <a:spAutoFit/>
          </a:bodyPr>
          <a:lstStyle>
            <a:lvl1pPr marL="0" indent="0">
              <a:buNone/>
              <a:defRPr sz="1400" b="1">
                <a:solidFill>
                  <a:schemeClr val="tx1"/>
                </a:solidFill>
              </a:defRPr>
            </a:lvl1pPr>
          </a:lstStyle>
          <a:p>
            <a:pPr lvl="0"/>
            <a:r>
              <a:rPr lang="en-US" err="1"/>
              <a:t>Loreum</a:t>
            </a:r>
            <a:r>
              <a:rPr lang="en-US"/>
              <a:t> Ipsum is simply dummy text of the printing</a:t>
            </a:r>
            <a:endParaRPr lang="ar-SA"/>
          </a:p>
        </p:txBody>
      </p:sp>
      <p:sp>
        <p:nvSpPr>
          <p:cNvPr id="126" name="Text Placeholder 9">
            <a:extLst>
              <a:ext uri="{FF2B5EF4-FFF2-40B4-BE49-F238E27FC236}">
                <a16:creationId xmlns:a16="http://schemas.microsoft.com/office/drawing/2014/main" id="{D9BFB04D-F4B5-C84F-831B-70B7AF74C203}"/>
              </a:ext>
            </a:extLst>
          </p:cNvPr>
          <p:cNvSpPr>
            <a:spLocks noGrp="1"/>
          </p:cNvSpPr>
          <p:nvPr>
            <p:ph type="body" sz="quarter" idx="19" hasCustomPrompt="1"/>
          </p:nvPr>
        </p:nvSpPr>
        <p:spPr>
          <a:xfrm>
            <a:off x="90216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err="1"/>
              <a:t>Loreum</a:t>
            </a:r>
            <a:r>
              <a:rPr lang="en-US"/>
              <a:t> Ipsum is simply dummy text of the printing</a:t>
            </a:r>
            <a:endParaRPr lang="ar-SA"/>
          </a:p>
        </p:txBody>
      </p:sp>
      <p:sp>
        <p:nvSpPr>
          <p:cNvPr id="127" name="Text Placeholder 5">
            <a:extLst>
              <a:ext uri="{FF2B5EF4-FFF2-40B4-BE49-F238E27FC236}">
                <a16:creationId xmlns:a16="http://schemas.microsoft.com/office/drawing/2014/main" id="{FA74ABBD-1011-6746-A149-88F9FC2B21E7}"/>
              </a:ext>
            </a:extLst>
          </p:cNvPr>
          <p:cNvSpPr>
            <a:spLocks noGrp="1"/>
          </p:cNvSpPr>
          <p:nvPr>
            <p:ph type="body" sz="quarter" idx="20" hasCustomPrompt="1"/>
          </p:nvPr>
        </p:nvSpPr>
        <p:spPr>
          <a:xfrm>
            <a:off x="360000" y="3790800"/>
            <a:ext cx="11448000" cy="356400"/>
          </a:xfrm>
        </p:spPr>
        <p:txBody>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lang="en-US" sz="1600" b="1" smtClean="0">
                <a:solidFill>
                  <a:schemeClr val="tx2">
                    <a:lumMod val="60000"/>
                    <a:lumOff val="40000"/>
                  </a:schemeClr>
                </a:solidFill>
              </a:defRPr>
            </a:lvl1pPr>
          </a:lstStyle>
          <a:p>
            <a:pPr marL="0" marR="0" lvl="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a:pPr>
            <a:r>
              <a:rPr lang="en-US" sz="1600">
                <a:solidFill>
                  <a:schemeClr val="tx2">
                    <a:lumMod val="60000"/>
                    <a:lumOff val="40000"/>
                  </a:schemeClr>
                </a:solidFill>
                <a:latin typeface="+mj-lt"/>
              </a:rPr>
              <a:t>Lorem Ipsum is simply dummy text</a:t>
            </a:r>
          </a:p>
        </p:txBody>
      </p:sp>
      <p:sp>
        <p:nvSpPr>
          <p:cNvPr id="128" name="Rectangle 127">
            <a:extLst>
              <a:ext uri="{FF2B5EF4-FFF2-40B4-BE49-F238E27FC236}">
                <a16:creationId xmlns:a16="http://schemas.microsoft.com/office/drawing/2014/main" id="{19629FED-3342-5740-A917-A6E5EE2A4C75}"/>
              </a:ext>
            </a:extLst>
          </p:cNvPr>
          <p:cNvSpPr/>
          <p:nvPr userDrawn="1"/>
        </p:nvSpPr>
        <p:spPr>
          <a:xfrm>
            <a:off x="360000"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29" name="Rectangle 128">
            <a:extLst>
              <a:ext uri="{FF2B5EF4-FFF2-40B4-BE49-F238E27FC236}">
                <a16:creationId xmlns:a16="http://schemas.microsoft.com/office/drawing/2014/main" id="{AB40773B-2442-5E44-8066-2202815A3657}"/>
              </a:ext>
            </a:extLst>
          </p:cNvPr>
          <p:cNvSpPr/>
          <p:nvPr userDrawn="1"/>
        </p:nvSpPr>
        <p:spPr>
          <a:xfrm>
            <a:off x="2669149"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0" name="Rectangle 129">
            <a:extLst>
              <a:ext uri="{FF2B5EF4-FFF2-40B4-BE49-F238E27FC236}">
                <a16:creationId xmlns:a16="http://schemas.microsoft.com/office/drawing/2014/main" id="{36B3E149-5829-604A-91C3-1F9F773CE625}"/>
              </a:ext>
            </a:extLst>
          </p:cNvPr>
          <p:cNvSpPr/>
          <p:nvPr userDrawn="1"/>
        </p:nvSpPr>
        <p:spPr>
          <a:xfrm>
            <a:off x="4978298"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1" name="Rectangle 130">
            <a:extLst>
              <a:ext uri="{FF2B5EF4-FFF2-40B4-BE49-F238E27FC236}">
                <a16:creationId xmlns:a16="http://schemas.microsoft.com/office/drawing/2014/main" id="{061CB1E9-E4F1-D240-B5C4-DF94FB4B1565}"/>
              </a:ext>
            </a:extLst>
          </p:cNvPr>
          <p:cNvSpPr/>
          <p:nvPr userDrawn="1"/>
        </p:nvSpPr>
        <p:spPr>
          <a:xfrm>
            <a:off x="7287447"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2" name="Rectangle 131">
            <a:extLst>
              <a:ext uri="{FF2B5EF4-FFF2-40B4-BE49-F238E27FC236}">
                <a16:creationId xmlns:a16="http://schemas.microsoft.com/office/drawing/2014/main" id="{9F002C2F-9AA0-944B-98E7-30BD83CD60E4}"/>
              </a:ext>
            </a:extLst>
          </p:cNvPr>
          <p:cNvSpPr/>
          <p:nvPr userDrawn="1"/>
        </p:nvSpPr>
        <p:spPr>
          <a:xfrm>
            <a:off x="9596596"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2" name="Text Placeholder 11">
            <a:extLst>
              <a:ext uri="{FF2B5EF4-FFF2-40B4-BE49-F238E27FC236}">
                <a16:creationId xmlns:a16="http://schemas.microsoft.com/office/drawing/2014/main" id="{12C2D8C1-3D58-F740-B3C7-5F789F89A037}"/>
              </a:ext>
            </a:extLst>
          </p:cNvPr>
          <p:cNvSpPr>
            <a:spLocks noGrp="1"/>
          </p:cNvSpPr>
          <p:nvPr>
            <p:ph type="body" sz="quarter" idx="21" hasCustomPrompt="1"/>
          </p:nvPr>
        </p:nvSpPr>
        <p:spPr>
          <a:xfrm>
            <a:off x="360363" y="4146550"/>
            <a:ext cx="2232000" cy="2156400"/>
          </a:xfrm>
        </p:spPr>
        <p:txBody>
          <a:bodyPr lIns="180000" tIns="180000" rIns="180000" bIns="180000">
            <a:normAutofit/>
          </a:bodyPr>
          <a:lstStyle>
            <a:lvl1pPr marL="0" indent="0">
              <a:buNone/>
              <a:defRPr sz="1400"/>
            </a:lvl1pPr>
          </a:lstStyle>
          <a:p>
            <a:pPr>
              <a:spcBef>
                <a:spcPts val="0"/>
              </a:spcBef>
            </a:pPr>
            <a:r>
              <a:rPr lang="en-US">
                <a:solidFill>
                  <a:schemeClr val="tx1"/>
                </a:solidFill>
              </a:rPr>
              <a:t>Lorem Ipsum is simply dummy text of the printing and typesetting industry. Lorem Ipsum has been the industry's standard dummy text ever.</a:t>
            </a:r>
          </a:p>
        </p:txBody>
      </p:sp>
      <p:sp>
        <p:nvSpPr>
          <p:cNvPr id="133" name="Text Placeholder 11">
            <a:extLst>
              <a:ext uri="{FF2B5EF4-FFF2-40B4-BE49-F238E27FC236}">
                <a16:creationId xmlns:a16="http://schemas.microsoft.com/office/drawing/2014/main" id="{C46AE0DB-5B19-E243-A9D6-059FA1700802}"/>
              </a:ext>
            </a:extLst>
          </p:cNvPr>
          <p:cNvSpPr>
            <a:spLocks noGrp="1"/>
          </p:cNvSpPr>
          <p:nvPr>
            <p:ph type="body" sz="quarter" idx="22" hasCustomPrompt="1"/>
          </p:nvPr>
        </p:nvSpPr>
        <p:spPr>
          <a:xfrm>
            <a:off x="2669149" y="4146550"/>
            <a:ext cx="2232000" cy="2156400"/>
          </a:xfrm>
        </p:spPr>
        <p:txBody>
          <a:bodyPr lIns="180000" tIns="180000" rIns="180000" bIns="180000">
            <a:normAutofit/>
          </a:bodyPr>
          <a:lstStyle>
            <a:lvl1pPr marL="0" indent="0">
              <a:buNone/>
              <a:defRPr sz="1400"/>
            </a:lvl1pPr>
          </a:lstStyle>
          <a:p>
            <a:pPr>
              <a:spcBef>
                <a:spcPts val="0"/>
              </a:spcBef>
            </a:pPr>
            <a:r>
              <a:rPr lang="en-US">
                <a:solidFill>
                  <a:schemeClr val="tx1"/>
                </a:solidFill>
              </a:rPr>
              <a:t>Lorem Ipsum is simply dummy text of the printing and typesetting industry. Lorem Ipsum has been the industry's standard dummy text ever.</a:t>
            </a:r>
          </a:p>
        </p:txBody>
      </p:sp>
      <p:sp>
        <p:nvSpPr>
          <p:cNvPr id="135" name="Text Placeholder 11">
            <a:extLst>
              <a:ext uri="{FF2B5EF4-FFF2-40B4-BE49-F238E27FC236}">
                <a16:creationId xmlns:a16="http://schemas.microsoft.com/office/drawing/2014/main" id="{8EC69248-A315-3B40-AAE8-8F0FCF68F1E8}"/>
              </a:ext>
            </a:extLst>
          </p:cNvPr>
          <p:cNvSpPr>
            <a:spLocks noGrp="1"/>
          </p:cNvSpPr>
          <p:nvPr>
            <p:ph type="body" sz="quarter" idx="23" hasCustomPrompt="1"/>
          </p:nvPr>
        </p:nvSpPr>
        <p:spPr>
          <a:xfrm>
            <a:off x="4978298" y="4146550"/>
            <a:ext cx="2232000" cy="2156400"/>
          </a:xfrm>
        </p:spPr>
        <p:txBody>
          <a:bodyPr lIns="180000" tIns="180000" rIns="180000" bIns="180000">
            <a:normAutofit/>
          </a:bodyPr>
          <a:lstStyle>
            <a:lvl1pPr marL="0" indent="0">
              <a:buNone/>
              <a:defRPr sz="1400"/>
            </a:lvl1pPr>
          </a:lstStyle>
          <a:p>
            <a:pPr>
              <a:spcBef>
                <a:spcPts val="0"/>
              </a:spcBef>
            </a:pPr>
            <a:r>
              <a:rPr lang="en-US">
                <a:solidFill>
                  <a:schemeClr val="tx1"/>
                </a:solidFill>
              </a:rPr>
              <a:t>Lorem Ipsum is simply dummy text of the printing and typesetting industry. Lorem Ipsum has been the industry's standard dummy text ever.</a:t>
            </a:r>
          </a:p>
        </p:txBody>
      </p:sp>
      <p:sp>
        <p:nvSpPr>
          <p:cNvPr id="136" name="Text Placeholder 11">
            <a:extLst>
              <a:ext uri="{FF2B5EF4-FFF2-40B4-BE49-F238E27FC236}">
                <a16:creationId xmlns:a16="http://schemas.microsoft.com/office/drawing/2014/main" id="{DF5A8BD2-7DED-BB4F-B872-03977AA24E7E}"/>
              </a:ext>
            </a:extLst>
          </p:cNvPr>
          <p:cNvSpPr>
            <a:spLocks noGrp="1"/>
          </p:cNvSpPr>
          <p:nvPr>
            <p:ph type="body" sz="quarter" idx="24" hasCustomPrompt="1"/>
          </p:nvPr>
        </p:nvSpPr>
        <p:spPr>
          <a:xfrm>
            <a:off x="7287447" y="4146550"/>
            <a:ext cx="2232000" cy="2156400"/>
          </a:xfrm>
        </p:spPr>
        <p:txBody>
          <a:bodyPr lIns="180000" tIns="180000" rIns="180000" bIns="180000">
            <a:normAutofit/>
          </a:bodyPr>
          <a:lstStyle>
            <a:lvl1pPr marL="0" indent="0">
              <a:buNone/>
              <a:defRPr sz="1400"/>
            </a:lvl1pPr>
          </a:lstStyle>
          <a:p>
            <a:pPr>
              <a:spcBef>
                <a:spcPts val="0"/>
              </a:spcBef>
            </a:pPr>
            <a:r>
              <a:rPr lang="en-US">
                <a:solidFill>
                  <a:schemeClr val="tx1"/>
                </a:solidFill>
              </a:rPr>
              <a:t>Lorem Ipsum is simply dummy text of the printing and typesetting industry. Lorem Ipsum has been the industry's standard dummy text ever.</a:t>
            </a:r>
          </a:p>
        </p:txBody>
      </p:sp>
      <p:sp>
        <p:nvSpPr>
          <p:cNvPr id="137" name="Text Placeholder 11">
            <a:extLst>
              <a:ext uri="{FF2B5EF4-FFF2-40B4-BE49-F238E27FC236}">
                <a16:creationId xmlns:a16="http://schemas.microsoft.com/office/drawing/2014/main" id="{875E4E58-C95C-C346-8192-7A7A178D9CF7}"/>
              </a:ext>
            </a:extLst>
          </p:cNvPr>
          <p:cNvSpPr>
            <a:spLocks noGrp="1"/>
          </p:cNvSpPr>
          <p:nvPr>
            <p:ph type="body" sz="quarter" idx="25" hasCustomPrompt="1"/>
          </p:nvPr>
        </p:nvSpPr>
        <p:spPr>
          <a:xfrm>
            <a:off x="9596596" y="4146550"/>
            <a:ext cx="2232000" cy="2156400"/>
          </a:xfrm>
        </p:spPr>
        <p:txBody>
          <a:bodyPr lIns="180000" tIns="180000" rIns="180000" bIns="180000">
            <a:normAutofit/>
          </a:bodyPr>
          <a:lstStyle>
            <a:lvl1pPr marL="0" indent="0">
              <a:buNone/>
              <a:defRPr sz="1400"/>
            </a:lvl1pPr>
          </a:lstStyle>
          <a:p>
            <a:pPr>
              <a:spcBef>
                <a:spcPts val="0"/>
              </a:spcBef>
            </a:pPr>
            <a:r>
              <a:rPr lang="en-US">
                <a:solidFill>
                  <a:schemeClr val="tx1"/>
                </a:solidFill>
              </a:rPr>
              <a:t>Lorem Ipsum is simply dummy text of the printing and typesetting industry. Lorem Ipsum has been the industry's standard dummy text ever.</a:t>
            </a:r>
          </a:p>
        </p:txBody>
      </p:sp>
      <p:sp>
        <p:nvSpPr>
          <p:cNvPr id="4" name="Title 3">
            <a:extLst>
              <a:ext uri="{FF2B5EF4-FFF2-40B4-BE49-F238E27FC236}">
                <a16:creationId xmlns:a16="http://schemas.microsoft.com/office/drawing/2014/main" id="{D74DDEAE-A287-8F4B-AEBE-7309AADB9027}"/>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84179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3999">
          <p15:clr>
            <a:srgbClr val="FBAE40"/>
          </p15:clr>
        </p15:guide>
        <p15:guide id="6" pos="5850">
          <p15:clr>
            <a:srgbClr val="FBAE40"/>
          </p15:clr>
        </p15:guide>
        <p15:guide id="7" orient="horz" pos="1517">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2 Column with Icon Alt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62BA17-2F75-574E-AC77-1CCFFEA612F4}"/>
              </a:ext>
            </a:extLst>
          </p:cNvPr>
          <p:cNvSpPr/>
          <p:nvPr userDrawn="1"/>
        </p:nvSpPr>
        <p:spPr>
          <a:xfrm>
            <a:off x="359999" y="3396960"/>
            <a:ext cx="5652000" cy="29117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2800"/>
            <a:ext cx="5652000" cy="2319688"/>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14" name="Picture Placeholder 4">
            <a:extLst>
              <a:ext uri="{FF2B5EF4-FFF2-40B4-BE49-F238E27FC236}">
                <a16:creationId xmlns:a16="http://schemas.microsoft.com/office/drawing/2014/main" id="{205F40F0-98A0-5E4D-A823-7655379848E1}"/>
              </a:ext>
            </a:extLst>
          </p:cNvPr>
          <p:cNvSpPr>
            <a:spLocks noGrp="1" noChangeAspect="1"/>
          </p:cNvSpPr>
          <p:nvPr>
            <p:ph type="pic" sz="quarter" idx="19" hasCustomPrompt="1"/>
          </p:nvPr>
        </p:nvSpPr>
        <p:spPr>
          <a:xfrm>
            <a:off x="518400" y="1270800"/>
            <a:ext cx="1116000" cy="1116000"/>
          </a:xfrm>
        </p:spPr>
        <p:txBody>
          <a:bodyPr anchor="ctr" anchorCtr="0"/>
          <a:lstStyle>
            <a:lvl1pPr>
              <a:defRPr>
                <a:solidFill>
                  <a:schemeClr val="tx1"/>
                </a:solidFill>
              </a:defRPr>
            </a:lvl1pPr>
          </a:lstStyle>
          <a:p>
            <a:r>
              <a:rPr lang="en-US"/>
              <a:t>Icon</a:t>
            </a:r>
            <a:endParaRPr lang="ar-SA"/>
          </a:p>
        </p:txBody>
      </p:sp>
      <p:sp>
        <p:nvSpPr>
          <p:cNvPr id="4" name="Title 3">
            <a:extLst>
              <a:ext uri="{FF2B5EF4-FFF2-40B4-BE49-F238E27FC236}">
                <a16:creationId xmlns:a16="http://schemas.microsoft.com/office/drawing/2014/main" id="{0089EF6F-2E01-2C47-ACE9-731CDB536A65}"/>
              </a:ext>
            </a:extLst>
          </p:cNvPr>
          <p:cNvSpPr>
            <a:spLocks noGrp="1"/>
          </p:cNvSpPr>
          <p:nvPr>
            <p:ph type="title"/>
          </p:nvPr>
        </p:nvSpPr>
        <p:spPr/>
        <p:txBody>
          <a:bodyPr/>
          <a:lstStyle/>
          <a:p>
            <a:r>
              <a:rPr lang="en-GB"/>
              <a:t>Click to edit Master title style</a:t>
            </a:r>
            <a:endParaRPr lang="en-US"/>
          </a:p>
        </p:txBody>
      </p:sp>
      <p:sp>
        <p:nvSpPr>
          <p:cNvPr id="11" name="Text Placeholder 10">
            <a:extLst>
              <a:ext uri="{FF2B5EF4-FFF2-40B4-BE49-F238E27FC236}">
                <a16:creationId xmlns:a16="http://schemas.microsoft.com/office/drawing/2014/main" id="{6F521058-5E2B-4B44-8071-D0F999D777BD}"/>
              </a:ext>
            </a:extLst>
          </p:cNvPr>
          <p:cNvSpPr>
            <a:spLocks noGrp="1"/>
          </p:cNvSpPr>
          <p:nvPr>
            <p:ph type="body" sz="quarter" idx="26" hasCustomPrompt="1"/>
          </p:nvPr>
        </p:nvSpPr>
        <p:spPr>
          <a:xfrm>
            <a:off x="360000" y="3392488"/>
            <a:ext cx="5652000" cy="2915674"/>
          </a:xfrm>
          <a:noFill/>
        </p:spPr>
        <p:txBody>
          <a:bodyPr vert="horz" lIns="180000" tIns="180000" rIns="180000" bIns="180000" rtlCol="0">
            <a:normAutofit/>
          </a:bodyPr>
          <a:lstStyle>
            <a:lvl1pPr>
              <a:defRPr lang="ar-SA" sz="1400" dirty="0">
                <a:solidFill>
                  <a:schemeClr val="tx1"/>
                </a:solidFill>
              </a:defRPr>
            </a:lvl1pPr>
          </a:lstStyle>
          <a:p>
            <a:pPr marL="0" lvl="0" indent="0">
              <a:buNone/>
            </a:pPr>
            <a:r>
              <a:rPr lang="en-GB" err="1"/>
              <a:t>Loreum</a:t>
            </a:r>
            <a:r>
              <a:rPr lang="en-GB"/>
              <a:t> Ipsum is simply dummy text of the printing and typesetting industry.</a:t>
            </a:r>
          </a:p>
          <a:p>
            <a:pPr marL="0" lvl="0" indent="0">
              <a:buNone/>
            </a:pPr>
            <a:r>
              <a:rPr lang="en-GB" err="1"/>
              <a:t>Loreum</a:t>
            </a:r>
            <a:r>
              <a:rPr lang="en-GB"/>
              <a:t> Ipsum has been the industry’s standard dummy text ever since the 1500s, when an unknown printer took a galley of type and scrambled it.</a:t>
            </a:r>
            <a:endParaRPr lang="ar-SA"/>
          </a:p>
        </p:txBody>
      </p:sp>
      <p:sp>
        <p:nvSpPr>
          <p:cNvPr id="17" name="Rectangle 16">
            <a:extLst>
              <a:ext uri="{FF2B5EF4-FFF2-40B4-BE49-F238E27FC236}">
                <a16:creationId xmlns:a16="http://schemas.microsoft.com/office/drawing/2014/main" id="{18554BA2-9D45-2A42-ACAC-4330B44E0053}"/>
              </a:ext>
            </a:extLst>
          </p:cNvPr>
          <p:cNvSpPr/>
          <p:nvPr userDrawn="1"/>
        </p:nvSpPr>
        <p:spPr>
          <a:xfrm>
            <a:off x="6181200" y="3396960"/>
            <a:ext cx="5652000" cy="29117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4">
            <a:extLst>
              <a:ext uri="{FF2B5EF4-FFF2-40B4-BE49-F238E27FC236}">
                <a16:creationId xmlns:a16="http://schemas.microsoft.com/office/drawing/2014/main" id="{F6C267C3-0A41-3941-AC61-613F6FC0B72A}"/>
              </a:ext>
            </a:extLst>
          </p:cNvPr>
          <p:cNvSpPr>
            <a:spLocks noGrp="1"/>
          </p:cNvSpPr>
          <p:nvPr>
            <p:ph type="body" sz="quarter" idx="27" hasCustomPrompt="1"/>
          </p:nvPr>
        </p:nvSpPr>
        <p:spPr>
          <a:xfrm>
            <a:off x="6181200" y="1072800"/>
            <a:ext cx="5652000" cy="2319688"/>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19" name="Picture Placeholder 4">
            <a:extLst>
              <a:ext uri="{FF2B5EF4-FFF2-40B4-BE49-F238E27FC236}">
                <a16:creationId xmlns:a16="http://schemas.microsoft.com/office/drawing/2014/main" id="{96D4FE3B-30B8-A247-A4CD-87EAA9FDE61E}"/>
              </a:ext>
            </a:extLst>
          </p:cNvPr>
          <p:cNvSpPr>
            <a:spLocks noGrp="1" noChangeAspect="1"/>
          </p:cNvSpPr>
          <p:nvPr>
            <p:ph type="pic" sz="quarter" idx="28" hasCustomPrompt="1"/>
          </p:nvPr>
        </p:nvSpPr>
        <p:spPr>
          <a:xfrm>
            <a:off x="6333413" y="1270800"/>
            <a:ext cx="1116000" cy="1116000"/>
          </a:xfrm>
        </p:spPr>
        <p:txBody>
          <a:bodyPr anchor="ctr" anchorCtr="0"/>
          <a:lstStyle>
            <a:lvl1pPr>
              <a:defRPr>
                <a:solidFill>
                  <a:schemeClr val="tx1"/>
                </a:solidFill>
              </a:defRPr>
            </a:lvl1pPr>
          </a:lstStyle>
          <a:p>
            <a:r>
              <a:rPr lang="en-US"/>
              <a:t>Icon</a:t>
            </a:r>
            <a:endParaRPr lang="ar-SA"/>
          </a:p>
        </p:txBody>
      </p:sp>
      <p:sp>
        <p:nvSpPr>
          <p:cNvPr id="23" name="Text Placeholder 10">
            <a:extLst>
              <a:ext uri="{FF2B5EF4-FFF2-40B4-BE49-F238E27FC236}">
                <a16:creationId xmlns:a16="http://schemas.microsoft.com/office/drawing/2014/main" id="{90B7D92A-C08D-E048-9B6A-CBD5628E3887}"/>
              </a:ext>
            </a:extLst>
          </p:cNvPr>
          <p:cNvSpPr>
            <a:spLocks noGrp="1"/>
          </p:cNvSpPr>
          <p:nvPr>
            <p:ph type="body" sz="quarter" idx="29" hasCustomPrompt="1"/>
          </p:nvPr>
        </p:nvSpPr>
        <p:spPr>
          <a:xfrm>
            <a:off x="6181200" y="3392488"/>
            <a:ext cx="5652000" cy="2915674"/>
          </a:xfrm>
          <a:noFill/>
        </p:spPr>
        <p:txBody>
          <a:bodyPr vert="horz" lIns="180000" tIns="180000" rIns="180000" bIns="180000" rtlCol="0">
            <a:normAutofit/>
          </a:bodyPr>
          <a:lstStyle>
            <a:lvl1pPr>
              <a:defRPr lang="ar-SA" sz="1400" dirty="0">
                <a:solidFill>
                  <a:schemeClr val="tx1"/>
                </a:solidFill>
              </a:defRPr>
            </a:lvl1pPr>
          </a:lstStyle>
          <a:p>
            <a:pPr marL="0" lvl="0" indent="0">
              <a:buNone/>
            </a:pPr>
            <a:r>
              <a:rPr lang="en-GB" err="1"/>
              <a:t>Loreum</a:t>
            </a:r>
            <a:r>
              <a:rPr lang="en-GB"/>
              <a:t> Ipsum is simply dummy text of the printing and typesetting industry.</a:t>
            </a:r>
          </a:p>
          <a:p>
            <a:pPr marL="0" lvl="0" indent="0">
              <a:buNone/>
            </a:pPr>
            <a:r>
              <a:rPr lang="en-GB" err="1"/>
              <a:t>Loreum</a:t>
            </a:r>
            <a:r>
              <a:rPr lang="en-GB"/>
              <a:t> Ipsum has been the industry’s standard dummy text ever since the 1500s, when an unknown printer took a galley of type and scrambled it.</a:t>
            </a:r>
            <a:endParaRPr lang="ar-SA"/>
          </a:p>
        </p:txBody>
      </p:sp>
    </p:spTree>
    <p:extLst>
      <p:ext uri="{BB962C8B-B14F-4D97-AF65-F5344CB8AC3E}">
        <p14:creationId xmlns:p14="http://schemas.microsoft.com/office/powerpoint/2010/main" val="149126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p>
            <a:r>
              <a:rPr lang="en-US"/>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775422"/>
            <a:ext cx="5736000" cy="2082578"/>
          </a:xfrm>
          <a:solidFill>
            <a:srgbClr val="FFFFFF"/>
          </a:solidFill>
        </p:spPr>
        <p:txBody>
          <a:bodyPr wrap="square" lIns="180000" tIns="180000" rIns="180000" bIns="917999" anchor="b">
            <a:spAutoFit/>
          </a:bodyPr>
          <a:lstStyle>
            <a:lvl1pPr marL="342900" indent="-342900">
              <a:buFont typeface="+mj-lt"/>
              <a:buAutoNum type="arabicPeriod"/>
              <a:defRPr lang="en-US" sz="2400" b="1" kern="1200" baseline="0" dirty="0">
                <a:solidFill>
                  <a:schemeClr val="bg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a:t>Click to add agenda item</a:t>
            </a:r>
          </a:p>
          <a:p>
            <a:pPr marL="342900" lvl="0" indent="-342900" algn="l" defTabSz="914400" rtl="0" eaLnBrk="1" latinLnBrk="0" hangingPunct="1">
              <a:lnSpc>
                <a:spcPct val="120000"/>
              </a:lnSpc>
              <a:spcBef>
                <a:spcPts val="1000"/>
              </a:spcBef>
              <a:buClr>
                <a:schemeClr val="accent1"/>
              </a:buClr>
            </a:pPr>
            <a:r>
              <a:rPr lang="en-US"/>
              <a:t>The box resizes automatically</a:t>
            </a:r>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58807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3 Column with Icon Alt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85ADDB4-DDF9-5142-A90A-477A4E75780C}"/>
              </a:ext>
            </a:extLst>
          </p:cNvPr>
          <p:cNvSpPr/>
          <p:nvPr userDrawn="1"/>
        </p:nvSpPr>
        <p:spPr>
          <a:xfrm>
            <a:off x="4246199" y="3392488"/>
            <a:ext cx="3704400" cy="29162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AA27B3F-4D7C-DF47-933C-20F5BA245367}"/>
              </a:ext>
            </a:extLst>
          </p:cNvPr>
          <p:cNvSpPr/>
          <p:nvPr userDrawn="1"/>
        </p:nvSpPr>
        <p:spPr>
          <a:xfrm>
            <a:off x="8118112" y="3392488"/>
            <a:ext cx="3704400" cy="29162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F62BA17-2F75-574E-AC77-1CCFFEA612F4}"/>
              </a:ext>
            </a:extLst>
          </p:cNvPr>
          <p:cNvSpPr/>
          <p:nvPr userDrawn="1"/>
        </p:nvSpPr>
        <p:spPr>
          <a:xfrm>
            <a:off x="359999" y="3392488"/>
            <a:ext cx="3704400" cy="29162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2800"/>
            <a:ext cx="3704400" cy="2319688"/>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6" name="Text Placeholder 4">
            <a:extLst>
              <a:ext uri="{FF2B5EF4-FFF2-40B4-BE49-F238E27FC236}">
                <a16:creationId xmlns:a16="http://schemas.microsoft.com/office/drawing/2014/main" id="{F5F23DA4-4D19-B744-B1EB-91AECBD4698C}"/>
              </a:ext>
            </a:extLst>
          </p:cNvPr>
          <p:cNvSpPr>
            <a:spLocks noGrp="1"/>
          </p:cNvSpPr>
          <p:nvPr>
            <p:ph type="body" sz="quarter" idx="12" hasCustomPrompt="1"/>
          </p:nvPr>
        </p:nvSpPr>
        <p:spPr>
          <a:xfrm>
            <a:off x="4248000" y="1073150"/>
            <a:ext cx="3704400" cy="2319338"/>
          </a:xfrm>
          <a:solidFill>
            <a:schemeClr val="tx2">
              <a:lumMod val="60000"/>
              <a:lumOff val="40000"/>
              <a:alpha val="20000"/>
            </a:schemeClr>
          </a:solidFill>
        </p:spPr>
        <p:txBody>
          <a:bodyPr vert="horz" lIns="180000" tIns="180000" rIns="180000" bIns="180000" rtlCol="0" anchor="b" anchorCtr="0">
            <a:normAutofit/>
          </a:bodyPr>
          <a:lstStyle>
            <a:lvl1pPr marL="0" indent="0">
              <a:buNone/>
              <a:defRPr lang="en-US" sz="2000" b="1" i="0" dirty="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8132400" y="1072800"/>
            <a:ext cx="3704400" cy="2319688"/>
          </a:xfrm>
          <a:solidFill>
            <a:schemeClr val="tx2">
              <a:lumMod val="60000"/>
              <a:lumOff val="40000"/>
              <a:alpha val="20000"/>
            </a:schemeClr>
          </a:solidFill>
        </p:spPr>
        <p:txBody>
          <a:bodyPr vert="horz" lIns="180000" tIns="180000" rIns="180000" bIns="180000" rtlCol="0" anchor="b" anchorCtr="0">
            <a:normAutofit/>
          </a:bodyPr>
          <a:lstStyle>
            <a:lvl1pPr marL="0" indent="0">
              <a:buNone/>
              <a:defRPr lang="en-US" sz="2000" b="1" i="0" dirty="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14" name="Picture Placeholder 4">
            <a:extLst>
              <a:ext uri="{FF2B5EF4-FFF2-40B4-BE49-F238E27FC236}">
                <a16:creationId xmlns:a16="http://schemas.microsoft.com/office/drawing/2014/main" id="{205F40F0-98A0-5E4D-A823-7655379848E1}"/>
              </a:ext>
            </a:extLst>
          </p:cNvPr>
          <p:cNvSpPr>
            <a:spLocks noGrp="1" noChangeAspect="1"/>
          </p:cNvSpPr>
          <p:nvPr>
            <p:ph type="pic" sz="quarter" idx="19" hasCustomPrompt="1"/>
          </p:nvPr>
        </p:nvSpPr>
        <p:spPr>
          <a:xfrm>
            <a:off x="518400" y="1270800"/>
            <a:ext cx="1116000" cy="1116000"/>
          </a:xfrm>
        </p:spPr>
        <p:txBody>
          <a:bodyPr anchor="ctr" anchorCtr="0"/>
          <a:lstStyle>
            <a:lvl1pPr>
              <a:defRPr>
                <a:solidFill>
                  <a:schemeClr val="tx1"/>
                </a:solidFill>
              </a:defRPr>
            </a:lvl1pPr>
          </a:lstStyle>
          <a:p>
            <a:r>
              <a:rPr lang="en-US"/>
              <a:t>Icon</a:t>
            </a:r>
            <a:endParaRPr lang="ar-SA"/>
          </a:p>
        </p:txBody>
      </p:sp>
      <p:sp>
        <p:nvSpPr>
          <p:cNvPr id="15" name="Picture Placeholder 4">
            <a:extLst>
              <a:ext uri="{FF2B5EF4-FFF2-40B4-BE49-F238E27FC236}">
                <a16:creationId xmlns:a16="http://schemas.microsoft.com/office/drawing/2014/main" id="{B4D149CC-9B47-F244-9FB2-B6EC14B2BBE3}"/>
              </a:ext>
            </a:extLst>
          </p:cNvPr>
          <p:cNvSpPr>
            <a:spLocks noGrp="1" noChangeAspect="1"/>
          </p:cNvSpPr>
          <p:nvPr>
            <p:ph type="pic" sz="quarter" idx="20" hasCustomPrompt="1"/>
          </p:nvPr>
        </p:nvSpPr>
        <p:spPr>
          <a:xfrm>
            <a:off x="4419600" y="1270800"/>
            <a:ext cx="1116000" cy="1116000"/>
          </a:xfrm>
        </p:spPr>
        <p:txBody>
          <a:bodyPr anchor="ctr" anchorCtr="0"/>
          <a:lstStyle>
            <a:lvl1pPr>
              <a:defRPr>
                <a:solidFill>
                  <a:schemeClr val="tx1"/>
                </a:solidFill>
              </a:defRPr>
            </a:lvl1pPr>
          </a:lstStyle>
          <a:p>
            <a:r>
              <a:rPr lang="en-US"/>
              <a:t>Icon</a:t>
            </a:r>
            <a:endParaRPr lang="ar-SA"/>
          </a:p>
        </p:txBody>
      </p:sp>
      <p:sp>
        <p:nvSpPr>
          <p:cNvPr id="16" name="Picture Placeholder 4">
            <a:extLst>
              <a:ext uri="{FF2B5EF4-FFF2-40B4-BE49-F238E27FC236}">
                <a16:creationId xmlns:a16="http://schemas.microsoft.com/office/drawing/2014/main" id="{D11F383A-55BC-3843-8C8C-94A54DC29F5C}"/>
              </a:ext>
            </a:extLst>
          </p:cNvPr>
          <p:cNvSpPr>
            <a:spLocks noGrp="1" noChangeAspect="1"/>
          </p:cNvSpPr>
          <p:nvPr>
            <p:ph type="pic" sz="quarter" idx="21" hasCustomPrompt="1"/>
          </p:nvPr>
        </p:nvSpPr>
        <p:spPr>
          <a:xfrm>
            <a:off x="8305800" y="1270800"/>
            <a:ext cx="1116000" cy="1116000"/>
          </a:xfrm>
        </p:spPr>
        <p:txBody>
          <a:bodyPr anchor="ctr" anchorCtr="0"/>
          <a:lstStyle>
            <a:lvl1pPr>
              <a:defRPr>
                <a:solidFill>
                  <a:schemeClr val="tx1"/>
                </a:solidFill>
              </a:defRPr>
            </a:lvl1pPr>
          </a:lstStyle>
          <a:p>
            <a:r>
              <a:rPr lang="en-US"/>
              <a:t>Icon</a:t>
            </a:r>
            <a:endParaRPr lang="ar-SA"/>
          </a:p>
        </p:txBody>
      </p:sp>
      <p:sp>
        <p:nvSpPr>
          <p:cNvPr id="4" name="Title 3">
            <a:extLst>
              <a:ext uri="{FF2B5EF4-FFF2-40B4-BE49-F238E27FC236}">
                <a16:creationId xmlns:a16="http://schemas.microsoft.com/office/drawing/2014/main" id="{0089EF6F-2E01-2C47-ACE9-731CDB536A65}"/>
              </a:ext>
            </a:extLst>
          </p:cNvPr>
          <p:cNvSpPr>
            <a:spLocks noGrp="1"/>
          </p:cNvSpPr>
          <p:nvPr>
            <p:ph type="title"/>
          </p:nvPr>
        </p:nvSpPr>
        <p:spPr/>
        <p:txBody>
          <a:bodyPr/>
          <a:lstStyle/>
          <a:p>
            <a:r>
              <a:rPr lang="en-GB"/>
              <a:t>Click to edit Master title style</a:t>
            </a:r>
            <a:endParaRPr lang="en-US"/>
          </a:p>
        </p:txBody>
      </p:sp>
      <p:sp>
        <p:nvSpPr>
          <p:cNvPr id="11" name="Text Placeholder 10">
            <a:extLst>
              <a:ext uri="{FF2B5EF4-FFF2-40B4-BE49-F238E27FC236}">
                <a16:creationId xmlns:a16="http://schemas.microsoft.com/office/drawing/2014/main" id="{6F521058-5E2B-4B44-8071-D0F999D777BD}"/>
              </a:ext>
            </a:extLst>
          </p:cNvPr>
          <p:cNvSpPr>
            <a:spLocks noGrp="1"/>
          </p:cNvSpPr>
          <p:nvPr>
            <p:ph type="body" sz="quarter" idx="26" hasCustomPrompt="1"/>
          </p:nvPr>
        </p:nvSpPr>
        <p:spPr>
          <a:xfrm>
            <a:off x="360000" y="3392488"/>
            <a:ext cx="3704400" cy="2915674"/>
          </a:xfrm>
          <a:noFill/>
        </p:spPr>
        <p:txBody>
          <a:bodyPr vert="horz" lIns="180000" tIns="180000" rIns="180000" bIns="180000" rtlCol="0">
            <a:normAutofit/>
          </a:bodyPr>
          <a:lstStyle>
            <a:lvl1pPr>
              <a:defRPr lang="ar-SA" sz="1400" dirty="0">
                <a:solidFill>
                  <a:schemeClr val="tx1"/>
                </a:solidFill>
              </a:defRPr>
            </a:lvl1pPr>
          </a:lstStyle>
          <a:p>
            <a:pPr marL="0" lvl="0" indent="0">
              <a:buNone/>
            </a:pPr>
            <a:r>
              <a:rPr lang="en-GB" err="1"/>
              <a:t>Loreum</a:t>
            </a:r>
            <a:r>
              <a:rPr lang="en-GB"/>
              <a:t> Ipsum is simply dummy text of the printing and typesetting industry.</a:t>
            </a:r>
          </a:p>
          <a:p>
            <a:pPr marL="0" lvl="0" indent="0">
              <a:buNone/>
            </a:pPr>
            <a:r>
              <a:rPr lang="en-GB" err="1"/>
              <a:t>Loreum</a:t>
            </a:r>
            <a:r>
              <a:rPr lang="en-GB"/>
              <a:t> Ipsum has been the industry’s standard dummy text ever since the 1500s, when an unknown printer took a galley of type and scrambled it.</a:t>
            </a:r>
            <a:endParaRPr lang="ar-SA"/>
          </a:p>
        </p:txBody>
      </p:sp>
      <p:sp>
        <p:nvSpPr>
          <p:cNvPr id="25" name="Text Placeholder 10">
            <a:extLst>
              <a:ext uri="{FF2B5EF4-FFF2-40B4-BE49-F238E27FC236}">
                <a16:creationId xmlns:a16="http://schemas.microsoft.com/office/drawing/2014/main" id="{28FF1487-58A1-7146-A584-203F6B365CD6}"/>
              </a:ext>
            </a:extLst>
          </p:cNvPr>
          <p:cNvSpPr>
            <a:spLocks noGrp="1"/>
          </p:cNvSpPr>
          <p:nvPr>
            <p:ph type="body" sz="quarter" idx="27" hasCustomPrompt="1"/>
          </p:nvPr>
        </p:nvSpPr>
        <p:spPr>
          <a:xfrm>
            <a:off x="4246200" y="3392488"/>
            <a:ext cx="3704400" cy="2915674"/>
          </a:xfrm>
          <a:noFill/>
        </p:spPr>
        <p:txBody>
          <a:bodyPr vert="horz" lIns="180000" tIns="180000" rIns="180000" bIns="180000" rtlCol="0">
            <a:normAutofit/>
          </a:bodyPr>
          <a:lstStyle>
            <a:lvl1pPr>
              <a:defRPr lang="ar-SA" sz="1400" dirty="0">
                <a:solidFill>
                  <a:schemeClr val="tx1"/>
                </a:solidFill>
              </a:defRPr>
            </a:lvl1pPr>
          </a:lstStyle>
          <a:p>
            <a:pPr marL="0" lvl="0" indent="0">
              <a:buNone/>
            </a:pPr>
            <a:r>
              <a:rPr lang="en-GB" err="1"/>
              <a:t>Loreum</a:t>
            </a:r>
            <a:r>
              <a:rPr lang="en-GB"/>
              <a:t> Ipsum is simply dummy text of the printing and typesetting industry.</a:t>
            </a:r>
          </a:p>
          <a:p>
            <a:pPr marL="0" lvl="0" indent="0">
              <a:buNone/>
            </a:pPr>
            <a:r>
              <a:rPr lang="en-GB" err="1"/>
              <a:t>Loreum</a:t>
            </a:r>
            <a:r>
              <a:rPr lang="en-GB"/>
              <a:t> Ipsum has been the industry’s standard dummy text ever since the 1500s, when an unknown printer took a galley of type and scrambled it.</a:t>
            </a:r>
            <a:endParaRPr lang="ar-SA"/>
          </a:p>
        </p:txBody>
      </p:sp>
      <p:sp>
        <p:nvSpPr>
          <p:cNvPr id="26" name="Text Placeholder 10">
            <a:extLst>
              <a:ext uri="{FF2B5EF4-FFF2-40B4-BE49-F238E27FC236}">
                <a16:creationId xmlns:a16="http://schemas.microsoft.com/office/drawing/2014/main" id="{C5676727-8FB0-E645-BF36-055970F2F6FF}"/>
              </a:ext>
            </a:extLst>
          </p:cNvPr>
          <p:cNvSpPr>
            <a:spLocks noGrp="1"/>
          </p:cNvSpPr>
          <p:nvPr>
            <p:ph type="body" sz="quarter" idx="28" hasCustomPrompt="1"/>
          </p:nvPr>
        </p:nvSpPr>
        <p:spPr>
          <a:xfrm>
            <a:off x="8132400" y="3392488"/>
            <a:ext cx="3704400" cy="2915674"/>
          </a:xfrm>
          <a:noFill/>
        </p:spPr>
        <p:txBody>
          <a:bodyPr vert="horz" lIns="180000" tIns="180000" rIns="180000" bIns="180000" rtlCol="0">
            <a:normAutofit/>
          </a:bodyPr>
          <a:lstStyle>
            <a:lvl1pPr>
              <a:defRPr lang="ar-SA" sz="1400" dirty="0">
                <a:solidFill>
                  <a:schemeClr val="tx1"/>
                </a:solidFill>
              </a:defRPr>
            </a:lvl1pPr>
          </a:lstStyle>
          <a:p>
            <a:pPr marL="0" lvl="0" indent="0">
              <a:buNone/>
            </a:pPr>
            <a:r>
              <a:rPr lang="en-GB" err="1"/>
              <a:t>Loreum</a:t>
            </a:r>
            <a:r>
              <a:rPr lang="en-GB"/>
              <a:t> Ipsum is simply dummy text of the printing and typesetting industry.</a:t>
            </a:r>
          </a:p>
          <a:p>
            <a:pPr marL="0" lvl="0" indent="0">
              <a:buNone/>
            </a:pPr>
            <a:r>
              <a:rPr lang="en-GB" err="1"/>
              <a:t>Loreum</a:t>
            </a:r>
            <a:r>
              <a:rPr lang="en-GB"/>
              <a:t> Ipsum has been the industry’s standard dummy text ever since the 1500s, when an unknown printer took a galley of type and scrambled it.</a:t>
            </a:r>
            <a:endParaRPr lang="ar-SA"/>
          </a:p>
        </p:txBody>
      </p:sp>
    </p:spTree>
    <p:extLst>
      <p:ext uri="{BB962C8B-B14F-4D97-AF65-F5344CB8AC3E}">
        <p14:creationId xmlns:p14="http://schemas.microsoft.com/office/powerpoint/2010/main" val="41368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4 Column with Icon Alt 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48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GB"/>
              <a:t>Click to edit Master title style</a:t>
            </a:r>
            <a:endParaRPr lang="en-US"/>
          </a:p>
        </p:txBody>
      </p:sp>
      <p:sp>
        <p:nvSpPr>
          <p:cNvPr id="15" name="Text Placeholder 4">
            <a:extLst>
              <a:ext uri="{FF2B5EF4-FFF2-40B4-BE49-F238E27FC236}">
                <a16:creationId xmlns:a16="http://schemas.microsoft.com/office/drawing/2014/main" id="{00F60AFF-D02A-435C-98BC-A9D9E1A1ED76}"/>
              </a:ext>
            </a:extLst>
          </p:cNvPr>
          <p:cNvSpPr>
            <a:spLocks noGrp="1"/>
          </p:cNvSpPr>
          <p:nvPr>
            <p:ph type="body" sz="quarter" idx="19" hasCustomPrompt="1"/>
          </p:nvPr>
        </p:nvSpPr>
        <p:spPr>
          <a:xfrm>
            <a:off x="360000" y="1072800"/>
            <a:ext cx="2736000" cy="2316875"/>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16" name="Picture Placeholder 4">
            <a:extLst>
              <a:ext uri="{FF2B5EF4-FFF2-40B4-BE49-F238E27FC236}">
                <a16:creationId xmlns:a16="http://schemas.microsoft.com/office/drawing/2014/main" id="{770E26EC-2634-4F53-B1C8-B7F0CC82C29C}"/>
              </a:ext>
            </a:extLst>
          </p:cNvPr>
          <p:cNvSpPr>
            <a:spLocks noGrp="1" noChangeAspect="1"/>
          </p:cNvSpPr>
          <p:nvPr>
            <p:ph type="pic" sz="quarter" idx="20" hasCustomPrompt="1"/>
          </p:nvPr>
        </p:nvSpPr>
        <p:spPr>
          <a:xfrm>
            <a:off x="548532" y="1270800"/>
            <a:ext cx="1113637" cy="1113637"/>
          </a:xfrm>
        </p:spPr>
        <p:txBody>
          <a:bodyPr anchor="ctr" anchorCtr="0"/>
          <a:lstStyle>
            <a:lvl1pPr>
              <a:defRPr>
                <a:solidFill>
                  <a:schemeClr val="tx1"/>
                </a:solidFill>
              </a:defRPr>
            </a:lvl1pPr>
          </a:lstStyle>
          <a:p>
            <a:r>
              <a:rPr lang="en-US"/>
              <a:t>Icon</a:t>
            </a:r>
            <a:endParaRPr lang="ar-SA"/>
          </a:p>
        </p:txBody>
      </p:sp>
      <p:sp>
        <p:nvSpPr>
          <p:cNvPr id="21" name="Text Placeholder 4">
            <a:extLst>
              <a:ext uri="{FF2B5EF4-FFF2-40B4-BE49-F238E27FC236}">
                <a16:creationId xmlns:a16="http://schemas.microsoft.com/office/drawing/2014/main" id="{3144C4E2-E920-4B3A-B365-C67C31EFB82A}"/>
              </a:ext>
            </a:extLst>
          </p:cNvPr>
          <p:cNvSpPr>
            <a:spLocks noGrp="1"/>
          </p:cNvSpPr>
          <p:nvPr>
            <p:ph type="body" sz="quarter" idx="21" hasCustomPrompt="1"/>
          </p:nvPr>
        </p:nvSpPr>
        <p:spPr>
          <a:xfrm>
            <a:off x="3272400" y="1072800"/>
            <a:ext cx="2736000" cy="2316875"/>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23" name="Picture Placeholder 4">
            <a:extLst>
              <a:ext uri="{FF2B5EF4-FFF2-40B4-BE49-F238E27FC236}">
                <a16:creationId xmlns:a16="http://schemas.microsoft.com/office/drawing/2014/main" id="{B093F300-9165-4076-8F1D-ECC0D9057AB0}"/>
              </a:ext>
            </a:extLst>
          </p:cNvPr>
          <p:cNvSpPr>
            <a:spLocks noGrp="1" noChangeAspect="1"/>
          </p:cNvSpPr>
          <p:nvPr>
            <p:ph type="pic" sz="quarter" idx="22" hasCustomPrompt="1"/>
          </p:nvPr>
        </p:nvSpPr>
        <p:spPr>
          <a:xfrm>
            <a:off x="3444132" y="1270800"/>
            <a:ext cx="1113637" cy="1113637"/>
          </a:xfrm>
        </p:spPr>
        <p:txBody>
          <a:bodyPr anchor="ctr" anchorCtr="0"/>
          <a:lstStyle>
            <a:lvl1pPr>
              <a:defRPr>
                <a:solidFill>
                  <a:schemeClr val="tx1"/>
                </a:solidFill>
              </a:defRPr>
            </a:lvl1pPr>
          </a:lstStyle>
          <a:p>
            <a:r>
              <a:rPr lang="en-US"/>
              <a:t>Icon</a:t>
            </a:r>
            <a:endParaRPr lang="ar-SA"/>
          </a:p>
        </p:txBody>
      </p:sp>
      <p:sp>
        <p:nvSpPr>
          <p:cNvPr id="25" name="Text Placeholder 4">
            <a:extLst>
              <a:ext uri="{FF2B5EF4-FFF2-40B4-BE49-F238E27FC236}">
                <a16:creationId xmlns:a16="http://schemas.microsoft.com/office/drawing/2014/main" id="{8944395B-6920-4D39-A23F-7348BD5E3634}"/>
              </a:ext>
            </a:extLst>
          </p:cNvPr>
          <p:cNvSpPr>
            <a:spLocks noGrp="1"/>
          </p:cNvSpPr>
          <p:nvPr>
            <p:ph type="body" sz="quarter" idx="23" hasCustomPrompt="1"/>
          </p:nvPr>
        </p:nvSpPr>
        <p:spPr>
          <a:xfrm>
            <a:off x="6184800" y="1072800"/>
            <a:ext cx="2736000" cy="2316875"/>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26" name="Picture Placeholder 4">
            <a:extLst>
              <a:ext uri="{FF2B5EF4-FFF2-40B4-BE49-F238E27FC236}">
                <a16:creationId xmlns:a16="http://schemas.microsoft.com/office/drawing/2014/main" id="{ECB27249-12B3-4A7B-ACDC-1D2AC27169E1}"/>
              </a:ext>
            </a:extLst>
          </p:cNvPr>
          <p:cNvSpPr>
            <a:spLocks noGrp="1" noChangeAspect="1"/>
          </p:cNvSpPr>
          <p:nvPr>
            <p:ph type="pic" sz="quarter" idx="24" hasCustomPrompt="1"/>
          </p:nvPr>
        </p:nvSpPr>
        <p:spPr>
          <a:xfrm>
            <a:off x="6365132" y="1270800"/>
            <a:ext cx="1113637" cy="1113637"/>
          </a:xfrm>
        </p:spPr>
        <p:txBody>
          <a:bodyPr anchor="ctr" anchorCtr="0"/>
          <a:lstStyle>
            <a:lvl1pPr>
              <a:defRPr>
                <a:solidFill>
                  <a:schemeClr val="tx1"/>
                </a:solidFill>
              </a:defRPr>
            </a:lvl1pPr>
          </a:lstStyle>
          <a:p>
            <a:r>
              <a:rPr lang="en-US"/>
              <a:t>Icon</a:t>
            </a:r>
            <a:endParaRPr lang="ar-SA"/>
          </a:p>
        </p:txBody>
      </p:sp>
      <p:sp>
        <p:nvSpPr>
          <p:cNvPr id="27" name="Text Placeholder 4">
            <a:extLst>
              <a:ext uri="{FF2B5EF4-FFF2-40B4-BE49-F238E27FC236}">
                <a16:creationId xmlns:a16="http://schemas.microsoft.com/office/drawing/2014/main" id="{16685CDD-2E31-4525-BD75-5BBD63BC306F}"/>
              </a:ext>
            </a:extLst>
          </p:cNvPr>
          <p:cNvSpPr>
            <a:spLocks noGrp="1"/>
          </p:cNvSpPr>
          <p:nvPr>
            <p:ph type="body" sz="quarter" idx="25" hasCustomPrompt="1"/>
          </p:nvPr>
        </p:nvSpPr>
        <p:spPr>
          <a:xfrm>
            <a:off x="9093100" y="1072800"/>
            <a:ext cx="2736000" cy="2316875"/>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28" name="Picture Placeholder 4">
            <a:extLst>
              <a:ext uri="{FF2B5EF4-FFF2-40B4-BE49-F238E27FC236}">
                <a16:creationId xmlns:a16="http://schemas.microsoft.com/office/drawing/2014/main" id="{F3752A5F-1A43-43B1-9B74-6A8B5953B35C}"/>
              </a:ext>
            </a:extLst>
          </p:cNvPr>
          <p:cNvSpPr>
            <a:spLocks noGrp="1" noChangeAspect="1"/>
          </p:cNvSpPr>
          <p:nvPr>
            <p:ph type="pic" sz="quarter" idx="26" hasCustomPrompt="1"/>
          </p:nvPr>
        </p:nvSpPr>
        <p:spPr>
          <a:xfrm>
            <a:off x="9273432" y="1270800"/>
            <a:ext cx="1113637" cy="1113637"/>
          </a:xfrm>
        </p:spPr>
        <p:txBody>
          <a:bodyPr anchor="ctr" anchorCtr="0"/>
          <a:lstStyle>
            <a:lvl1pPr>
              <a:defRPr>
                <a:solidFill>
                  <a:schemeClr val="tx1"/>
                </a:solidFill>
              </a:defRPr>
            </a:lvl1pPr>
          </a:lstStyle>
          <a:p>
            <a:r>
              <a:rPr lang="en-US"/>
              <a:t>Icon</a:t>
            </a:r>
            <a:endParaRPr lang="ar-SA"/>
          </a:p>
        </p:txBody>
      </p:sp>
    </p:spTree>
    <p:extLst>
      <p:ext uri="{BB962C8B-B14F-4D97-AF65-F5344CB8AC3E}">
        <p14:creationId xmlns:p14="http://schemas.microsoft.com/office/powerpoint/2010/main" val="180906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5 Column with Icon Alt 2">
    <p:spTree>
      <p:nvGrpSpPr>
        <p:cNvPr id="1" name=""/>
        <p:cNvGrpSpPr/>
        <p:nvPr/>
      </p:nvGrpSpPr>
      <p:grpSpPr>
        <a:xfrm>
          <a:off x="0" y="0"/>
          <a:ext cx="0" cy="0"/>
          <a:chOff x="0" y="0"/>
          <a:chExt cx="0" cy="0"/>
        </a:xfrm>
      </p:grpSpPr>
      <p:sp>
        <p:nvSpPr>
          <p:cNvPr id="36" name="Text Placeholder 4">
            <a:extLst>
              <a:ext uri="{FF2B5EF4-FFF2-40B4-BE49-F238E27FC236}">
                <a16:creationId xmlns:a16="http://schemas.microsoft.com/office/drawing/2014/main" id="{CA047AA0-3335-D040-A24F-0DE243C6E4DA}"/>
              </a:ext>
            </a:extLst>
          </p:cNvPr>
          <p:cNvSpPr>
            <a:spLocks noGrp="1"/>
          </p:cNvSpPr>
          <p:nvPr>
            <p:ph type="body" sz="quarter" idx="34" hasCustomPrompt="1"/>
          </p:nvPr>
        </p:nvSpPr>
        <p:spPr>
          <a:xfrm>
            <a:off x="5018400" y="1072800"/>
            <a:ext cx="2160000" cy="2316875"/>
          </a:xfrm>
          <a:solidFill>
            <a:schemeClr val="tx2">
              <a:lumMod val="60000"/>
              <a:lumOff val="40000"/>
              <a:alpha val="20000"/>
            </a:schemeClr>
          </a:solidFill>
        </p:spPr>
        <p:txBody>
          <a:bodyPr lIns="180000" tIns="180000" rIns="144000" bIns="180000" anchor="b" anchorCtr="0">
            <a:normAutofit/>
          </a:bodyPr>
          <a:lstStyle>
            <a:lvl1pPr marL="0" indent="0" algn="l" defTabSz="914400" rtl="0" eaLnBrk="1" latinLnBrk="0" hangingPunct="1">
              <a:lnSpc>
                <a:spcPct val="120000"/>
              </a:lnSpc>
              <a:spcBef>
                <a:spcPts val="1200"/>
              </a:spcBef>
              <a:buClr>
                <a:schemeClr val="accent1"/>
              </a:buClr>
              <a:buFont typeface="Arial" panose="020B0604020202020204" pitchFamily="34" charset="0"/>
              <a:buNone/>
              <a:defRPr lang="en-US" sz="2000" b="1" i="0" kern="1200" spc="-100" baseline="0" dirty="0">
                <a:solidFill>
                  <a:schemeClr val="bg2"/>
                </a:solidFill>
                <a:latin typeface="Arial Black" panose="020B0604020202020204" pitchFamily="34" charset="0"/>
                <a:ea typeface="+mn-ea"/>
                <a:cs typeface="Arial Black" panose="020B0604020202020204" pitchFamily="34" charset="0"/>
              </a:defRPr>
            </a:lvl1pPr>
          </a:lstStyle>
          <a:p>
            <a:r>
              <a:rPr lang="en-US"/>
              <a:t>What is </a:t>
            </a:r>
            <a:r>
              <a:rPr lang="en-US" err="1"/>
              <a:t>Loreum</a:t>
            </a:r>
            <a:r>
              <a:rPr lang="en-US"/>
              <a:t> Ipsum</a:t>
            </a:r>
          </a:p>
        </p:txBody>
      </p:sp>
      <p:sp>
        <p:nvSpPr>
          <p:cNvPr id="35" name="Text Placeholder 4">
            <a:extLst>
              <a:ext uri="{FF2B5EF4-FFF2-40B4-BE49-F238E27FC236}">
                <a16:creationId xmlns:a16="http://schemas.microsoft.com/office/drawing/2014/main" id="{0F673543-0796-594D-A52C-ECAB6069ED06}"/>
              </a:ext>
            </a:extLst>
          </p:cNvPr>
          <p:cNvSpPr>
            <a:spLocks noGrp="1"/>
          </p:cNvSpPr>
          <p:nvPr>
            <p:ph type="body" sz="quarter" idx="33" hasCustomPrompt="1"/>
          </p:nvPr>
        </p:nvSpPr>
        <p:spPr>
          <a:xfrm>
            <a:off x="2703600" y="1072800"/>
            <a:ext cx="2160000" cy="2316875"/>
          </a:xfrm>
          <a:solidFill>
            <a:schemeClr val="tx2">
              <a:lumMod val="60000"/>
              <a:lumOff val="40000"/>
              <a:alpha val="20000"/>
            </a:schemeClr>
          </a:solidFill>
        </p:spPr>
        <p:txBody>
          <a:bodyPr lIns="180000" tIns="180000" rIns="144000" bIns="180000" anchor="b" anchorCtr="0">
            <a:normAutofit/>
          </a:bodyPr>
          <a:lstStyle>
            <a:lvl1pPr marL="0" indent="0" algn="l" defTabSz="914400" rtl="0" eaLnBrk="1" latinLnBrk="0" hangingPunct="1">
              <a:lnSpc>
                <a:spcPct val="120000"/>
              </a:lnSpc>
              <a:spcBef>
                <a:spcPts val="1200"/>
              </a:spcBef>
              <a:buClr>
                <a:schemeClr val="accent1"/>
              </a:buClr>
              <a:buFont typeface="Arial" panose="020B0604020202020204" pitchFamily="34" charset="0"/>
              <a:buNone/>
              <a:defRPr lang="en-US" sz="2000" b="1" i="0" kern="1200" spc="-100" baseline="0" dirty="0">
                <a:solidFill>
                  <a:schemeClr val="bg2"/>
                </a:solidFill>
                <a:latin typeface="Arial Black" panose="020B0604020202020204" pitchFamily="34" charset="0"/>
                <a:ea typeface="+mn-ea"/>
                <a:cs typeface="Arial Black" panose="020B0604020202020204" pitchFamily="34" charset="0"/>
              </a:defRPr>
            </a:lvl1pPr>
          </a:lstStyle>
          <a:p>
            <a:r>
              <a:rPr lang="en-US"/>
              <a:t>What is </a:t>
            </a:r>
            <a:r>
              <a:rPr lang="en-US" err="1"/>
              <a:t>Loreum</a:t>
            </a:r>
            <a:r>
              <a:rPr lang="en-US"/>
              <a:t> Ipsum</a:t>
            </a:r>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GB"/>
              <a:t>Click to edit Master title style</a:t>
            </a:r>
            <a:endParaRPr lang="en-US"/>
          </a:p>
        </p:txBody>
      </p:sp>
      <p:sp>
        <p:nvSpPr>
          <p:cNvPr id="15" name="Text Placeholder 4">
            <a:extLst>
              <a:ext uri="{FF2B5EF4-FFF2-40B4-BE49-F238E27FC236}">
                <a16:creationId xmlns:a16="http://schemas.microsoft.com/office/drawing/2014/main" id="{00F60AFF-D02A-435C-98BC-A9D9E1A1ED76}"/>
              </a:ext>
            </a:extLst>
          </p:cNvPr>
          <p:cNvSpPr>
            <a:spLocks noGrp="1"/>
          </p:cNvSpPr>
          <p:nvPr>
            <p:ph type="body" sz="quarter" idx="19" hasCustomPrompt="1"/>
          </p:nvPr>
        </p:nvSpPr>
        <p:spPr>
          <a:xfrm>
            <a:off x="360000" y="1072800"/>
            <a:ext cx="2160000" cy="2316875"/>
          </a:xfrm>
          <a:solidFill>
            <a:schemeClr val="tx2">
              <a:lumMod val="60000"/>
              <a:lumOff val="40000"/>
              <a:alpha val="20000"/>
            </a:schemeClr>
          </a:solidFill>
        </p:spPr>
        <p:txBody>
          <a:bodyPr lIns="180000" tIns="180000" rIns="144000" bIns="180000" anchor="b" anchorCtr="0">
            <a:normAutofit/>
          </a:bodyPr>
          <a:lstStyle>
            <a:lvl1pPr marL="0" indent="0" algn="l" defTabSz="914400" rtl="0" eaLnBrk="1" latinLnBrk="0" hangingPunct="1">
              <a:lnSpc>
                <a:spcPct val="120000"/>
              </a:lnSpc>
              <a:spcBef>
                <a:spcPts val="1200"/>
              </a:spcBef>
              <a:buClr>
                <a:schemeClr val="accent1"/>
              </a:buClr>
              <a:buFont typeface="Arial" panose="020B0604020202020204" pitchFamily="34" charset="0"/>
              <a:buNone/>
              <a:defRPr lang="en-US" sz="2000" b="1" i="0" kern="1200" spc="-100" baseline="0" dirty="0">
                <a:solidFill>
                  <a:schemeClr val="bg2"/>
                </a:solidFill>
                <a:latin typeface="Arial Black" panose="020B0604020202020204" pitchFamily="34" charset="0"/>
                <a:ea typeface="+mn-ea"/>
                <a:cs typeface="Arial Black" panose="020B0604020202020204" pitchFamily="34" charset="0"/>
              </a:defRPr>
            </a:lvl1pPr>
          </a:lstStyle>
          <a:p>
            <a:r>
              <a:rPr lang="en-US"/>
              <a:t>What is </a:t>
            </a:r>
            <a:r>
              <a:rPr lang="en-US" err="1"/>
              <a:t>Loreum</a:t>
            </a:r>
            <a:r>
              <a:rPr lang="en-US"/>
              <a:t> Ipsum</a:t>
            </a:r>
          </a:p>
        </p:txBody>
      </p:sp>
      <p:sp>
        <p:nvSpPr>
          <p:cNvPr id="16" name="Picture Placeholder 4">
            <a:extLst>
              <a:ext uri="{FF2B5EF4-FFF2-40B4-BE49-F238E27FC236}">
                <a16:creationId xmlns:a16="http://schemas.microsoft.com/office/drawing/2014/main" id="{770E26EC-2634-4F53-B1C8-B7F0CC82C29C}"/>
              </a:ext>
            </a:extLst>
          </p:cNvPr>
          <p:cNvSpPr>
            <a:spLocks noGrp="1" noChangeAspect="1"/>
          </p:cNvSpPr>
          <p:nvPr>
            <p:ph type="pic" sz="quarter" idx="20" hasCustomPrompt="1"/>
          </p:nvPr>
        </p:nvSpPr>
        <p:spPr>
          <a:xfrm>
            <a:off x="548532" y="1270000"/>
            <a:ext cx="1113637" cy="1113637"/>
          </a:xfrm>
        </p:spPr>
        <p:txBody>
          <a:bodyPr anchor="ctr" anchorCtr="0"/>
          <a:lstStyle>
            <a:lvl1pPr>
              <a:defRPr>
                <a:solidFill>
                  <a:schemeClr val="tx1"/>
                </a:solidFill>
              </a:defRPr>
            </a:lvl1pPr>
          </a:lstStyle>
          <a:p>
            <a:r>
              <a:rPr lang="en-US"/>
              <a:t>Icon</a:t>
            </a:r>
            <a:endParaRPr lang="ar-SA"/>
          </a:p>
        </p:txBody>
      </p:sp>
      <p:sp>
        <p:nvSpPr>
          <p:cNvPr id="17" name="Text Placeholder 4">
            <a:extLst>
              <a:ext uri="{FF2B5EF4-FFF2-40B4-BE49-F238E27FC236}">
                <a16:creationId xmlns:a16="http://schemas.microsoft.com/office/drawing/2014/main" id="{596659DE-E155-3444-88B0-69D067025462}"/>
              </a:ext>
            </a:extLst>
          </p:cNvPr>
          <p:cNvSpPr>
            <a:spLocks noGrp="1"/>
          </p:cNvSpPr>
          <p:nvPr>
            <p:ph type="body" sz="quarter" idx="21" hasCustomPrompt="1"/>
          </p:nvPr>
        </p:nvSpPr>
        <p:spPr>
          <a:xfrm>
            <a:off x="27036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9" name="Picture Placeholder 4">
            <a:extLst>
              <a:ext uri="{FF2B5EF4-FFF2-40B4-BE49-F238E27FC236}">
                <a16:creationId xmlns:a16="http://schemas.microsoft.com/office/drawing/2014/main" id="{2560C568-D6AB-894B-B989-1D0486AD8F67}"/>
              </a:ext>
            </a:extLst>
          </p:cNvPr>
          <p:cNvSpPr>
            <a:spLocks noGrp="1" noChangeAspect="1"/>
          </p:cNvSpPr>
          <p:nvPr>
            <p:ph type="pic" sz="quarter" idx="23" hasCustomPrompt="1"/>
          </p:nvPr>
        </p:nvSpPr>
        <p:spPr>
          <a:xfrm>
            <a:off x="2877395" y="1270000"/>
            <a:ext cx="1113637" cy="1113637"/>
          </a:xfrm>
        </p:spPr>
        <p:txBody>
          <a:bodyPr anchor="ctr" anchorCtr="0"/>
          <a:lstStyle>
            <a:lvl1pPr>
              <a:defRPr>
                <a:solidFill>
                  <a:schemeClr val="tx1"/>
                </a:solidFill>
              </a:defRPr>
            </a:lvl1pPr>
          </a:lstStyle>
          <a:p>
            <a:r>
              <a:rPr lang="en-US"/>
              <a:t>Icon</a:t>
            </a:r>
            <a:endParaRPr lang="ar-SA"/>
          </a:p>
        </p:txBody>
      </p:sp>
      <p:sp>
        <p:nvSpPr>
          <p:cNvPr id="20" name="Text Placeholder 4">
            <a:extLst>
              <a:ext uri="{FF2B5EF4-FFF2-40B4-BE49-F238E27FC236}">
                <a16:creationId xmlns:a16="http://schemas.microsoft.com/office/drawing/2014/main" id="{218BE3E9-3C87-F947-8C8E-20507455E5EC}"/>
              </a:ext>
            </a:extLst>
          </p:cNvPr>
          <p:cNvSpPr>
            <a:spLocks noGrp="1"/>
          </p:cNvSpPr>
          <p:nvPr>
            <p:ph type="body" sz="quarter" idx="24" hasCustomPrompt="1"/>
          </p:nvPr>
        </p:nvSpPr>
        <p:spPr>
          <a:xfrm>
            <a:off x="5017727"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24" name="Picture Placeholder 4">
            <a:extLst>
              <a:ext uri="{FF2B5EF4-FFF2-40B4-BE49-F238E27FC236}">
                <a16:creationId xmlns:a16="http://schemas.microsoft.com/office/drawing/2014/main" id="{61719287-7055-614C-9CF3-3CA1782C70C0}"/>
              </a:ext>
            </a:extLst>
          </p:cNvPr>
          <p:cNvSpPr>
            <a:spLocks noGrp="1" noChangeAspect="1"/>
          </p:cNvSpPr>
          <p:nvPr>
            <p:ph type="pic" sz="quarter" idx="26" hasCustomPrompt="1"/>
          </p:nvPr>
        </p:nvSpPr>
        <p:spPr>
          <a:xfrm>
            <a:off x="5206259" y="1270000"/>
            <a:ext cx="1113637" cy="1113637"/>
          </a:xfrm>
        </p:spPr>
        <p:txBody>
          <a:bodyPr anchor="ctr" anchorCtr="0"/>
          <a:lstStyle>
            <a:lvl1pPr>
              <a:defRPr>
                <a:solidFill>
                  <a:schemeClr val="tx1"/>
                </a:solidFill>
              </a:defRPr>
            </a:lvl1pPr>
          </a:lstStyle>
          <a:p>
            <a:r>
              <a:rPr lang="en-US"/>
              <a:t>Icon</a:t>
            </a:r>
            <a:endParaRPr lang="ar-SA"/>
          </a:p>
        </p:txBody>
      </p:sp>
      <p:sp>
        <p:nvSpPr>
          <p:cNvPr id="29" name="Text Placeholder 4">
            <a:extLst>
              <a:ext uri="{FF2B5EF4-FFF2-40B4-BE49-F238E27FC236}">
                <a16:creationId xmlns:a16="http://schemas.microsoft.com/office/drawing/2014/main" id="{06F46E50-732D-FE47-83F0-6808405D6343}"/>
              </a:ext>
            </a:extLst>
          </p:cNvPr>
          <p:cNvSpPr>
            <a:spLocks noGrp="1"/>
          </p:cNvSpPr>
          <p:nvPr>
            <p:ph type="body" sz="quarter" idx="27" hasCustomPrompt="1"/>
          </p:nvPr>
        </p:nvSpPr>
        <p:spPr>
          <a:xfrm>
            <a:off x="73476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31" name="Picture Placeholder 4">
            <a:extLst>
              <a:ext uri="{FF2B5EF4-FFF2-40B4-BE49-F238E27FC236}">
                <a16:creationId xmlns:a16="http://schemas.microsoft.com/office/drawing/2014/main" id="{B3C0CF54-9075-164D-A845-0A135A5001F7}"/>
              </a:ext>
            </a:extLst>
          </p:cNvPr>
          <p:cNvSpPr>
            <a:spLocks noGrp="1" noChangeAspect="1"/>
          </p:cNvSpPr>
          <p:nvPr>
            <p:ph type="pic" sz="quarter" idx="29" hasCustomPrompt="1"/>
          </p:nvPr>
        </p:nvSpPr>
        <p:spPr>
          <a:xfrm>
            <a:off x="7563697" y="1270000"/>
            <a:ext cx="1113637" cy="1113637"/>
          </a:xfrm>
        </p:spPr>
        <p:txBody>
          <a:bodyPr anchor="ctr" anchorCtr="0"/>
          <a:lstStyle>
            <a:lvl1pPr>
              <a:defRPr>
                <a:solidFill>
                  <a:schemeClr val="tx1"/>
                </a:solidFill>
              </a:defRPr>
            </a:lvl1pPr>
          </a:lstStyle>
          <a:p>
            <a:r>
              <a:rPr lang="en-US"/>
              <a:t>Icon</a:t>
            </a:r>
            <a:endParaRPr lang="ar-SA"/>
          </a:p>
        </p:txBody>
      </p:sp>
      <p:sp>
        <p:nvSpPr>
          <p:cNvPr id="32" name="Text Placeholder 4">
            <a:extLst>
              <a:ext uri="{FF2B5EF4-FFF2-40B4-BE49-F238E27FC236}">
                <a16:creationId xmlns:a16="http://schemas.microsoft.com/office/drawing/2014/main" id="{DA70867A-3017-FB4E-B4D3-EEBBCC49A2AC}"/>
              </a:ext>
            </a:extLst>
          </p:cNvPr>
          <p:cNvSpPr>
            <a:spLocks noGrp="1"/>
          </p:cNvSpPr>
          <p:nvPr>
            <p:ph type="body" sz="quarter" idx="30" hasCustomPrompt="1"/>
          </p:nvPr>
        </p:nvSpPr>
        <p:spPr>
          <a:xfrm>
            <a:off x="96696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34" name="Picture Placeholder 4">
            <a:extLst>
              <a:ext uri="{FF2B5EF4-FFF2-40B4-BE49-F238E27FC236}">
                <a16:creationId xmlns:a16="http://schemas.microsoft.com/office/drawing/2014/main" id="{2F353E8A-A579-A844-8819-6EAEA6DE207E}"/>
              </a:ext>
            </a:extLst>
          </p:cNvPr>
          <p:cNvSpPr>
            <a:spLocks noGrp="1" noChangeAspect="1"/>
          </p:cNvSpPr>
          <p:nvPr>
            <p:ph type="pic" sz="quarter" idx="32" hasCustomPrompt="1"/>
          </p:nvPr>
        </p:nvSpPr>
        <p:spPr>
          <a:xfrm>
            <a:off x="9849697" y="1270000"/>
            <a:ext cx="1113637" cy="1113637"/>
          </a:xfrm>
        </p:spPr>
        <p:txBody>
          <a:bodyPr anchor="ctr" anchorCtr="0"/>
          <a:lstStyle>
            <a:lvl1pPr>
              <a:defRPr>
                <a:solidFill>
                  <a:schemeClr val="tx1"/>
                </a:solidFill>
              </a:defRPr>
            </a:lvl1pPr>
          </a:lstStyle>
          <a:p>
            <a:r>
              <a:rPr lang="en-US"/>
              <a:t>Icon</a:t>
            </a:r>
            <a:endParaRPr lang="ar-SA"/>
          </a:p>
        </p:txBody>
      </p:sp>
      <p:sp>
        <p:nvSpPr>
          <p:cNvPr id="37" name="Text Placeholder 4">
            <a:extLst>
              <a:ext uri="{FF2B5EF4-FFF2-40B4-BE49-F238E27FC236}">
                <a16:creationId xmlns:a16="http://schemas.microsoft.com/office/drawing/2014/main" id="{FB530952-9269-E743-95AC-9426E9C0C5FB}"/>
              </a:ext>
            </a:extLst>
          </p:cNvPr>
          <p:cNvSpPr>
            <a:spLocks noGrp="1"/>
          </p:cNvSpPr>
          <p:nvPr>
            <p:ph type="body" sz="quarter" idx="35" hasCustomPrompt="1"/>
          </p:nvPr>
        </p:nvSpPr>
        <p:spPr>
          <a:xfrm>
            <a:off x="7347600" y="1072800"/>
            <a:ext cx="2160000" cy="2316875"/>
          </a:xfrm>
          <a:solidFill>
            <a:schemeClr val="tx2">
              <a:lumMod val="60000"/>
              <a:lumOff val="40000"/>
              <a:alpha val="20000"/>
            </a:schemeClr>
          </a:solidFill>
        </p:spPr>
        <p:txBody>
          <a:bodyPr lIns="180000" tIns="180000" rIns="144000" bIns="180000" anchor="b" anchorCtr="0">
            <a:normAutofit/>
          </a:bodyPr>
          <a:lstStyle>
            <a:lvl1pPr marL="0" indent="0" algn="l" defTabSz="914400" rtl="0" eaLnBrk="1" latinLnBrk="0" hangingPunct="1">
              <a:lnSpc>
                <a:spcPct val="120000"/>
              </a:lnSpc>
              <a:spcBef>
                <a:spcPts val="1200"/>
              </a:spcBef>
              <a:buClr>
                <a:schemeClr val="accent1"/>
              </a:buClr>
              <a:buFont typeface="Arial" panose="020B0604020202020204" pitchFamily="34" charset="0"/>
              <a:buNone/>
              <a:defRPr lang="en-US" sz="2000" b="1" i="0" kern="1200" spc="-100" baseline="0" dirty="0">
                <a:solidFill>
                  <a:schemeClr val="bg2"/>
                </a:solidFill>
                <a:latin typeface="Arial Black" panose="020B0604020202020204" pitchFamily="34" charset="0"/>
                <a:ea typeface="+mn-ea"/>
                <a:cs typeface="Arial Black" panose="020B0604020202020204" pitchFamily="34" charset="0"/>
              </a:defRPr>
            </a:lvl1pPr>
          </a:lstStyle>
          <a:p>
            <a:r>
              <a:rPr lang="en-US"/>
              <a:t>What is </a:t>
            </a:r>
            <a:r>
              <a:rPr lang="en-US" err="1"/>
              <a:t>Loreum</a:t>
            </a:r>
            <a:r>
              <a:rPr lang="en-US"/>
              <a:t> Ipsum</a:t>
            </a:r>
          </a:p>
        </p:txBody>
      </p:sp>
      <p:sp>
        <p:nvSpPr>
          <p:cNvPr id="38" name="Text Placeholder 4">
            <a:extLst>
              <a:ext uri="{FF2B5EF4-FFF2-40B4-BE49-F238E27FC236}">
                <a16:creationId xmlns:a16="http://schemas.microsoft.com/office/drawing/2014/main" id="{B87815C3-D734-6C4E-A98F-11A94545A6E2}"/>
              </a:ext>
            </a:extLst>
          </p:cNvPr>
          <p:cNvSpPr>
            <a:spLocks noGrp="1"/>
          </p:cNvSpPr>
          <p:nvPr>
            <p:ph type="body" sz="quarter" idx="36" hasCustomPrompt="1"/>
          </p:nvPr>
        </p:nvSpPr>
        <p:spPr>
          <a:xfrm>
            <a:off x="9669600" y="1072800"/>
            <a:ext cx="2160000" cy="2316875"/>
          </a:xfrm>
          <a:solidFill>
            <a:schemeClr val="tx2">
              <a:lumMod val="60000"/>
              <a:lumOff val="40000"/>
              <a:alpha val="20000"/>
            </a:schemeClr>
          </a:solidFill>
        </p:spPr>
        <p:txBody>
          <a:bodyPr lIns="180000" tIns="180000" rIns="144000" bIns="180000" anchor="b" anchorCtr="0">
            <a:normAutofit/>
          </a:bodyPr>
          <a:lstStyle>
            <a:lvl1pPr marL="0" indent="0" algn="l" defTabSz="914400" rtl="0" eaLnBrk="1" latinLnBrk="0" hangingPunct="1">
              <a:lnSpc>
                <a:spcPct val="120000"/>
              </a:lnSpc>
              <a:spcBef>
                <a:spcPts val="1200"/>
              </a:spcBef>
              <a:buClr>
                <a:schemeClr val="accent1"/>
              </a:buClr>
              <a:buFont typeface="Arial" panose="020B0604020202020204" pitchFamily="34" charset="0"/>
              <a:buNone/>
              <a:defRPr lang="en-US" sz="2000" b="1" i="0" kern="1200" spc="-100" baseline="0" dirty="0">
                <a:solidFill>
                  <a:schemeClr val="bg2"/>
                </a:solidFill>
                <a:latin typeface="Arial Black" panose="020B0604020202020204" pitchFamily="34" charset="0"/>
                <a:ea typeface="+mn-ea"/>
                <a:cs typeface="Arial Black" panose="020B0604020202020204" pitchFamily="34" charset="0"/>
              </a:defRPr>
            </a:lvl1pPr>
          </a:lstStyle>
          <a:p>
            <a:r>
              <a:rPr lang="en-US"/>
              <a:t>What is </a:t>
            </a:r>
            <a:r>
              <a:rPr lang="en-US" err="1"/>
              <a:t>Loreum</a:t>
            </a:r>
            <a:r>
              <a:rPr lang="en-US"/>
              <a:t> Ipsum</a:t>
            </a:r>
          </a:p>
        </p:txBody>
      </p:sp>
    </p:spTree>
    <p:extLst>
      <p:ext uri="{BB962C8B-B14F-4D97-AF65-F5344CB8AC3E}">
        <p14:creationId xmlns:p14="http://schemas.microsoft.com/office/powerpoint/2010/main" val="276705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2 Column with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360000" y="1073150"/>
            <a:ext cx="5652000" cy="2319338"/>
          </a:xfrm>
        </p:spPr>
        <p:txBody>
          <a:bodyPr/>
          <a:lstStyle/>
          <a:p>
            <a:r>
              <a:rPr lang="en-GB"/>
              <a:t>Click icon to add picture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5652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GB"/>
              <a:t>Click to edit Master title style</a:t>
            </a:r>
            <a:endParaRPr lang="en-US"/>
          </a:p>
        </p:txBody>
      </p:sp>
      <p:sp>
        <p:nvSpPr>
          <p:cNvPr id="21" name="Picture Placeholder 5">
            <a:extLst>
              <a:ext uri="{FF2B5EF4-FFF2-40B4-BE49-F238E27FC236}">
                <a16:creationId xmlns:a16="http://schemas.microsoft.com/office/drawing/2014/main" id="{6F0B17BF-9950-4742-8A8F-134B861E9FD8}"/>
              </a:ext>
            </a:extLst>
          </p:cNvPr>
          <p:cNvSpPr>
            <a:spLocks noGrp="1"/>
          </p:cNvSpPr>
          <p:nvPr>
            <p:ph type="pic" sz="quarter" idx="16"/>
          </p:nvPr>
        </p:nvSpPr>
        <p:spPr>
          <a:xfrm>
            <a:off x="6175013" y="1073150"/>
            <a:ext cx="5652000" cy="2319338"/>
          </a:xfrm>
        </p:spPr>
        <p:txBody>
          <a:bodyPr/>
          <a:lstStyle/>
          <a:p>
            <a:r>
              <a:rPr lang="en-GB"/>
              <a:t>Click icon to add picture</a:t>
            </a:r>
            <a:endParaRPr lang="ar-SA"/>
          </a:p>
        </p:txBody>
      </p:sp>
      <p:sp>
        <p:nvSpPr>
          <p:cNvPr id="22" name="Text Placeholder 4">
            <a:extLst>
              <a:ext uri="{FF2B5EF4-FFF2-40B4-BE49-F238E27FC236}">
                <a16:creationId xmlns:a16="http://schemas.microsoft.com/office/drawing/2014/main" id="{972B0D1A-6CB4-AA45-B32A-05502E49FDE4}"/>
              </a:ext>
            </a:extLst>
          </p:cNvPr>
          <p:cNvSpPr>
            <a:spLocks noGrp="1"/>
          </p:cNvSpPr>
          <p:nvPr>
            <p:ph type="body" sz="quarter" idx="17" hasCustomPrompt="1"/>
          </p:nvPr>
        </p:nvSpPr>
        <p:spPr>
          <a:xfrm>
            <a:off x="6175013" y="3391200"/>
            <a:ext cx="5652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Tree>
    <p:extLst>
      <p:ext uri="{BB962C8B-B14F-4D97-AF65-F5344CB8AC3E}">
        <p14:creationId xmlns:p14="http://schemas.microsoft.com/office/powerpoint/2010/main" val="373272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3 Column with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360000" y="1073150"/>
            <a:ext cx="3704400" cy="2319338"/>
          </a:xfrm>
        </p:spPr>
        <p:txBody>
          <a:bodyPr/>
          <a:lstStyle/>
          <a:p>
            <a:r>
              <a:rPr lang="en-GB"/>
              <a:t>Click icon to add picture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37044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GB"/>
              <a:t>Click to edit Master title style</a:t>
            </a:r>
            <a:endParaRPr lang="en-US"/>
          </a:p>
        </p:txBody>
      </p:sp>
      <p:sp>
        <p:nvSpPr>
          <p:cNvPr id="14" name="Picture Placeholder 5">
            <a:extLst>
              <a:ext uri="{FF2B5EF4-FFF2-40B4-BE49-F238E27FC236}">
                <a16:creationId xmlns:a16="http://schemas.microsoft.com/office/drawing/2014/main" id="{A4574EFB-5149-FD44-8CFF-CECD5FD04278}"/>
              </a:ext>
            </a:extLst>
          </p:cNvPr>
          <p:cNvSpPr>
            <a:spLocks noGrp="1"/>
          </p:cNvSpPr>
          <p:nvPr>
            <p:ph type="pic" sz="quarter" idx="16"/>
          </p:nvPr>
        </p:nvSpPr>
        <p:spPr>
          <a:xfrm>
            <a:off x="4248000" y="1073150"/>
            <a:ext cx="3704400" cy="2319338"/>
          </a:xfrm>
        </p:spPr>
        <p:txBody>
          <a:bodyPr/>
          <a:lstStyle/>
          <a:p>
            <a:r>
              <a:rPr lang="en-GB"/>
              <a:t>Click icon to add picture</a:t>
            </a:r>
            <a:endParaRPr lang="ar-SA"/>
          </a:p>
        </p:txBody>
      </p:sp>
      <p:sp>
        <p:nvSpPr>
          <p:cNvPr id="15" name="Text Placeholder 4">
            <a:extLst>
              <a:ext uri="{FF2B5EF4-FFF2-40B4-BE49-F238E27FC236}">
                <a16:creationId xmlns:a16="http://schemas.microsoft.com/office/drawing/2014/main" id="{91D14DA8-0C83-B44D-9995-170C144A21EF}"/>
              </a:ext>
            </a:extLst>
          </p:cNvPr>
          <p:cNvSpPr>
            <a:spLocks noGrp="1"/>
          </p:cNvSpPr>
          <p:nvPr>
            <p:ph type="body" sz="quarter" idx="17" hasCustomPrompt="1"/>
          </p:nvPr>
        </p:nvSpPr>
        <p:spPr>
          <a:xfrm>
            <a:off x="4248000" y="3391200"/>
            <a:ext cx="37044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6" name="Picture Placeholder 5">
            <a:extLst>
              <a:ext uri="{FF2B5EF4-FFF2-40B4-BE49-F238E27FC236}">
                <a16:creationId xmlns:a16="http://schemas.microsoft.com/office/drawing/2014/main" id="{ACE8E659-2B4E-9B43-B74C-7E161229A415}"/>
              </a:ext>
            </a:extLst>
          </p:cNvPr>
          <p:cNvSpPr>
            <a:spLocks noGrp="1"/>
          </p:cNvSpPr>
          <p:nvPr>
            <p:ph type="pic" sz="quarter" idx="18"/>
          </p:nvPr>
        </p:nvSpPr>
        <p:spPr>
          <a:xfrm>
            <a:off x="8132400" y="1073150"/>
            <a:ext cx="3704400" cy="2319338"/>
          </a:xfrm>
        </p:spPr>
        <p:txBody>
          <a:bodyPr/>
          <a:lstStyle/>
          <a:p>
            <a:r>
              <a:rPr lang="en-GB"/>
              <a:t>Click icon to add picture</a:t>
            </a:r>
            <a:endParaRPr lang="ar-SA"/>
          </a:p>
        </p:txBody>
      </p:sp>
      <p:sp>
        <p:nvSpPr>
          <p:cNvPr id="17" name="Text Placeholder 4">
            <a:extLst>
              <a:ext uri="{FF2B5EF4-FFF2-40B4-BE49-F238E27FC236}">
                <a16:creationId xmlns:a16="http://schemas.microsoft.com/office/drawing/2014/main" id="{112E2C1F-203E-814E-A45E-508AA0DCFDDA}"/>
              </a:ext>
            </a:extLst>
          </p:cNvPr>
          <p:cNvSpPr>
            <a:spLocks noGrp="1"/>
          </p:cNvSpPr>
          <p:nvPr>
            <p:ph type="body" sz="quarter" idx="19" hasCustomPrompt="1"/>
          </p:nvPr>
        </p:nvSpPr>
        <p:spPr>
          <a:xfrm>
            <a:off x="8132400" y="3391200"/>
            <a:ext cx="37044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Tree>
    <p:extLst>
      <p:ext uri="{BB962C8B-B14F-4D97-AF65-F5344CB8AC3E}">
        <p14:creationId xmlns:p14="http://schemas.microsoft.com/office/powerpoint/2010/main" val="36401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4 Column with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360000" y="1073150"/>
            <a:ext cx="2736000" cy="2319338"/>
          </a:xfrm>
        </p:spPr>
        <p:txBody>
          <a:bodyPr/>
          <a:lstStyle/>
          <a:p>
            <a:r>
              <a:rPr lang="en-GB"/>
              <a:t>Click icon to add picture</a:t>
            </a:r>
            <a:endParaRPr lang="ar-SA"/>
          </a:p>
        </p:txBody>
      </p:sp>
      <p:sp>
        <p:nvSpPr>
          <p:cNvPr id="18" name="Picture Placeholder 5">
            <a:extLst>
              <a:ext uri="{FF2B5EF4-FFF2-40B4-BE49-F238E27FC236}">
                <a16:creationId xmlns:a16="http://schemas.microsoft.com/office/drawing/2014/main" id="{532C754E-6952-4448-AFF5-38921539862B}"/>
              </a:ext>
            </a:extLst>
          </p:cNvPr>
          <p:cNvSpPr>
            <a:spLocks noGrp="1"/>
          </p:cNvSpPr>
          <p:nvPr>
            <p:ph type="pic" sz="quarter" idx="16"/>
          </p:nvPr>
        </p:nvSpPr>
        <p:spPr>
          <a:xfrm>
            <a:off x="3272400" y="1072800"/>
            <a:ext cx="2736000" cy="2319338"/>
          </a:xfrm>
        </p:spPr>
        <p:txBody>
          <a:bodyPr/>
          <a:lstStyle/>
          <a:p>
            <a:r>
              <a:rPr lang="en-GB"/>
              <a:t>Click icon to add picture</a:t>
            </a:r>
            <a:endParaRPr lang="ar-SA"/>
          </a:p>
        </p:txBody>
      </p:sp>
      <p:sp>
        <p:nvSpPr>
          <p:cNvPr id="19" name="Picture Placeholder 5">
            <a:extLst>
              <a:ext uri="{FF2B5EF4-FFF2-40B4-BE49-F238E27FC236}">
                <a16:creationId xmlns:a16="http://schemas.microsoft.com/office/drawing/2014/main" id="{B22B0BA8-60E3-4845-A444-F63245CA0A09}"/>
              </a:ext>
            </a:extLst>
          </p:cNvPr>
          <p:cNvSpPr>
            <a:spLocks noGrp="1"/>
          </p:cNvSpPr>
          <p:nvPr>
            <p:ph type="pic" sz="quarter" idx="17"/>
          </p:nvPr>
        </p:nvSpPr>
        <p:spPr>
          <a:xfrm>
            <a:off x="6184800" y="1072800"/>
            <a:ext cx="2736000" cy="2319338"/>
          </a:xfrm>
        </p:spPr>
        <p:txBody>
          <a:bodyPr/>
          <a:lstStyle/>
          <a:p>
            <a:r>
              <a:rPr lang="en-GB"/>
              <a:t>Click icon to add picture</a:t>
            </a:r>
            <a:endParaRPr lang="ar-SA"/>
          </a:p>
        </p:txBody>
      </p:sp>
      <p:sp>
        <p:nvSpPr>
          <p:cNvPr id="20" name="Picture Placeholder 5">
            <a:extLst>
              <a:ext uri="{FF2B5EF4-FFF2-40B4-BE49-F238E27FC236}">
                <a16:creationId xmlns:a16="http://schemas.microsoft.com/office/drawing/2014/main" id="{C36D606F-ACBA-8B4D-A4A1-D0D9DCB2320B}"/>
              </a:ext>
            </a:extLst>
          </p:cNvPr>
          <p:cNvSpPr>
            <a:spLocks noGrp="1"/>
          </p:cNvSpPr>
          <p:nvPr>
            <p:ph type="pic" sz="quarter" idx="18"/>
          </p:nvPr>
        </p:nvSpPr>
        <p:spPr>
          <a:xfrm>
            <a:off x="9093600" y="1072800"/>
            <a:ext cx="2736000" cy="2319338"/>
          </a:xfrm>
        </p:spPr>
        <p:txBody>
          <a:bodyPr/>
          <a:lstStyle/>
          <a:p>
            <a:r>
              <a:rPr lang="en-GB"/>
              <a:t>Click icon to add picture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48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48899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5 Column with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360000" y="1073150"/>
            <a:ext cx="2160000" cy="2319338"/>
          </a:xfrm>
        </p:spPr>
        <p:txBody>
          <a:bodyPr/>
          <a:lstStyle/>
          <a:p>
            <a:r>
              <a:rPr lang="en-GB"/>
              <a:t>Click icon to add picture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GB"/>
              <a:t>Click to edit Master title style</a:t>
            </a:r>
            <a:endParaRPr lang="en-US"/>
          </a:p>
        </p:txBody>
      </p:sp>
      <p:sp>
        <p:nvSpPr>
          <p:cNvPr id="14" name="Picture Placeholder 5">
            <a:extLst>
              <a:ext uri="{FF2B5EF4-FFF2-40B4-BE49-F238E27FC236}">
                <a16:creationId xmlns:a16="http://schemas.microsoft.com/office/drawing/2014/main" id="{44078FA9-CC1F-5641-912B-817CEC2304A5}"/>
              </a:ext>
            </a:extLst>
          </p:cNvPr>
          <p:cNvSpPr>
            <a:spLocks noGrp="1"/>
          </p:cNvSpPr>
          <p:nvPr>
            <p:ph type="pic" sz="quarter" idx="16"/>
          </p:nvPr>
        </p:nvSpPr>
        <p:spPr>
          <a:xfrm>
            <a:off x="2703600" y="1073150"/>
            <a:ext cx="2160000" cy="2319338"/>
          </a:xfrm>
        </p:spPr>
        <p:txBody>
          <a:bodyPr/>
          <a:lstStyle/>
          <a:p>
            <a:r>
              <a:rPr lang="en-GB"/>
              <a:t>Click icon to add picture</a:t>
            </a:r>
            <a:endParaRPr lang="ar-SA"/>
          </a:p>
        </p:txBody>
      </p:sp>
      <p:sp>
        <p:nvSpPr>
          <p:cNvPr id="15" name="Text Placeholder 4">
            <a:extLst>
              <a:ext uri="{FF2B5EF4-FFF2-40B4-BE49-F238E27FC236}">
                <a16:creationId xmlns:a16="http://schemas.microsoft.com/office/drawing/2014/main" id="{108C4493-B7AB-BD47-8AF0-078966C5209D}"/>
              </a:ext>
            </a:extLst>
          </p:cNvPr>
          <p:cNvSpPr>
            <a:spLocks noGrp="1"/>
          </p:cNvSpPr>
          <p:nvPr>
            <p:ph type="body" sz="quarter" idx="17" hasCustomPrompt="1"/>
          </p:nvPr>
        </p:nvSpPr>
        <p:spPr>
          <a:xfrm>
            <a:off x="27036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6" name="Picture Placeholder 5">
            <a:extLst>
              <a:ext uri="{FF2B5EF4-FFF2-40B4-BE49-F238E27FC236}">
                <a16:creationId xmlns:a16="http://schemas.microsoft.com/office/drawing/2014/main" id="{BC440937-93CA-CF40-875B-E8671702432D}"/>
              </a:ext>
            </a:extLst>
          </p:cNvPr>
          <p:cNvSpPr>
            <a:spLocks noGrp="1"/>
          </p:cNvSpPr>
          <p:nvPr>
            <p:ph type="pic" sz="quarter" idx="18"/>
          </p:nvPr>
        </p:nvSpPr>
        <p:spPr>
          <a:xfrm>
            <a:off x="5018400" y="1073150"/>
            <a:ext cx="2160000" cy="2319338"/>
          </a:xfrm>
        </p:spPr>
        <p:txBody>
          <a:bodyPr/>
          <a:lstStyle/>
          <a:p>
            <a:r>
              <a:rPr lang="en-GB"/>
              <a:t>Click icon to add picture</a:t>
            </a:r>
            <a:endParaRPr lang="ar-SA"/>
          </a:p>
        </p:txBody>
      </p:sp>
      <p:sp>
        <p:nvSpPr>
          <p:cNvPr id="17" name="Text Placeholder 4">
            <a:extLst>
              <a:ext uri="{FF2B5EF4-FFF2-40B4-BE49-F238E27FC236}">
                <a16:creationId xmlns:a16="http://schemas.microsoft.com/office/drawing/2014/main" id="{372E8B6C-21E8-6A4A-AA3B-843F4E885F12}"/>
              </a:ext>
            </a:extLst>
          </p:cNvPr>
          <p:cNvSpPr>
            <a:spLocks noGrp="1"/>
          </p:cNvSpPr>
          <p:nvPr>
            <p:ph type="body" sz="quarter" idx="19" hasCustomPrompt="1"/>
          </p:nvPr>
        </p:nvSpPr>
        <p:spPr>
          <a:xfrm>
            <a:off x="50184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21" name="Picture Placeholder 5">
            <a:extLst>
              <a:ext uri="{FF2B5EF4-FFF2-40B4-BE49-F238E27FC236}">
                <a16:creationId xmlns:a16="http://schemas.microsoft.com/office/drawing/2014/main" id="{40998996-D51B-C949-95DD-ADC8AD772F87}"/>
              </a:ext>
            </a:extLst>
          </p:cNvPr>
          <p:cNvSpPr>
            <a:spLocks noGrp="1"/>
          </p:cNvSpPr>
          <p:nvPr>
            <p:ph type="pic" sz="quarter" idx="20"/>
          </p:nvPr>
        </p:nvSpPr>
        <p:spPr>
          <a:xfrm>
            <a:off x="7347600" y="1073150"/>
            <a:ext cx="2160000" cy="2319338"/>
          </a:xfrm>
        </p:spPr>
        <p:txBody>
          <a:bodyPr/>
          <a:lstStyle/>
          <a:p>
            <a:r>
              <a:rPr lang="en-GB"/>
              <a:t>Click icon to add picture</a:t>
            </a:r>
            <a:endParaRPr lang="ar-SA"/>
          </a:p>
        </p:txBody>
      </p:sp>
      <p:sp>
        <p:nvSpPr>
          <p:cNvPr id="22" name="Text Placeholder 4">
            <a:extLst>
              <a:ext uri="{FF2B5EF4-FFF2-40B4-BE49-F238E27FC236}">
                <a16:creationId xmlns:a16="http://schemas.microsoft.com/office/drawing/2014/main" id="{30720D20-39D7-B548-9F31-0078D8D68EB5}"/>
              </a:ext>
            </a:extLst>
          </p:cNvPr>
          <p:cNvSpPr>
            <a:spLocks noGrp="1"/>
          </p:cNvSpPr>
          <p:nvPr>
            <p:ph type="body" sz="quarter" idx="21" hasCustomPrompt="1"/>
          </p:nvPr>
        </p:nvSpPr>
        <p:spPr>
          <a:xfrm>
            <a:off x="73476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23" name="Picture Placeholder 5">
            <a:extLst>
              <a:ext uri="{FF2B5EF4-FFF2-40B4-BE49-F238E27FC236}">
                <a16:creationId xmlns:a16="http://schemas.microsoft.com/office/drawing/2014/main" id="{4F8C2E1B-926A-F84A-AFBE-D8BF2372538B}"/>
              </a:ext>
            </a:extLst>
          </p:cNvPr>
          <p:cNvSpPr>
            <a:spLocks noGrp="1"/>
          </p:cNvSpPr>
          <p:nvPr>
            <p:ph type="pic" sz="quarter" idx="22"/>
          </p:nvPr>
        </p:nvSpPr>
        <p:spPr>
          <a:xfrm>
            <a:off x="9669600" y="1073150"/>
            <a:ext cx="2160000" cy="2319338"/>
          </a:xfrm>
        </p:spPr>
        <p:txBody>
          <a:bodyPr/>
          <a:lstStyle/>
          <a:p>
            <a:r>
              <a:rPr lang="en-GB"/>
              <a:t>Click icon to add picture</a:t>
            </a:r>
            <a:endParaRPr lang="ar-SA"/>
          </a:p>
        </p:txBody>
      </p:sp>
      <p:sp>
        <p:nvSpPr>
          <p:cNvPr id="24" name="Text Placeholder 4">
            <a:extLst>
              <a:ext uri="{FF2B5EF4-FFF2-40B4-BE49-F238E27FC236}">
                <a16:creationId xmlns:a16="http://schemas.microsoft.com/office/drawing/2014/main" id="{6388C97C-5AC8-6447-B8F6-FBB4D5475EF7}"/>
              </a:ext>
            </a:extLst>
          </p:cNvPr>
          <p:cNvSpPr>
            <a:spLocks noGrp="1"/>
          </p:cNvSpPr>
          <p:nvPr>
            <p:ph type="body" sz="quarter" idx="23" hasCustomPrompt="1"/>
          </p:nvPr>
        </p:nvSpPr>
        <p:spPr>
          <a:xfrm>
            <a:off x="96696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Tree>
    <p:extLst>
      <p:ext uri="{BB962C8B-B14F-4D97-AF65-F5344CB8AC3E}">
        <p14:creationId xmlns:p14="http://schemas.microsoft.com/office/powerpoint/2010/main" val="94818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2 Photos with Captions">
    <p:spTree>
      <p:nvGrpSpPr>
        <p:cNvPr id="1" name=""/>
        <p:cNvGrpSpPr/>
        <p:nvPr/>
      </p:nvGrpSpPr>
      <p:grpSpPr>
        <a:xfrm>
          <a:off x="0" y="0"/>
          <a:ext cx="0" cy="0"/>
          <a:chOff x="0" y="0"/>
          <a:chExt cx="0" cy="0"/>
        </a:xfrm>
      </p:grpSpPr>
      <p:sp>
        <p:nvSpPr>
          <p:cNvPr id="15" name="Picture Placeholder 4">
            <a:extLst>
              <a:ext uri="{FF2B5EF4-FFF2-40B4-BE49-F238E27FC236}">
                <a16:creationId xmlns:a16="http://schemas.microsoft.com/office/drawing/2014/main" id="{B4EDC37A-41B5-614C-AF68-D5D47F2A88C7}"/>
              </a:ext>
            </a:extLst>
          </p:cNvPr>
          <p:cNvSpPr>
            <a:spLocks noGrp="1"/>
          </p:cNvSpPr>
          <p:nvPr>
            <p:ph type="pic" sz="quarter" idx="21"/>
          </p:nvPr>
        </p:nvSpPr>
        <p:spPr>
          <a:xfrm>
            <a:off x="6076829" y="0"/>
            <a:ext cx="6115171" cy="6858000"/>
          </a:xfrm>
          <a:noFill/>
        </p:spPr>
        <p:txBody>
          <a:bodyPr/>
          <a:lstStyle/>
          <a:p>
            <a:r>
              <a:rPr lang="en-GB"/>
              <a:t>Click icon to add picture</a:t>
            </a:r>
            <a:endParaRPr lang="ar-SA"/>
          </a:p>
        </p:txBody>
      </p:sp>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1" y="0"/>
            <a:ext cx="6098400" cy="6858000"/>
          </a:xfrm>
          <a:noFill/>
        </p:spPr>
        <p:txBody>
          <a:bodyPr/>
          <a:lstStyle/>
          <a:p>
            <a:r>
              <a:rPr lang="en-GB"/>
              <a:t>Click icon to add picture</a:t>
            </a:r>
            <a:endParaRPr lang="ar-SA"/>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Picture Caption</a:t>
            </a:r>
            <a:endParaRPr lang="ar-SA"/>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1"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a:t>Optional Subtitle</a:t>
            </a:r>
            <a:endParaRPr lang="ar-SA"/>
          </a:p>
        </p:txBody>
      </p:sp>
      <p:sp>
        <p:nvSpPr>
          <p:cNvPr id="16" name="Text Placeholder 5">
            <a:extLst>
              <a:ext uri="{FF2B5EF4-FFF2-40B4-BE49-F238E27FC236}">
                <a16:creationId xmlns:a16="http://schemas.microsoft.com/office/drawing/2014/main" id="{3E9B6557-6948-834A-BCCB-D4726CC1756A}"/>
              </a:ext>
            </a:extLst>
          </p:cNvPr>
          <p:cNvSpPr>
            <a:spLocks noGrp="1"/>
          </p:cNvSpPr>
          <p:nvPr>
            <p:ph type="body" sz="quarter" idx="22" hasCustomPrompt="1"/>
          </p:nvPr>
        </p:nvSpPr>
        <p:spPr>
          <a:xfrm>
            <a:off x="6093763"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Picture Caption</a:t>
            </a:r>
            <a:endParaRPr lang="ar-SA"/>
          </a:p>
        </p:txBody>
      </p:sp>
      <p:sp>
        <p:nvSpPr>
          <p:cNvPr id="20" name="Text Placeholder 12">
            <a:extLst>
              <a:ext uri="{FF2B5EF4-FFF2-40B4-BE49-F238E27FC236}">
                <a16:creationId xmlns:a16="http://schemas.microsoft.com/office/drawing/2014/main" id="{590F9B0F-1992-1640-9ACD-6C539910D802}"/>
              </a:ext>
            </a:extLst>
          </p:cNvPr>
          <p:cNvSpPr>
            <a:spLocks noGrp="1"/>
          </p:cNvSpPr>
          <p:nvPr>
            <p:ph type="body" sz="quarter" idx="23" hasCustomPrompt="1"/>
          </p:nvPr>
        </p:nvSpPr>
        <p:spPr>
          <a:xfrm>
            <a:off x="6093763"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a:t>Optional Subtitle</a:t>
            </a:r>
            <a:endParaRPr lang="ar-SA"/>
          </a:p>
        </p:txBody>
      </p:sp>
    </p:spTree>
    <p:extLst>
      <p:ext uri="{BB962C8B-B14F-4D97-AF65-F5344CB8AC3E}">
        <p14:creationId xmlns:p14="http://schemas.microsoft.com/office/powerpoint/2010/main" val="36344384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3 Photos with Captions">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D8B557EA-0B79-4942-876B-68821DFBF817}"/>
              </a:ext>
            </a:extLst>
          </p:cNvPr>
          <p:cNvSpPr>
            <a:spLocks noGrp="1"/>
          </p:cNvSpPr>
          <p:nvPr>
            <p:ph type="pic" sz="quarter" idx="27"/>
          </p:nvPr>
        </p:nvSpPr>
        <p:spPr>
          <a:xfrm>
            <a:off x="8128800" y="0"/>
            <a:ext cx="4063200" cy="6858000"/>
          </a:xfrm>
          <a:noFill/>
        </p:spPr>
        <p:txBody>
          <a:bodyPr/>
          <a:lstStyle/>
          <a:p>
            <a:r>
              <a:rPr lang="en-GB"/>
              <a:t>Click icon to add picture</a:t>
            </a:r>
            <a:endParaRPr lang="ar-SA"/>
          </a:p>
        </p:txBody>
      </p:sp>
      <p:sp>
        <p:nvSpPr>
          <p:cNvPr id="15" name="Picture Placeholder 4">
            <a:extLst>
              <a:ext uri="{FF2B5EF4-FFF2-40B4-BE49-F238E27FC236}">
                <a16:creationId xmlns:a16="http://schemas.microsoft.com/office/drawing/2014/main" id="{B4EDC37A-41B5-614C-AF68-D5D47F2A88C7}"/>
              </a:ext>
            </a:extLst>
          </p:cNvPr>
          <p:cNvSpPr>
            <a:spLocks noGrp="1"/>
          </p:cNvSpPr>
          <p:nvPr>
            <p:ph type="pic" sz="quarter" idx="21"/>
          </p:nvPr>
        </p:nvSpPr>
        <p:spPr>
          <a:xfrm>
            <a:off x="4064400" y="0"/>
            <a:ext cx="4068000" cy="6858000"/>
          </a:xfrm>
          <a:noFill/>
        </p:spPr>
        <p:txBody>
          <a:bodyPr/>
          <a:lstStyle/>
          <a:p>
            <a:r>
              <a:rPr lang="en-GB"/>
              <a:t>Click icon to add picture</a:t>
            </a:r>
            <a:endParaRPr lang="ar-SA"/>
          </a:p>
        </p:txBody>
      </p:sp>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1" y="0"/>
            <a:ext cx="4068000" cy="6858000"/>
          </a:xfrm>
          <a:noFill/>
        </p:spPr>
        <p:txBody>
          <a:bodyPr/>
          <a:lstStyle/>
          <a:p>
            <a:r>
              <a:rPr lang="en-GB"/>
              <a:t>Click icon to add picture</a:t>
            </a:r>
            <a:endParaRPr lang="ar-SA"/>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Picture Caption</a:t>
            </a:r>
            <a:endParaRPr lang="ar-SA"/>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1"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a:t>Optional Subtitle</a:t>
            </a:r>
            <a:endParaRPr lang="ar-SA"/>
          </a:p>
        </p:txBody>
      </p:sp>
      <p:sp>
        <p:nvSpPr>
          <p:cNvPr id="16" name="Text Placeholder 5">
            <a:extLst>
              <a:ext uri="{FF2B5EF4-FFF2-40B4-BE49-F238E27FC236}">
                <a16:creationId xmlns:a16="http://schemas.microsoft.com/office/drawing/2014/main" id="{3E9B6557-6948-834A-BCCB-D4726CC1756A}"/>
              </a:ext>
            </a:extLst>
          </p:cNvPr>
          <p:cNvSpPr>
            <a:spLocks noGrp="1"/>
          </p:cNvSpPr>
          <p:nvPr>
            <p:ph type="body" sz="quarter" idx="22" hasCustomPrompt="1"/>
          </p:nvPr>
        </p:nvSpPr>
        <p:spPr>
          <a:xfrm>
            <a:off x="406440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Picture Caption</a:t>
            </a:r>
            <a:endParaRPr lang="ar-SA"/>
          </a:p>
        </p:txBody>
      </p:sp>
      <p:sp>
        <p:nvSpPr>
          <p:cNvPr id="20" name="Text Placeholder 12">
            <a:extLst>
              <a:ext uri="{FF2B5EF4-FFF2-40B4-BE49-F238E27FC236}">
                <a16:creationId xmlns:a16="http://schemas.microsoft.com/office/drawing/2014/main" id="{590F9B0F-1992-1640-9ACD-6C539910D802}"/>
              </a:ext>
            </a:extLst>
          </p:cNvPr>
          <p:cNvSpPr>
            <a:spLocks noGrp="1"/>
          </p:cNvSpPr>
          <p:nvPr>
            <p:ph type="body" sz="quarter" idx="23" hasCustomPrompt="1"/>
          </p:nvPr>
        </p:nvSpPr>
        <p:spPr>
          <a:xfrm>
            <a:off x="4064400"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a:t>Optional Subtitle</a:t>
            </a:r>
            <a:endParaRPr lang="ar-SA"/>
          </a:p>
        </p:txBody>
      </p:sp>
      <p:sp>
        <p:nvSpPr>
          <p:cNvPr id="9" name="Text Placeholder 5">
            <a:extLst>
              <a:ext uri="{FF2B5EF4-FFF2-40B4-BE49-F238E27FC236}">
                <a16:creationId xmlns:a16="http://schemas.microsoft.com/office/drawing/2014/main" id="{B6090B47-AF42-8F45-A644-605A8E035840}"/>
              </a:ext>
            </a:extLst>
          </p:cNvPr>
          <p:cNvSpPr>
            <a:spLocks noGrp="1"/>
          </p:cNvSpPr>
          <p:nvPr>
            <p:ph type="body" sz="quarter" idx="25" hasCustomPrompt="1"/>
          </p:nvPr>
        </p:nvSpPr>
        <p:spPr>
          <a:xfrm>
            <a:off x="812880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Picture Caption</a:t>
            </a:r>
            <a:endParaRPr lang="ar-SA"/>
          </a:p>
        </p:txBody>
      </p:sp>
      <p:sp>
        <p:nvSpPr>
          <p:cNvPr id="10" name="Text Placeholder 12">
            <a:extLst>
              <a:ext uri="{FF2B5EF4-FFF2-40B4-BE49-F238E27FC236}">
                <a16:creationId xmlns:a16="http://schemas.microsoft.com/office/drawing/2014/main" id="{9DE67643-6932-5943-9DAD-C9C2F05433EB}"/>
              </a:ext>
            </a:extLst>
          </p:cNvPr>
          <p:cNvSpPr>
            <a:spLocks noGrp="1"/>
          </p:cNvSpPr>
          <p:nvPr>
            <p:ph type="body" sz="quarter" idx="26" hasCustomPrompt="1"/>
          </p:nvPr>
        </p:nvSpPr>
        <p:spPr>
          <a:xfrm>
            <a:off x="8128800"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a:t>Optional Subtitle</a:t>
            </a:r>
            <a:endParaRPr lang="ar-SA"/>
          </a:p>
        </p:txBody>
      </p:sp>
      <p:sp>
        <p:nvSpPr>
          <p:cNvPr id="2" name="Slide Number Placeholder 1">
            <a:extLst>
              <a:ext uri="{FF2B5EF4-FFF2-40B4-BE49-F238E27FC236}">
                <a16:creationId xmlns:a16="http://schemas.microsoft.com/office/drawing/2014/main" id="{FE1A0309-D42D-3A46-86C2-44C69252D08D}"/>
              </a:ext>
            </a:extLst>
          </p:cNvPr>
          <p:cNvSpPr>
            <a:spLocks noGrp="1"/>
          </p:cNvSpPr>
          <p:nvPr>
            <p:ph type="sldNum" sz="quarter" idx="28"/>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23171261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6 Photos with Text">
    <p:spTree>
      <p:nvGrpSpPr>
        <p:cNvPr id="1" name=""/>
        <p:cNvGrpSpPr/>
        <p:nvPr/>
      </p:nvGrpSpPr>
      <p:grpSpPr>
        <a:xfrm>
          <a:off x="0" y="0"/>
          <a:ext cx="0" cy="0"/>
          <a:chOff x="0" y="0"/>
          <a:chExt cx="0" cy="0"/>
        </a:xfrm>
      </p:grpSpPr>
      <p:sp>
        <p:nvSpPr>
          <p:cNvPr id="16" name="Picture Placeholder 5">
            <a:extLst>
              <a:ext uri="{FF2B5EF4-FFF2-40B4-BE49-F238E27FC236}">
                <a16:creationId xmlns:a16="http://schemas.microsoft.com/office/drawing/2014/main" id="{6B7AD24E-4B75-524B-B14A-E19560872B8F}"/>
              </a:ext>
            </a:extLst>
          </p:cNvPr>
          <p:cNvSpPr>
            <a:spLocks noGrp="1"/>
          </p:cNvSpPr>
          <p:nvPr>
            <p:ph type="pic" sz="quarter" idx="18"/>
          </p:nvPr>
        </p:nvSpPr>
        <p:spPr>
          <a:xfrm>
            <a:off x="0" y="3412067"/>
            <a:ext cx="4050000" cy="3430800"/>
          </a:xfrm>
        </p:spPr>
        <p:txBody>
          <a:bodyPr/>
          <a:lstStyle/>
          <a:p>
            <a:r>
              <a:rPr lang="en-GB"/>
              <a:t>Click icon to add picture</a:t>
            </a:r>
            <a:endParaRPr lang="ar-SA"/>
          </a:p>
        </p:txBody>
      </p:sp>
      <p:sp>
        <p:nvSpPr>
          <p:cNvPr id="17" name="Picture Placeholder 5">
            <a:extLst>
              <a:ext uri="{FF2B5EF4-FFF2-40B4-BE49-F238E27FC236}">
                <a16:creationId xmlns:a16="http://schemas.microsoft.com/office/drawing/2014/main" id="{85766859-2DFF-E149-A67F-2CE6451E3513}"/>
              </a:ext>
            </a:extLst>
          </p:cNvPr>
          <p:cNvSpPr>
            <a:spLocks noGrp="1"/>
          </p:cNvSpPr>
          <p:nvPr>
            <p:ph type="pic" sz="quarter" idx="19"/>
          </p:nvPr>
        </p:nvSpPr>
        <p:spPr>
          <a:xfrm>
            <a:off x="4045601" y="3412067"/>
            <a:ext cx="4050000" cy="3430800"/>
          </a:xfrm>
        </p:spPr>
        <p:txBody>
          <a:bodyPr/>
          <a:lstStyle/>
          <a:p>
            <a:r>
              <a:rPr lang="en-GB"/>
              <a:t>Click icon to add picture</a:t>
            </a:r>
            <a:endParaRPr lang="ar-SA"/>
          </a:p>
        </p:txBody>
      </p:sp>
      <p:sp>
        <p:nvSpPr>
          <p:cNvPr id="21" name="Picture Placeholder 5">
            <a:extLst>
              <a:ext uri="{FF2B5EF4-FFF2-40B4-BE49-F238E27FC236}">
                <a16:creationId xmlns:a16="http://schemas.microsoft.com/office/drawing/2014/main" id="{D9CEF993-6F87-814A-8699-1C7D1BFD0D64}"/>
              </a:ext>
            </a:extLst>
          </p:cNvPr>
          <p:cNvSpPr>
            <a:spLocks noGrp="1"/>
          </p:cNvSpPr>
          <p:nvPr>
            <p:ph type="pic" sz="quarter" idx="20"/>
          </p:nvPr>
        </p:nvSpPr>
        <p:spPr>
          <a:xfrm>
            <a:off x="8091201" y="3412067"/>
            <a:ext cx="4092898" cy="3430800"/>
          </a:xfrm>
        </p:spPr>
        <p:txBody>
          <a:bodyPr/>
          <a:lstStyle/>
          <a:p>
            <a:r>
              <a:rPr lang="en-GB"/>
              <a:t>Click icon to add picture</a:t>
            </a:r>
            <a:endParaRPr lang="ar-SA"/>
          </a:p>
        </p:txBody>
      </p:sp>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0" y="0"/>
            <a:ext cx="4050000" cy="3430800"/>
          </a:xfrm>
        </p:spPr>
        <p:txBody>
          <a:bodyPr/>
          <a:lstStyle/>
          <a:p>
            <a:r>
              <a:rPr lang="en-GB"/>
              <a:t>Click icon to add picture</a:t>
            </a:r>
            <a:endParaRPr lang="ar-SA"/>
          </a:p>
        </p:txBody>
      </p:sp>
      <p:sp>
        <p:nvSpPr>
          <p:cNvPr id="14" name="Picture Placeholder 5">
            <a:extLst>
              <a:ext uri="{FF2B5EF4-FFF2-40B4-BE49-F238E27FC236}">
                <a16:creationId xmlns:a16="http://schemas.microsoft.com/office/drawing/2014/main" id="{B29752BB-8092-2B4A-803A-2F006D0CBD11}"/>
              </a:ext>
            </a:extLst>
          </p:cNvPr>
          <p:cNvSpPr>
            <a:spLocks noGrp="1"/>
          </p:cNvSpPr>
          <p:nvPr>
            <p:ph type="pic" sz="quarter" idx="16"/>
          </p:nvPr>
        </p:nvSpPr>
        <p:spPr>
          <a:xfrm>
            <a:off x="4045601" y="0"/>
            <a:ext cx="4050000" cy="3430800"/>
          </a:xfrm>
        </p:spPr>
        <p:txBody>
          <a:bodyPr/>
          <a:lstStyle/>
          <a:p>
            <a:r>
              <a:rPr lang="en-GB"/>
              <a:t>Click icon to add picture</a:t>
            </a:r>
            <a:endParaRPr lang="ar-SA"/>
          </a:p>
        </p:txBody>
      </p:sp>
      <p:sp>
        <p:nvSpPr>
          <p:cNvPr id="15" name="Picture Placeholder 5">
            <a:extLst>
              <a:ext uri="{FF2B5EF4-FFF2-40B4-BE49-F238E27FC236}">
                <a16:creationId xmlns:a16="http://schemas.microsoft.com/office/drawing/2014/main" id="{9C1E16C3-B65F-184F-9858-59B650A8BF0B}"/>
              </a:ext>
            </a:extLst>
          </p:cNvPr>
          <p:cNvSpPr>
            <a:spLocks noGrp="1"/>
          </p:cNvSpPr>
          <p:nvPr>
            <p:ph type="pic" sz="quarter" idx="17"/>
          </p:nvPr>
        </p:nvSpPr>
        <p:spPr>
          <a:xfrm>
            <a:off x="8091201" y="0"/>
            <a:ext cx="4092898" cy="3430800"/>
          </a:xfrm>
        </p:spPr>
        <p:txBody>
          <a:bodyPr/>
          <a:lstStyle/>
          <a:p>
            <a:r>
              <a:rPr lang="en-GB"/>
              <a:t>Click icon to add picture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a:xfrm>
            <a:off x="359999" y="6325659"/>
            <a:ext cx="125034" cy="549274"/>
          </a:xfrm>
        </p:spPr>
        <p:txBody>
          <a:bodyPr/>
          <a:lstStyle/>
          <a:p>
            <a:fld id="{9A0F7689-66CB-EC4F-9B5C-9C3D3ED1F24F}" type="slidenum">
              <a:rPr lang="en-US" smtClean="0"/>
              <a:pPr/>
              <a:t>‹#›</a:t>
            </a:fld>
            <a:endParaRPr lang="en-US"/>
          </a:p>
        </p:txBody>
      </p:sp>
      <p:sp>
        <p:nvSpPr>
          <p:cNvPr id="7" name="Text Placeholder 6">
            <a:extLst>
              <a:ext uri="{FF2B5EF4-FFF2-40B4-BE49-F238E27FC236}">
                <a16:creationId xmlns:a16="http://schemas.microsoft.com/office/drawing/2014/main" id="{FE10F09E-A1A1-7846-9CD2-4EC968B746F8}"/>
              </a:ext>
            </a:extLst>
          </p:cNvPr>
          <p:cNvSpPr>
            <a:spLocks noGrp="1"/>
          </p:cNvSpPr>
          <p:nvPr>
            <p:ph type="body" sz="quarter" idx="21" hasCustomPrompt="1"/>
          </p:nvPr>
        </p:nvSpPr>
        <p:spPr>
          <a:xfrm>
            <a:off x="0" y="0"/>
            <a:ext cx="4064000" cy="1398777"/>
          </a:xfrm>
        </p:spPr>
        <p:txBody>
          <a:bodyPr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9" name="Text Placeholder 8">
            <a:extLst>
              <a:ext uri="{FF2B5EF4-FFF2-40B4-BE49-F238E27FC236}">
                <a16:creationId xmlns:a16="http://schemas.microsoft.com/office/drawing/2014/main" id="{4E8AD72A-19AB-2444-8FB0-B56918526444}"/>
              </a:ext>
            </a:extLst>
          </p:cNvPr>
          <p:cNvSpPr>
            <a:spLocks noGrp="1"/>
          </p:cNvSpPr>
          <p:nvPr>
            <p:ph type="body" sz="quarter" idx="27" hasCustomPrompt="1"/>
          </p:nvPr>
        </p:nvSpPr>
        <p:spPr>
          <a:xfrm>
            <a:off x="0" y="1456267"/>
            <a:ext cx="4046538" cy="1611586"/>
          </a:xfrm>
        </p:spPr>
        <p:txBody>
          <a:bodyPr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28" name="Text Placeholder 6">
            <a:extLst>
              <a:ext uri="{FF2B5EF4-FFF2-40B4-BE49-F238E27FC236}">
                <a16:creationId xmlns:a16="http://schemas.microsoft.com/office/drawing/2014/main" id="{8BCE1200-691D-3A4D-89CB-198A2B97AB9F}"/>
              </a:ext>
            </a:extLst>
          </p:cNvPr>
          <p:cNvSpPr>
            <a:spLocks noGrp="1"/>
          </p:cNvSpPr>
          <p:nvPr>
            <p:ph type="body" sz="quarter" idx="28" hasCustomPrompt="1"/>
          </p:nvPr>
        </p:nvSpPr>
        <p:spPr>
          <a:xfrm>
            <a:off x="4038600" y="0"/>
            <a:ext cx="4064000" cy="1398777"/>
          </a:xfrm>
        </p:spPr>
        <p:txBody>
          <a:bodyPr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29" name="Text Placeholder 8">
            <a:extLst>
              <a:ext uri="{FF2B5EF4-FFF2-40B4-BE49-F238E27FC236}">
                <a16:creationId xmlns:a16="http://schemas.microsoft.com/office/drawing/2014/main" id="{120F7620-4CA7-EF40-9659-3B5F3B76B32C}"/>
              </a:ext>
            </a:extLst>
          </p:cNvPr>
          <p:cNvSpPr>
            <a:spLocks noGrp="1"/>
          </p:cNvSpPr>
          <p:nvPr>
            <p:ph type="body" sz="quarter" idx="29" hasCustomPrompt="1"/>
          </p:nvPr>
        </p:nvSpPr>
        <p:spPr>
          <a:xfrm>
            <a:off x="4038600" y="1456267"/>
            <a:ext cx="4046538" cy="1611586"/>
          </a:xfrm>
        </p:spPr>
        <p:txBody>
          <a:bodyPr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30" name="Text Placeholder 6">
            <a:extLst>
              <a:ext uri="{FF2B5EF4-FFF2-40B4-BE49-F238E27FC236}">
                <a16:creationId xmlns:a16="http://schemas.microsoft.com/office/drawing/2014/main" id="{14E3D82E-D163-0946-842C-70744B38836C}"/>
              </a:ext>
            </a:extLst>
          </p:cNvPr>
          <p:cNvSpPr>
            <a:spLocks noGrp="1"/>
          </p:cNvSpPr>
          <p:nvPr>
            <p:ph type="body" sz="quarter" idx="30" hasCustomPrompt="1"/>
          </p:nvPr>
        </p:nvSpPr>
        <p:spPr>
          <a:xfrm>
            <a:off x="8085668" y="0"/>
            <a:ext cx="4107046" cy="1398777"/>
          </a:xfrm>
        </p:spPr>
        <p:txBody>
          <a:bodyPr wrap="square"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31" name="Text Placeholder 8">
            <a:extLst>
              <a:ext uri="{FF2B5EF4-FFF2-40B4-BE49-F238E27FC236}">
                <a16:creationId xmlns:a16="http://schemas.microsoft.com/office/drawing/2014/main" id="{AF0E4F46-D614-1D48-A825-5009D8C25CA5}"/>
              </a:ext>
            </a:extLst>
          </p:cNvPr>
          <p:cNvSpPr>
            <a:spLocks noGrp="1"/>
          </p:cNvSpPr>
          <p:nvPr>
            <p:ph type="body" sz="quarter" idx="31" hasCustomPrompt="1"/>
          </p:nvPr>
        </p:nvSpPr>
        <p:spPr>
          <a:xfrm>
            <a:off x="8085667" y="1456267"/>
            <a:ext cx="4089399" cy="1611586"/>
          </a:xfrm>
        </p:spPr>
        <p:txBody>
          <a:bodyPr wrap="square"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32" name="Text Placeholder 6">
            <a:extLst>
              <a:ext uri="{FF2B5EF4-FFF2-40B4-BE49-F238E27FC236}">
                <a16:creationId xmlns:a16="http://schemas.microsoft.com/office/drawing/2014/main" id="{D7AD6C3E-37D6-A44E-87F3-C1E2CDE85E9B}"/>
              </a:ext>
            </a:extLst>
          </p:cNvPr>
          <p:cNvSpPr>
            <a:spLocks noGrp="1"/>
          </p:cNvSpPr>
          <p:nvPr>
            <p:ph type="body" sz="quarter" idx="32" hasCustomPrompt="1"/>
          </p:nvPr>
        </p:nvSpPr>
        <p:spPr>
          <a:xfrm>
            <a:off x="0" y="3412067"/>
            <a:ext cx="4064000" cy="1435128"/>
          </a:xfrm>
        </p:spPr>
        <p:txBody>
          <a:bodyPr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33" name="Text Placeholder 8">
            <a:extLst>
              <a:ext uri="{FF2B5EF4-FFF2-40B4-BE49-F238E27FC236}">
                <a16:creationId xmlns:a16="http://schemas.microsoft.com/office/drawing/2014/main" id="{A096E938-494C-AE40-B382-AA9A2F7E215B}"/>
              </a:ext>
            </a:extLst>
          </p:cNvPr>
          <p:cNvSpPr>
            <a:spLocks noGrp="1"/>
          </p:cNvSpPr>
          <p:nvPr>
            <p:ph type="body" sz="quarter" idx="33" hasCustomPrompt="1"/>
          </p:nvPr>
        </p:nvSpPr>
        <p:spPr>
          <a:xfrm>
            <a:off x="0" y="4775199"/>
            <a:ext cx="4046538" cy="1611586"/>
          </a:xfrm>
        </p:spPr>
        <p:txBody>
          <a:bodyPr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34" name="Text Placeholder 6">
            <a:extLst>
              <a:ext uri="{FF2B5EF4-FFF2-40B4-BE49-F238E27FC236}">
                <a16:creationId xmlns:a16="http://schemas.microsoft.com/office/drawing/2014/main" id="{9F2F18A9-555B-7743-AEB8-9723F979038A}"/>
              </a:ext>
            </a:extLst>
          </p:cNvPr>
          <p:cNvSpPr>
            <a:spLocks noGrp="1"/>
          </p:cNvSpPr>
          <p:nvPr>
            <p:ph type="body" sz="quarter" idx="34" hasCustomPrompt="1"/>
          </p:nvPr>
        </p:nvSpPr>
        <p:spPr>
          <a:xfrm>
            <a:off x="4038600" y="3412067"/>
            <a:ext cx="4064000" cy="1435128"/>
          </a:xfrm>
        </p:spPr>
        <p:txBody>
          <a:bodyPr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35" name="Text Placeholder 8">
            <a:extLst>
              <a:ext uri="{FF2B5EF4-FFF2-40B4-BE49-F238E27FC236}">
                <a16:creationId xmlns:a16="http://schemas.microsoft.com/office/drawing/2014/main" id="{ADEB42D0-7462-224F-9E2C-503723BE40C1}"/>
              </a:ext>
            </a:extLst>
          </p:cNvPr>
          <p:cNvSpPr>
            <a:spLocks noGrp="1"/>
          </p:cNvSpPr>
          <p:nvPr>
            <p:ph type="body" sz="quarter" idx="35" hasCustomPrompt="1"/>
          </p:nvPr>
        </p:nvSpPr>
        <p:spPr>
          <a:xfrm>
            <a:off x="4038600" y="4775199"/>
            <a:ext cx="4046538" cy="1611586"/>
          </a:xfrm>
        </p:spPr>
        <p:txBody>
          <a:bodyPr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36" name="Text Placeholder 6">
            <a:extLst>
              <a:ext uri="{FF2B5EF4-FFF2-40B4-BE49-F238E27FC236}">
                <a16:creationId xmlns:a16="http://schemas.microsoft.com/office/drawing/2014/main" id="{1B3C86D0-1A4B-B148-8851-98CE5E30C3CE}"/>
              </a:ext>
            </a:extLst>
          </p:cNvPr>
          <p:cNvSpPr>
            <a:spLocks noGrp="1"/>
          </p:cNvSpPr>
          <p:nvPr>
            <p:ph type="body" sz="quarter" idx="36" hasCustomPrompt="1"/>
          </p:nvPr>
        </p:nvSpPr>
        <p:spPr>
          <a:xfrm>
            <a:off x="8085668" y="3412067"/>
            <a:ext cx="4107046" cy="1435128"/>
          </a:xfrm>
        </p:spPr>
        <p:txBody>
          <a:bodyPr wrap="square"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37" name="Text Placeholder 8">
            <a:extLst>
              <a:ext uri="{FF2B5EF4-FFF2-40B4-BE49-F238E27FC236}">
                <a16:creationId xmlns:a16="http://schemas.microsoft.com/office/drawing/2014/main" id="{74FB06E4-1E5E-4F4E-BAF9-50571C769EE9}"/>
              </a:ext>
            </a:extLst>
          </p:cNvPr>
          <p:cNvSpPr>
            <a:spLocks noGrp="1"/>
          </p:cNvSpPr>
          <p:nvPr>
            <p:ph type="body" sz="quarter" idx="37" hasCustomPrompt="1"/>
          </p:nvPr>
        </p:nvSpPr>
        <p:spPr>
          <a:xfrm>
            <a:off x="8085667" y="4775199"/>
            <a:ext cx="4089399" cy="1611586"/>
          </a:xfrm>
        </p:spPr>
        <p:txBody>
          <a:bodyPr wrap="square"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4" name="Title 3">
            <a:extLst>
              <a:ext uri="{FF2B5EF4-FFF2-40B4-BE49-F238E27FC236}">
                <a16:creationId xmlns:a16="http://schemas.microsoft.com/office/drawing/2014/main" id="{F121C6C8-157F-F549-AB35-A8B5458C2FC6}"/>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17718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0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Picture with 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p>
            <a:endParaRPr lang="en-US"/>
          </a:p>
        </p:txBody>
      </p:sp>
      <p:sp>
        <p:nvSpPr>
          <p:cNvPr id="6" name="Footer Placeholder 5">
            <a:extLst>
              <a:ext uri="{FF2B5EF4-FFF2-40B4-BE49-F238E27FC236}">
                <a16:creationId xmlns:a16="http://schemas.microsoft.com/office/drawing/2014/main" id="{F7A1EE1A-535D-3543-A988-0C5933B5C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4B44DB-FADF-D74E-804C-CF8C1D48D43F}"/>
              </a:ext>
            </a:extLst>
          </p:cNvPr>
          <p:cNvSpPr>
            <a:spLocks noGrp="1"/>
          </p:cNvSpPr>
          <p:nvPr>
            <p:ph type="sldNum" sz="quarter" idx="12"/>
          </p:nvPr>
        </p:nvSpPr>
        <p:spPr/>
        <p:txBody>
          <a:bodyPr/>
          <a:lstStyle/>
          <a:p>
            <a:fld id="{AB29309D-5D30-A64E-94AB-C72A3FEA9BDE}" type="slidenum">
              <a:rPr lang="en-US" smtClean="0"/>
              <a:pPr/>
              <a:t>‹#›</a:t>
            </a:fld>
            <a:r>
              <a:rPr lang="en-US"/>
              <a:t>                                                   </a:t>
            </a:r>
          </a:p>
        </p:txBody>
      </p:sp>
      <p:sp>
        <p:nvSpPr>
          <p:cNvPr id="8" name="Title 7">
            <a:extLst>
              <a:ext uri="{FF2B5EF4-FFF2-40B4-BE49-F238E27FC236}">
                <a16:creationId xmlns:a16="http://schemas.microsoft.com/office/drawing/2014/main" id="{70191886-B888-C649-B795-2480974CD8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1225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Case Study Dark">
    <p:bg>
      <p:bgPr>
        <a:solidFill>
          <a:schemeClr val="tx1">
            <a:lumMod val="90000"/>
            <a:lumOff val="1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8D16FF-04F3-CF4D-826E-036D95262513}"/>
              </a:ext>
            </a:extLst>
          </p:cNvPr>
          <p:cNvSpPr/>
          <p:nvPr userDrawn="1"/>
        </p:nvSpPr>
        <p:spPr>
          <a:xfrm>
            <a:off x="1" y="1260000"/>
            <a:ext cx="11833200" cy="50472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n-US"/>
          </a:p>
        </p:txBody>
      </p:sp>
      <p:sp>
        <p:nvSpPr>
          <p:cNvPr id="35" name="Rectangle 34">
            <a:extLst>
              <a:ext uri="{FF2B5EF4-FFF2-40B4-BE49-F238E27FC236}">
                <a16:creationId xmlns:a16="http://schemas.microsoft.com/office/drawing/2014/main" id="{45212A98-3392-AF4E-8F74-3560D821AC54}"/>
              </a:ext>
            </a:extLst>
          </p:cNvPr>
          <p:cNvSpPr/>
          <p:nvPr userDrawn="1"/>
        </p:nvSpPr>
        <p:spPr>
          <a:xfrm>
            <a:off x="-1" y="5824538"/>
            <a:ext cx="11832001" cy="50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 name="Title 1">
            <a:extLst>
              <a:ext uri="{FF2B5EF4-FFF2-40B4-BE49-F238E27FC236}">
                <a16:creationId xmlns:a16="http://schemas.microsoft.com/office/drawing/2014/main" id="{7760C7AB-17FB-2E45-8A14-F90B3CEE6E6D}"/>
              </a:ext>
            </a:extLst>
          </p:cNvPr>
          <p:cNvSpPr>
            <a:spLocks noGrp="1"/>
          </p:cNvSpPr>
          <p:nvPr>
            <p:ph type="title"/>
          </p:nvPr>
        </p:nvSpPr>
        <p:spPr>
          <a:xfrm>
            <a:off x="360000" y="0"/>
            <a:ext cx="9648000" cy="1263600"/>
          </a:xfrm>
        </p:spPr>
        <p:txBody>
          <a:bodyPr anchor="ctr" anchorCtr="0">
            <a:normAutofit/>
          </a:bodyPr>
          <a:lstStyle>
            <a:lvl1pPr>
              <a:lnSpc>
                <a:spcPct val="100000"/>
              </a:lnSpc>
              <a:defRPr sz="2400" b="1" i="0" spc="-150" baseline="0">
                <a:solidFill>
                  <a:schemeClr val="bg2"/>
                </a:solidFill>
                <a:latin typeface="Arial Black" panose="020B0604020202020204" pitchFamily="34" charset="0"/>
                <a:cs typeface="Arial Black" panose="020B0604020202020204" pitchFamily="34" charset="0"/>
              </a:defRPr>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600000" cy="1263600"/>
          </a:xfrm>
        </p:spPr>
        <p:txBody>
          <a:bodyPr anchor="ctr" anchorCtr="0"/>
          <a:lstStyle>
            <a:lvl1pPr marL="0" indent="0" algn="r">
              <a:buNone/>
              <a:defRPr/>
            </a:lvl1pPr>
          </a:lstStyle>
          <a:p>
            <a:r>
              <a:rPr lang="en-GB"/>
              <a:t>Click icon to add picture</a:t>
            </a:r>
            <a:endParaRPr lang="en-US"/>
          </a:p>
        </p:txBody>
      </p:sp>
      <p:sp>
        <p:nvSpPr>
          <p:cNvPr id="16" name="ROBUST SANDBOX">
            <a:extLst>
              <a:ext uri="{FF2B5EF4-FFF2-40B4-BE49-F238E27FC236}">
                <a16:creationId xmlns:a16="http://schemas.microsoft.com/office/drawing/2014/main" id="{F02B94EE-1770-894C-9784-CF44654988C3}"/>
              </a:ext>
            </a:extLst>
          </p:cNvPr>
          <p:cNvSpPr txBox="1"/>
          <p:nvPr userDrawn="1"/>
        </p:nvSpPr>
        <p:spPr>
          <a:xfrm>
            <a:off x="4251600" y="1382400"/>
            <a:ext cx="3671999" cy="5400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kumimoji="0" lang="en-US" b="1" u="none" strike="noStrike" kern="1200" cap="none" normalizeH="0" noProof="0">
                <a:ln>
                  <a:noFill/>
                </a:ln>
                <a:solidFill>
                  <a:schemeClr val="tx1"/>
                </a:solidFill>
                <a:effectLst/>
                <a:uLnTx/>
                <a:uFillTx/>
                <a:latin typeface="+mj-lt"/>
                <a:cs typeface="Arial Black" panose="020B0604020202020204" pitchFamily="34" charset="0"/>
              </a:rPr>
              <a:t>Solutions</a:t>
            </a:r>
          </a:p>
        </p:txBody>
      </p:sp>
      <p:sp>
        <p:nvSpPr>
          <p:cNvPr id="17" name="MODULAR">
            <a:extLst>
              <a:ext uri="{FF2B5EF4-FFF2-40B4-BE49-F238E27FC236}">
                <a16:creationId xmlns:a16="http://schemas.microsoft.com/office/drawing/2014/main" id="{8BB3C91B-CFB7-4048-B73A-10F6FB3F6810}"/>
              </a:ext>
            </a:extLst>
          </p:cNvPr>
          <p:cNvSpPr txBox="1"/>
          <p:nvPr userDrawn="1"/>
        </p:nvSpPr>
        <p:spPr>
          <a:xfrm>
            <a:off x="360000" y="1382400"/>
            <a:ext cx="3671999" cy="5400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tx1"/>
                </a:solidFill>
                <a:latin typeface="+mj-lt"/>
                <a:cs typeface="Arial Black" panose="020B0604020202020204" pitchFamily="34" charset="0"/>
              </a:rPr>
              <a:t>Challenges</a:t>
            </a:r>
          </a:p>
        </p:txBody>
      </p:sp>
      <p:sp>
        <p:nvSpPr>
          <p:cNvPr id="18" name="ROBUST SANDBOX">
            <a:extLst>
              <a:ext uri="{FF2B5EF4-FFF2-40B4-BE49-F238E27FC236}">
                <a16:creationId xmlns:a16="http://schemas.microsoft.com/office/drawing/2014/main" id="{2BB39154-C0A6-4C46-B72F-40AF2E2BEF14}"/>
              </a:ext>
            </a:extLst>
          </p:cNvPr>
          <p:cNvSpPr txBox="1"/>
          <p:nvPr userDrawn="1"/>
        </p:nvSpPr>
        <p:spPr>
          <a:xfrm>
            <a:off x="8143200" y="1382103"/>
            <a:ext cx="3492000" cy="5400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tx1"/>
                </a:solidFill>
                <a:latin typeface="+mj-lt"/>
                <a:cs typeface="Arial Black" panose="020B0604020202020204" pitchFamily="34" charset="0"/>
              </a:rPr>
              <a:t>Outcomes</a:t>
            </a:r>
          </a:p>
        </p:txBody>
      </p:sp>
      <p:cxnSp>
        <p:nvCxnSpPr>
          <p:cNvPr id="19" name="Straight Connector 18">
            <a:extLst>
              <a:ext uri="{FF2B5EF4-FFF2-40B4-BE49-F238E27FC236}">
                <a16:creationId xmlns:a16="http://schemas.microsoft.com/office/drawing/2014/main" id="{070A8238-3A12-AF4B-96FA-C304AA8A4BD1}"/>
              </a:ext>
            </a:extLst>
          </p:cNvPr>
          <p:cNvCxnSpPr>
            <a:cxnSpLocks/>
          </p:cNvCxnSpPr>
          <p:nvPr userDrawn="1"/>
        </p:nvCxnSpPr>
        <p:spPr>
          <a:xfrm>
            <a:off x="360000" y="1900800"/>
            <a:ext cx="367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AF62ED-781B-DA4D-B4B9-754E608B9176}"/>
              </a:ext>
            </a:extLst>
          </p:cNvPr>
          <p:cNvCxnSpPr>
            <a:cxnSpLocks/>
          </p:cNvCxnSpPr>
          <p:nvPr userDrawn="1"/>
        </p:nvCxnSpPr>
        <p:spPr>
          <a:xfrm>
            <a:off x="4251600" y="1900800"/>
            <a:ext cx="367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095EA-1565-244F-8BF5-58785C25BCA0}"/>
              </a:ext>
            </a:extLst>
          </p:cNvPr>
          <p:cNvCxnSpPr>
            <a:cxnSpLocks/>
          </p:cNvCxnSpPr>
          <p:nvPr userDrawn="1"/>
        </p:nvCxnSpPr>
        <p:spPr>
          <a:xfrm>
            <a:off x="8143200" y="1900800"/>
            <a:ext cx="349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4">
            <a:extLst>
              <a:ext uri="{FF2B5EF4-FFF2-40B4-BE49-F238E27FC236}">
                <a16:creationId xmlns:a16="http://schemas.microsoft.com/office/drawing/2014/main" id="{1DB0952F-6F70-034C-8F43-2DB7A8735F07}"/>
              </a:ext>
            </a:extLst>
          </p:cNvPr>
          <p:cNvSpPr>
            <a:spLocks noGrp="1"/>
          </p:cNvSpPr>
          <p:nvPr>
            <p:ph type="body" sz="quarter" idx="14"/>
          </p:nvPr>
        </p:nvSpPr>
        <p:spPr>
          <a:xfrm>
            <a:off x="4251600" y="2102400"/>
            <a:ext cx="3675600" cy="3520794"/>
          </a:xfrm>
        </p:spPr>
        <p:txBody>
          <a:bodyPr>
            <a:normAutofit/>
          </a:bodyPr>
          <a:lstStyle>
            <a:lvl1pPr marL="172800" indent="-180000">
              <a:lnSpc>
                <a:spcPct val="110000"/>
              </a:lnSpc>
              <a:spcBef>
                <a:spcPts val="0"/>
              </a:spcBef>
              <a:spcAft>
                <a:spcPts val="1200"/>
              </a:spcAft>
              <a:buFont typeface="System Font Regular"/>
              <a:buChar char="\"/>
              <a:defRPr sz="1400">
                <a:solidFill>
                  <a:schemeClr val="tx1"/>
                </a:solidFill>
              </a:defRPr>
            </a:lvl1pPr>
            <a:lvl2pPr marL="360000" indent="0">
              <a:lnSpc>
                <a:spcPct val="110000"/>
              </a:lnSpc>
              <a:spcBef>
                <a:spcPts val="0"/>
              </a:spcBef>
              <a:spcAft>
                <a:spcPts val="1200"/>
              </a:spcAft>
              <a:buNone/>
              <a:defRPr sz="1400">
                <a:solidFill>
                  <a:schemeClr val="tx1"/>
                </a:solidFill>
              </a:defRPr>
            </a:lvl2pPr>
          </a:lstStyle>
          <a:p>
            <a:pPr lvl="0"/>
            <a:r>
              <a:rPr lang="en-GB"/>
              <a:t>Click to edit Master text styles</a:t>
            </a:r>
          </a:p>
          <a:p>
            <a:pPr lvl="1"/>
            <a:r>
              <a:rPr lang="en-GB"/>
              <a:t>Second level</a:t>
            </a:r>
          </a:p>
        </p:txBody>
      </p:sp>
      <p:sp>
        <p:nvSpPr>
          <p:cNvPr id="33" name="Text Placeholder 32">
            <a:extLst>
              <a:ext uri="{FF2B5EF4-FFF2-40B4-BE49-F238E27FC236}">
                <a16:creationId xmlns:a16="http://schemas.microsoft.com/office/drawing/2014/main" id="{7489F97D-53DB-BC4C-B10A-A5E67DCBB199}"/>
              </a:ext>
            </a:extLst>
          </p:cNvPr>
          <p:cNvSpPr>
            <a:spLocks noGrp="1"/>
          </p:cNvSpPr>
          <p:nvPr>
            <p:ph type="body" sz="quarter" idx="16" hasCustomPrompt="1"/>
          </p:nvPr>
        </p:nvSpPr>
        <p:spPr>
          <a:xfrm>
            <a:off x="8135999" y="2102400"/>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4" name="Text Placeholder 32">
            <a:extLst>
              <a:ext uri="{FF2B5EF4-FFF2-40B4-BE49-F238E27FC236}">
                <a16:creationId xmlns:a16="http://schemas.microsoft.com/office/drawing/2014/main" id="{6994B2F1-B396-4A42-BE92-7E3F83453F4A}"/>
              </a:ext>
            </a:extLst>
          </p:cNvPr>
          <p:cNvSpPr>
            <a:spLocks noGrp="1"/>
          </p:cNvSpPr>
          <p:nvPr>
            <p:ph type="body" sz="quarter" idx="17" hasCustomPrompt="1"/>
          </p:nvPr>
        </p:nvSpPr>
        <p:spPr>
          <a:xfrm>
            <a:off x="8136000" y="2484000"/>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p:nvPr>
        </p:nvSpPr>
        <p:spPr>
          <a:xfrm>
            <a:off x="358775" y="2101851"/>
            <a:ext cx="3675600" cy="3520789"/>
          </a:xfrm>
          <a:ln>
            <a:noFill/>
          </a:ln>
        </p:spPr>
        <p:txBody>
          <a:bodyPr>
            <a:normAutofit/>
          </a:bodyPr>
          <a:lstStyle>
            <a:lvl1pPr marL="172800" indent="-180000">
              <a:lnSpc>
                <a:spcPct val="110000"/>
              </a:lnSpc>
              <a:spcBef>
                <a:spcPts val="0"/>
              </a:spcBef>
              <a:spcAft>
                <a:spcPts val="1200"/>
              </a:spcAft>
              <a:buFont typeface="System Font Regular"/>
              <a:buChar char="\"/>
              <a:defRPr sz="1400">
                <a:solidFill>
                  <a:schemeClr val="tx1"/>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GB"/>
              <a:t>Click to edit Master text styles</a:t>
            </a:r>
          </a:p>
        </p:txBody>
      </p:sp>
      <p:sp>
        <p:nvSpPr>
          <p:cNvPr id="31" name="Text Placeholder 32">
            <a:extLst>
              <a:ext uri="{FF2B5EF4-FFF2-40B4-BE49-F238E27FC236}">
                <a16:creationId xmlns:a16="http://schemas.microsoft.com/office/drawing/2014/main" id="{C7EBB505-C4E7-C141-876F-C91DD9CF9185}"/>
              </a:ext>
            </a:extLst>
          </p:cNvPr>
          <p:cNvSpPr>
            <a:spLocks noGrp="1"/>
          </p:cNvSpPr>
          <p:nvPr>
            <p:ph type="body" sz="quarter" idx="29" hasCustomPrompt="1"/>
          </p:nvPr>
        </p:nvSpPr>
        <p:spPr>
          <a:xfrm>
            <a:off x="8135999" y="3025774"/>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2" name="Text Placeholder 32">
            <a:extLst>
              <a:ext uri="{FF2B5EF4-FFF2-40B4-BE49-F238E27FC236}">
                <a16:creationId xmlns:a16="http://schemas.microsoft.com/office/drawing/2014/main" id="{2EC21501-A3C3-1341-A861-7D403C55D4AF}"/>
              </a:ext>
            </a:extLst>
          </p:cNvPr>
          <p:cNvSpPr>
            <a:spLocks noGrp="1"/>
          </p:cNvSpPr>
          <p:nvPr>
            <p:ph type="body" sz="quarter" idx="30" hasCustomPrompt="1"/>
          </p:nvPr>
        </p:nvSpPr>
        <p:spPr>
          <a:xfrm>
            <a:off x="8136000" y="3407374"/>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2" name="Text Placeholder 32">
            <a:extLst>
              <a:ext uri="{FF2B5EF4-FFF2-40B4-BE49-F238E27FC236}">
                <a16:creationId xmlns:a16="http://schemas.microsoft.com/office/drawing/2014/main" id="{0199B378-CEF8-354D-8A0D-E490C5D661D7}"/>
              </a:ext>
            </a:extLst>
          </p:cNvPr>
          <p:cNvSpPr>
            <a:spLocks noGrp="1"/>
          </p:cNvSpPr>
          <p:nvPr>
            <p:ph type="body" sz="quarter" idx="31" hasCustomPrompt="1"/>
          </p:nvPr>
        </p:nvSpPr>
        <p:spPr>
          <a:xfrm>
            <a:off x="8135999" y="3949498"/>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3" name="Text Placeholder 32">
            <a:extLst>
              <a:ext uri="{FF2B5EF4-FFF2-40B4-BE49-F238E27FC236}">
                <a16:creationId xmlns:a16="http://schemas.microsoft.com/office/drawing/2014/main" id="{863606CD-FE7E-8D42-9594-8929842EABBD}"/>
              </a:ext>
            </a:extLst>
          </p:cNvPr>
          <p:cNvSpPr>
            <a:spLocks noGrp="1"/>
          </p:cNvSpPr>
          <p:nvPr>
            <p:ph type="body" sz="quarter" idx="32" hasCustomPrompt="1"/>
          </p:nvPr>
        </p:nvSpPr>
        <p:spPr>
          <a:xfrm>
            <a:off x="8136000" y="4331098"/>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4" name="Text Placeholder 32">
            <a:extLst>
              <a:ext uri="{FF2B5EF4-FFF2-40B4-BE49-F238E27FC236}">
                <a16:creationId xmlns:a16="http://schemas.microsoft.com/office/drawing/2014/main" id="{0FC99C4E-81D7-6743-8425-24F8A8DBCA3C}"/>
              </a:ext>
            </a:extLst>
          </p:cNvPr>
          <p:cNvSpPr>
            <a:spLocks noGrp="1"/>
          </p:cNvSpPr>
          <p:nvPr>
            <p:ph type="body" sz="quarter" idx="33" hasCustomPrompt="1"/>
          </p:nvPr>
        </p:nvSpPr>
        <p:spPr>
          <a:xfrm>
            <a:off x="8135999" y="4885768"/>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5" name="Text Placeholder 32">
            <a:extLst>
              <a:ext uri="{FF2B5EF4-FFF2-40B4-BE49-F238E27FC236}">
                <a16:creationId xmlns:a16="http://schemas.microsoft.com/office/drawing/2014/main" id="{4BD33E9A-855E-BB44-9773-831855D8F054}"/>
              </a:ext>
            </a:extLst>
          </p:cNvPr>
          <p:cNvSpPr>
            <a:spLocks noGrp="1"/>
          </p:cNvSpPr>
          <p:nvPr>
            <p:ph type="body" sz="quarter" idx="34" hasCustomPrompt="1"/>
          </p:nvPr>
        </p:nvSpPr>
        <p:spPr>
          <a:xfrm>
            <a:off x="8136000" y="5267368"/>
            <a:ext cx="3492000" cy="360000"/>
          </a:xfrm>
          <a:solidFill>
            <a:schemeClr val="bg1"/>
          </a:solidFill>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38" name="Text Placeholder 9">
            <a:extLst>
              <a:ext uri="{FF2B5EF4-FFF2-40B4-BE49-F238E27FC236}">
                <a16:creationId xmlns:a16="http://schemas.microsoft.com/office/drawing/2014/main" id="{35348F6D-D35F-F741-9D2D-AA26B75BC381}"/>
              </a:ext>
            </a:extLst>
          </p:cNvPr>
          <p:cNvSpPr>
            <a:spLocks noGrp="1"/>
          </p:cNvSpPr>
          <p:nvPr>
            <p:ph type="body" sz="quarter" idx="37" hasCustomPrompt="1"/>
          </p:nvPr>
        </p:nvSpPr>
        <p:spPr>
          <a:xfrm>
            <a:off x="1706400" y="5824538"/>
            <a:ext cx="4428000" cy="504000"/>
          </a:xfrm>
        </p:spPr>
        <p:txBody>
          <a:bodyPr anchor="ctr">
            <a:normAutofit/>
          </a:bodyPr>
          <a:lstStyle>
            <a:lvl1pPr marL="0" indent="0">
              <a:buNone/>
              <a:defRPr sz="1200" b="1">
                <a:solidFill>
                  <a:schemeClr val="tx1"/>
                </a:solidFill>
              </a:defRPr>
            </a:lvl1pPr>
            <a:lvl2pPr marL="360000" indent="0">
              <a:buNone/>
              <a:defRPr sz="1200" b="1">
                <a:solidFill>
                  <a:schemeClr val="tx1"/>
                </a:solidFill>
              </a:defRPr>
            </a:lvl2pPr>
            <a:lvl3pPr marL="914400" indent="0">
              <a:buFont typeface="Arial" panose="020B0604020202020204" pitchFamily="34" charset="0"/>
              <a:buNone/>
              <a:defRPr sz="1200" b="1">
                <a:solidFill>
                  <a:schemeClr val="tx1"/>
                </a:solidFill>
              </a:defRPr>
            </a:lvl3pPr>
            <a:lvl4pPr marL="1371600" indent="0">
              <a:buNone/>
              <a:defRPr sz="1200" b="1">
                <a:solidFill>
                  <a:schemeClr val="tx1"/>
                </a:solidFill>
              </a:defRPr>
            </a:lvl4pPr>
            <a:lvl5pPr marL="1828800" indent="0">
              <a:buNone/>
              <a:defRPr sz="1200" b="1">
                <a:solidFill>
                  <a:schemeClr val="tx1"/>
                </a:solidFill>
              </a:defRPr>
            </a:lvl5pPr>
          </a:lstStyle>
          <a:p>
            <a:pPr lvl="0"/>
            <a:r>
              <a:rPr lang="en-US"/>
              <a:t>Enter technologies separated \ by \ backward \ slashes </a:t>
            </a:r>
          </a:p>
        </p:txBody>
      </p:sp>
      <p:sp>
        <p:nvSpPr>
          <p:cNvPr id="39" name="Text Placeholder 9">
            <a:extLst>
              <a:ext uri="{FF2B5EF4-FFF2-40B4-BE49-F238E27FC236}">
                <a16:creationId xmlns:a16="http://schemas.microsoft.com/office/drawing/2014/main" id="{0BB6E91A-328B-074C-A994-98AE3F677F70}"/>
              </a:ext>
            </a:extLst>
          </p:cNvPr>
          <p:cNvSpPr>
            <a:spLocks noGrp="1"/>
          </p:cNvSpPr>
          <p:nvPr>
            <p:ph type="body" sz="quarter" idx="38" hasCustomPrompt="1"/>
          </p:nvPr>
        </p:nvSpPr>
        <p:spPr>
          <a:xfrm>
            <a:off x="7594994" y="5824538"/>
            <a:ext cx="4237006" cy="504000"/>
          </a:xfrm>
        </p:spPr>
        <p:txBody>
          <a:bodyPr anchor="ctr">
            <a:normAutofit/>
          </a:bodyPr>
          <a:lstStyle>
            <a:lvl1pPr marL="0" indent="0">
              <a:buNone/>
              <a:defRPr sz="1200" b="1">
                <a:solidFill>
                  <a:schemeClr val="tx1"/>
                </a:solidFill>
              </a:defRPr>
            </a:lvl1pPr>
            <a:lvl2pPr marL="360000" indent="0">
              <a:buNone/>
              <a:defRPr sz="1200" b="1">
                <a:solidFill>
                  <a:schemeClr val="tx1"/>
                </a:solidFill>
              </a:defRPr>
            </a:lvl2pPr>
            <a:lvl3pPr marL="914400" indent="0">
              <a:buFont typeface="Arial" panose="020B0604020202020204" pitchFamily="34" charset="0"/>
              <a:buNone/>
              <a:defRPr sz="1200" b="1">
                <a:solidFill>
                  <a:schemeClr val="tx1"/>
                </a:solidFill>
              </a:defRPr>
            </a:lvl3pPr>
            <a:lvl4pPr marL="1371600" indent="0">
              <a:buNone/>
              <a:defRPr sz="1200" b="1">
                <a:solidFill>
                  <a:schemeClr val="tx1"/>
                </a:solidFill>
              </a:defRPr>
            </a:lvl4pPr>
            <a:lvl5pPr marL="1828800" indent="0">
              <a:buNone/>
              <a:defRPr sz="1200" b="1">
                <a:solidFill>
                  <a:schemeClr val="tx1"/>
                </a:solidFill>
              </a:defRPr>
            </a:lvl5pPr>
          </a:lstStyle>
          <a:p>
            <a:pPr lvl="0"/>
            <a:r>
              <a:rPr lang="en-US"/>
              <a:t>Enter technologies separated \ by \ backward \ slashes </a:t>
            </a:r>
          </a:p>
        </p:txBody>
      </p:sp>
      <p:sp>
        <p:nvSpPr>
          <p:cNvPr id="29" name="Text Placeholder 4">
            <a:extLst>
              <a:ext uri="{FF2B5EF4-FFF2-40B4-BE49-F238E27FC236}">
                <a16:creationId xmlns:a16="http://schemas.microsoft.com/office/drawing/2014/main" id="{3B0D1397-021F-7F4B-B29E-3D1EEC5B89A8}"/>
              </a:ext>
            </a:extLst>
          </p:cNvPr>
          <p:cNvSpPr>
            <a:spLocks noGrp="1"/>
          </p:cNvSpPr>
          <p:nvPr>
            <p:ph type="body" sz="quarter" idx="39" hasCustomPrompt="1"/>
          </p:nvPr>
        </p:nvSpPr>
        <p:spPr>
          <a:xfrm>
            <a:off x="0" y="5824538"/>
            <a:ext cx="1706400" cy="504000"/>
          </a:xfrm>
        </p:spPr>
        <p:txBody>
          <a:bodyPr rIns="72000" anchor="ctr" anchorCtr="0">
            <a:normAutofit/>
          </a:bodyPr>
          <a:lstStyle>
            <a:lvl1pPr marL="0" indent="0" algn="r">
              <a:buNone/>
              <a:defRPr sz="1200">
                <a:solidFill>
                  <a:schemeClr val="tx2">
                    <a:lumMod val="60000"/>
                    <a:lumOff val="40000"/>
                  </a:schemeClr>
                </a:solidFill>
              </a:defRPr>
            </a:lvl1pPr>
          </a:lstStyle>
          <a:p>
            <a:pPr lvl="0"/>
            <a:r>
              <a:rPr lang="en-GB"/>
              <a:t>Technologies Used</a:t>
            </a:r>
            <a:endParaRPr lang="en-US"/>
          </a:p>
        </p:txBody>
      </p:sp>
      <p:sp>
        <p:nvSpPr>
          <p:cNvPr id="36" name="Text Placeholder 4">
            <a:extLst>
              <a:ext uri="{FF2B5EF4-FFF2-40B4-BE49-F238E27FC236}">
                <a16:creationId xmlns:a16="http://schemas.microsoft.com/office/drawing/2014/main" id="{DBBE87DD-9273-2F47-AB57-EA46C65FF93B}"/>
              </a:ext>
            </a:extLst>
          </p:cNvPr>
          <p:cNvSpPr>
            <a:spLocks noGrp="1"/>
          </p:cNvSpPr>
          <p:nvPr>
            <p:ph type="body" sz="quarter" idx="40" hasCustomPrompt="1"/>
          </p:nvPr>
        </p:nvSpPr>
        <p:spPr>
          <a:xfrm>
            <a:off x="6134398" y="5824538"/>
            <a:ext cx="1460183" cy="504000"/>
          </a:xfrm>
        </p:spPr>
        <p:txBody>
          <a:bodyPr rIns="72000" anchor="ctr" anchorCtr="0">
            <a:normAutofit/>
          </a:bodyPr>
          <a:lstStyle>
            <a:lvl1pPr marL="0" indent="0" algn="r">
              <a:buNone/>
              <a:defRPr sz="1200">
                <a:solidFill>
                  <a:schemeClr val="tx2">
                    <a:lumMod val="60000"/>
                    <a:lumOff val="40000"/>
                  </a:schemeClr>
                </a:solidFill>
              </a:defRPr>
            </a:lvl1pPr>
          </a:lstStyle>
          <a:p>
            <a:pPr lvl="0"/>
            <a:r>
              <a:rPr lang="en-GB"/>
              <a:t>Partners Engaged</a:t>
            </a:r>
            <a:endParaRPr lang="en-US"/>
          </a:p>
        </p:txBody>
      </p:sp>
    </p:spTree>
    <p:extLst>
      <p:ext uri="{BB962C8B-B14F-4D97-AF65-F5344CB8AC3E}">
        <p14:creationId xmlns:p14="http://schemas.microsoft.com/office/powerpoint/2010/main" val="36892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Case Study Ligh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C7AB-17FB-2E45-8A14-F90B3CEE6E6D}"/>
              </a:ext>
            </a:extLst>
          </p:cNvPr>
          <p:cNvSpPr>
            <a:spLocks noGrp="1"/>
          </p:cNvSpPr>
          <p:nvPr>
            <p:ph type="title"/>
          </p:nvPr>
        </p:nvSpPr>
        <p:spPr>
          <a:xfrm>
            <a:off x="360000" y="0"/>
            <a:ext cx="9648000" cy="1263600"/>
          </a:xfrm>
        </p:spPr>
        <p:txBody>
          <a:bodyPr anchor="ctr" anchorCtr="0">
            <a:normAutofit/>
          </a:bodyPr>
          <a:lstStyle>
            <a:lvl1pPr>
              <a:lnSpc>
                <a:spcPct val="100000"/>
              </a:lnSpc>
              <a:defRPr sz="2400" b="1" i="0" spc="-150" baseline="0">
                <a:solidFill>
                  <a:schemeClr val="tx1"/>
                </a:solidFill>
                <a:latin typeface="Arial Black" panose="020B0604020202020204" pitchFamily="34" charset="0"/>
                <a:cs typeface="Arial Black" panose="020B0604020202020204" pitchFamily="34" charset="0"/>
              </a:defRPr>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600000" cy="1263600"/>
          </a:xfrm>
        </p:spPr>
        <p:txBody>
          <a:bodyPr anchor="ctr" anchorCtr="0"/>
          <a:lstStyle>
            <a:lvl1pPr marL="0" indent="0" algn="r">
              <a:buNone/>
              <a:defRPr>
                <a:solidFill>
                  <a:schemeClr val="tx1"/>
                </a:solidFill>
              </a:defRPr>
            </a:lvl1pPr>
          </a:lstStyle>
          <a:p>
            <a:r>
              <a:rPr lang="en-GB"/>
              <a:t>Click icon to add picture</a:t>
            </a:r>
            <a:endParaRPr lang="en-US"/>
          </a:p>
        </p:txBody>
      </p:sp>
      <p:sp>
        <p:nvSpPr>
          <p:cNvPr id="15" name="Rectangle 14">
            <a:extLst>
              <a:ext uri="{FF2B5EF4-FFF2-40B4-BE49-F238E27FC236}">
                <a16:creationId xmlns:a16="http://schemas.microsoft.com/office/drawing/2014/main" id="{488D16FF-04F3-CF4D-826E-036D95262513}"/>
              </a:ext>
            </a:extLst>
          </p:cNvPr>
          <p:cNvSpPr/>
          <p:nvPr userDrawn="1"/>
        </p:nvSpPr>
        <p:spPr>
          <a:xfrm>
            <a:off x="1" y="1260000"/>
            <a:ext cx="11833200" cy="5047200"/>
          </a:xfrm>
          <a:prstGeom prst="rect">
            <a:avLst/>
          </a:pr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n-US"/>
          </a:p>
        </p:txBody>
      </p:sp>
      <p:sp>
        <p:nvSpPr>
          <p:cNvPr id="16" name="ROBUST SANDBOX">
            <a:extLst>
              <a:ext uri="{FF2B5EF4-FFF2-40B4-BE49-F238E27FC236}">
                <a16:creationId xmlns:a16="http://schemas.microsoft.com/office/drawing/2014/main" id="{F02B94EE-1770-894C-9784-CF44654988C3}"/>
              </a:ext>
            </a:extLst>
          </p:cNvPr>
          <p:cNvSpPr txBox="1"/>
          <p:nvPr userDrawn="1"/>
        </p:nvSpPr>
        <p:spPr>
          <a:xfrm>
            <a:off x="4251600" y="1382400"/>
            <a:ext cx="3671999"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kumimoji="0" lang="en-US" b="1" u="none" strike="noStrike" kern="1200" cap="none" normalizeH="0" noProof="0">
                <a:ln>
                  <a:noFill/>
                </a:ln>
                <a:solidFill>
                  <a:schemeClr val="bg1"/>
                </a:solidFill>
                <a:effectLst/>
                <a:uLnTx/>
                <a:uFillTx/>
                <a:latin typeface="+mj-lt"/>
                <a:cs typeface="Arial Black" panose="020B0604020202020204" pitchFamily="34" charset="0"/>
              </a:rPr>
              <a:t>Solutions</a:t>
            </a:r>
          </a:p>
        </p:txBody>
      </p:sp>
      <p:sp>
        <p:nvSpPr>
          <p:cNvPr id="17" name="MODULAR">
            <a:extLst>
              <a:ext uri="{FF2B5EF4-FFF2-40B4-BE49-F238E27FC236}">
                <a16:creationId xmlns:a16="http://schemas.microsoft.com/office/drawing/2014/main" id="{8BB3C91B-CFB7-4048-B73A-10F6FB3F6810}"/>
              </a:ext>
            </a:extLst>
          </p:cNvPr>
          <p:cNvSpPr txBox="1"/>
          <p:nvPr userDrawn="1"/>
        </p:nvSpPr>
        <p:spPr>
          <a:xfrm>
            <a:off x="360000" y="1382400"/>
            <a:ext cx="3671999"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bg1"/>
                </a:solidFill>
                <a:latin typeface="+mj-lt"/>
                <a:cs typeface="Arial Black" panose="020B0604020202020204" pitchFamily="34" charset="0"/>
              </a:rPr>
              <a:t>Challenges</a:t>
            </a:r>
          </a:p>
        </p:txBody>
      </p:sp>
      <p:sp>
        <p:nvSpPr>
          <p:cNvPr id="18" name="ROBUST SANDBOX">
            <a:extLst>
              <a:ext uri="{FF2B5EF4-FFF2-40B4-BE49-F238E27FC236}">
                <a16:creationId xmlns:a16="http://schemas.microsoft.com/office/drawing/2014/main" id="{2BB39154-C0A6-4C46-B72F-40AF2E2BEF14}"/>
              </a:ext>
            </a:extLst>
          </p:cNvPr>
          <p:cNvSpPr txBox="1"/>
          <p:nvPr userDrawn="1"/>
        </p:nvSpPr>
        <p:spPr>
          <a:xfrm>
            <a:off x="8143200" y="1382103"/>
            <a:ext cx="3492000"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bg1"/>
                </a:solidFill>
                <a:latin typeface="+mj-lt"/>
                <a:cs typeface="Arial Black" panose="020B0604020202020204" pitchFamily="34" charset="0"/>
              </a:rPr>
              <a:t>Outcomes</a:t>
            </a:r>
          </a:p>
        </p:txBody>
      </p:sp>
      <p:cxnSp>
        <p:nvCxnSpPr>
          <p:cNvPr id="19" name="Straight Connector 18">
            <a:extLst>
              <a:ext uri="{FF2B5EF4-FFF2-40B4-BE49-F238E27FC236}">
                <a16:creationId xmlns:a16="http://schemas.microsoft.com/office/drawing/2014/main" id="{070A8238-3A12-AF4B-96FA-C304AA8A4BD1}"/>
              </a:ext>
            </a:extLst>
          </p:cNvPr>
          <p:cNvCxnSpPr>
            <a:cxnSpLocks/>
          </p:cNvCxnSpPr>
          <p:nvPr userDrawn="1"/>
        </p:nvCxnSpPr>
        <p:spPr>
          <a:xfrm>
            <a:off x="360000" y="1900800"/>
            <a:ext cx="36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AF62ED-781B-DA4D-B4B9-754E608B9176}"/>
              </a:ext>
            </a:extLst>
          </p:cNvPr>
          <p:cNvCxnSpPr>
            <a:cxnSpLocks/>
          </p:cNvCxnSpPr>
          <p:nvPr userDrawn="1"/>
        </p:nvCxnSpPr>
        <p:spPr>
          <a:xfrm>
            <a:off x="4251600" y="1900800"/>
            <a:ext cx="36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095EA-1565-244F-8BF5-58785C25BCA0}"/>
              </a:ext>
            </a:extLst>
          </p:cNvPr>
          <p:cNvCxnSpPr>
            <a:cxnSpLocks/>
          </p:cNvCxnSpPr>
          <p:nvPr userDrawn="1"/>
        </p:nvCxnSpPr>
        <p:spPr>
          <a:xfrm>
            <a:off x="8143200" y="1900800"/>
            <a:ext cx="349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4">
            <a:extLst>
              <a:ext uri="{FF2B5EF4-FFF2-40B4-BE49-F238E27FC236}">
                <a16:creationId xmlns:a16="http://schemas.microsoft.com/office/drawing/2014/main" id="{1DB0952F-6F70-034C-8F43-2DB7A8735F07}"/>
              </a:ext>
            </a:extLst>
          </p:cNvPr>
          <p:cNvSpPr>
            <a:spLocks noGrp="1"/>
          </p:cNvSpPr>
          <p:nvPr>
            <p:ph type="body" sz="quarter" idx="14"/>
          </p:nvPr>
        </p:nvSpPr>
        <p:spPr>
          <a:xfrm>
            <a:off x="4251600" y="2102400"/>
            <a:ext cx="3675600" cy="3520794"/>
          </a:xfrm>
        </p:spPr>
        <p:txBody>
          <a:bodyPr>
            <a:normAutofit/>
          </a:bodyPr>
          <a:lstStyle>
            <a:lvl1pPr marL="172800" indent="-180000">
              <a:lnSpc>
                <a:spcPct val="110000"/>
              </a:lnSpc>
              <a:spcBef>
                <a:spcPts val="0"/>
              </a:spcBef>
              <a:spcAft>
                <a:spcPts val="1200"/>
              </a:spcAft>
              <a:buFont typeface="System Font Regular"/>
              <a:buChar char="\"/>
              <a:defRPr sz="1400">
                <a:solidFill>
                  <a:schemeClr val="bg1"/>
                </a:solidFill>
              </a:defRPr>
            </a:lvl1pPr>
            <a:lvl2pPr marL="360000" indent="0">
              <a:lnSpc>
                <a:spcPct val="110000"/>
              </a:lnSpc>
              <a:spcBef>
                <a:spcPts val="0"/>
              </a:spcBef>
              <a:spcAft>
                <a:spcPts val="1200"/>
              </a:spcAft>
              <a:buNone/>
              <a:defRPr sz="1400">
                <a:solidFill>
                  <a:schemeClr val="tx1"/>
                </a:solidFill>
              </a:defRPr>
            </a:lvl2pPr>
          </a:lstStyle>
          <a:p>
            <a:pPr lvl="0"/>
            <a:r>
              <a:rPr lang="en-GB"/>
              <a:t>Click to edit Master text styles</a:t>
            </a:r>
          </a:p>
          <a:p>
            <a:pPr lvl="1"/>
            <a:r>
              <a:rPr lang="en-GB"/>
              <a:t>Second level</a:t>
            </a:r>
          </a:p>
        </p:txBody>
      </p:sp>
      <p:sp>
        <p:nvSpPr>
          <p:cNvPr id="33" name="Text Placeholder 32">
            <a:extLst>
              <a:ext uri="{FF2B5EF4-FFF2-40B4-BE49-F238E27FC236}">
                <a16:creationId xmlns:a16="http://schemas.microsoft.com/office/drawing/2014/main" id="{7489F97D-53DB-BC4C-B10A-A5E67DCBB199}"/>
              </a:ext>
            </a:extLst>
          </p:cNvPr>
          <p:cNvSpPr>
            <a:spLocks noGrp="1"/>
          </p:cNvSpPr>
          <p:nvPr>
            <p:ph type="body" sz="quarter" idx="16" hasCustomPrompt="1"/>
          </p:nvPr>
        </p:nvSpPr>
        <p:spPr>
          <a:xfrm>
            <a:off x="8135999" y="2102400"/>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4" name="Text Placeholder 32">
            <a:extLst>
              <a:ext uri="{FF2B5EF4-FFF2-40B4-BE49-F238E27FC236}">
                <a16:creationId xmlns:a16="http://schemas.microsoft.com/office/drawing/2014/main" id="{6994B2F1-B396-4A42-BE92-7E3F83453F4A}"/>
              </a:ext>
            </a:extLst>
          </p:cNvPr>
          <p:cNvSpPr>
            <a:spLocks noGrp="1"/>
          </p:cNvSpPr>
          <p:nvPr>
            <p:ph type="body" sz="quarter" idx="17" hasCustomPrompt="1"/>
          </p:nvPr>
        </p:nvSpPr>
        <p:spPr>
          <a:xfrm>
            <a:off x="8136000" y="2484000"/>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p:nvPr>
        </p:nvSpPr>
        <p:spPr>
          <a:xfrm>
            <a:off x="358775" y="2101851"/>
            <a:ext cx="3675600" cy="3520789"/>
          </a:xfrm>
          <a:ln>
            <a:noFill/>
          </a:ln>
        </p:spPr>
        <p:txBody>
          <a:bodyPr>
            <a:normAutofit/>
          </a:bodyPr>
          <a:lstStyle>
            <a:lvl1pPr marL="172800" indent="-180000">
              <a:lnSpc>
                <a:spcPct val="110000"/>
              </a:lnSpc>
              <a:spcBef>
                <a:spcPts val="0"/>
              </a:spcBef>
              <a:spcAft>
                <a:spcPts val="1200"/>
              </a:spcAft>
              <a:buFont typeface="System Font Regular"/>
              <a:buChar char="\"/>
              <a:defRPr sz="1400">
                <a:solidFill>
                  <a:schemeClr val="bg1"/>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GB"/>
              <a:t>Click to edit Master text styles</a:t>
            </a:r>
          </a:p>
        </p:txBody>
      </p:sp>
      <p:sp>
        <p:nvSpPr>
          <p:cNvPr id="31" name="Text Placeholder 32">
            <a:extLst>
              <a:ext uri="{FF2B5EF4-FFF2-40B4-BE49-F238E27FC236}">
                <a16:creationId xmlns:a16="http://schemas.microsoft.com/office/drawing/2014/main" id="{C7EBB505-C4E7-C141-876F-C91DD9CF9185}"/>
              </a:ext>
            </a:extLst>
          </p:cNvPr>
          <p:cNvSpPr>
            <a:spLocks noGrp="1"/>
          </p:cNvSpPr>
          <p:nvPr>
            <p:ph type="body" sz="quarter" idx="29" hasCustomPrompt="1"/>
          </p:nvPr>
        </p:nvSpPr>
        <p:spPr>
          <a:xfrm>
            <a:off x="8135999" y="3025774"/>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2" name="Text Placeholder 32">
            <a:extLst>
              <a:ext uri="{FF2B5EF4-FFF2-40B4-BE49-F238E27FC236}">
                <a16:creationId xmlns:a16="http://schemas.microsoft.com/office/drawing/2014/main" id="{2EC21501-A3C3-1341-A861-7D403C55D4AF}"/>
              </a:ext>
            </a:extLst>
          </p:cNvPr>
          <p:cNvSpPr>
            <a:spLocks noGrp="1"/>
          </p:cNvSpPr>
          <p:nvPr>
            <p:ph type="body" sz="quarter" idx="30" hasCustomPrompt="1"/>
          </p:nvPr>
        </p:nvSpPr>
        <p:spPr>
          <a:xfrm>
            <a:off x="8136000" y="3407374"/>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2" name="Text Placeholder 32">
            <a:extLst>
              <a:ext uri="{FF2B5EF4-FFF2-40B4-BE49-F238E27FC236}">
                <a16:creationId xmlns:a16="http://schemas.microsoft.com/office/drawing/2014/main" id="{0199B378-CEF8-354D-8A0D-E490C5D661D7}"/>
              </a:ext>
            </a:extLst>
          </p:cNvPr>
          <p:cNvSpPr>
            <a:spLocks noGrp="1"/>
          </p:cNvSpPr>
          <p:nvPr>
            <p:ph type="body" sz="quarter" idx="31" hasCustomPrompt="1"/>
          </p:nvPr>
        </p:nvSpPr>
        <p:spPr>
          <a:xfrm>
            <a:off x="8135999" y="3949498"/>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3" name="Text Placeholder 32">
            <a:extLst>
              <a:ext uri="{FF2B5EF4-FFF2-40B4-BE49-F238E27FC236}">
                <a16:creationId xmlns:a16="http://schemas.microsoft.com/office/drawing/2014/main" id="{863606CD-FE7E-8D42-9594-8929842EABBD}"/>
              </a:ext>
            </a:extLst>
          </p:cNvPr>
          <p:cNvSpPr>
            <a:spLocks noGrp="1"/>
          </p:cNvSpPr>
          <p:nvPr>
            <p:ph type="body" sz="quarter" idx="32" hasCustomPrompt="1"/>
          </p:nvPr>
        </p:nvSpPr>
        <p:spPr>
          <a:xfrm>
            <a:off x="8136000" y="4331098"/>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4" name="Text Placeholder 32">
            <a:extLst>
              <a:ext uri="{FF2B5EF4-FFF2-40B4-BE49-F238E27FC236}">
                <a16:creationId xmlns:a16="http://schemas.microsoft.com/office/drawing/2014/main" id="{0FC99C4E-81D7-6743-8425-24F8A8DBCA3C}"/>
              </a:ext>
            </a:extLst>
          </p:cNvPr>
          <p:cNvSpPr>
            <a:spLocks noGrp="1"/>
          </p:cNvSpPr>
          <p:nvPr>
            <p:ph type="body" sz="quarter" idx="33" hasCustomPrompt="1"/>
          </p:nvPr>
        </p:nvSpPr>
        <p:spPr>
          <a:xfrm>
            <a:off x="8135999" y="4885768"/>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5" name="Text Placeholder 32">
            <a:extLst>
              <a:ext uri="{FF2B5EF4-FFF2-40B4-BE49-F238E27FC236}">
                <a16:creationId xmlns:a16="http://schemas.microsoft.com/office/drawing/2014/main" id="{4BD33E9A-855E-BB44-9773-831855D8F054}"/>
              </a:ext>
            </a:extLst>
          </p:cNvPr>
          <p:cNvSpPr>
            <a:spLocks noGrp="1"/>
          </p:cNvSpPr>
          <p:nvPr>
            <p:ph type="body" sz="quarter" idx="34" hasCustomPrompt="1"/>
          </p:nvPr>
        </p:nvSpPr>
        <p:spPr>
          <a:xfrm>
            <a:off x="8136000" y="5267368"/>
            <a:ext cx="3492000" cy="360000"/>
          </a:xfrm>
          <a:solidFill>
            <a:schemeClr val="tx1">
              <a:lumMod val="90000"/>
              <a:lumOff val="10000"/>
            </a:schemeClr>
          </a:solidFill>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 name="Rectangle 3">
            <a:extLst>
              <a:ext uri="{FF2B5EF4-FFF2-40B4-BE49-F238E27FC236}">
                <a16:creationId xmlns:a16="http://schemas.microsoft.com/office/drawing/2014/main" id="{4B806FA8-333A-F847-AF8F-F6BED2A9AD6B}"/>
              </a:ext>
            </a:extLst>
          </p:cNvPr>
          <p:cNvSpPr/>
          <p:nvPr userDrawn="1"/>
        </p:nvSpPr>
        <p:spPr>
          <a:xfrm>
            <a:off x="-1" y="5824538"/>
            <a:ext cx="11832001" cy="50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0" name="Text Placeholder 9">
            <a:extLst>
              <a:ext uri="{FF2B5EF4-FFF2-40B4-BE49-F238E27FC236}">
                <a16:creationId xmlns:a16="http://schemas.microsoft.com/office/drawing/2014/main" id="{2B9A871F-332D-FF45-A446-DB1F3DE728DA}"/>
              </a:ext>
            </a:extLst>
          </p:cNvPr>
          <p:cNvSpPr>
            <a:spLocks noGrp="1"/>
          </p:cNvSpPr>
          <p:nvPr>
            <p:ph type="body" sz="quarter" idx="37" hasCustomPrompt="1"/>
          </p:nvPr>
        </p:nvSpPr>
        <p:spPr>
          <a:xfrm>
            <a:off x="1706400" y="5824538"/>
            <a:ext cx="4428000" cy="504000"/>
          </a:xfrm>
        </p:spPr>
        <p:txBody>
          <a:bodyPr anchor="ctr">
            <a:normAutofit/>
          </a:bodyPr>
          <a:lstStyle>
            <a:lvl1pPr marL="0" indent="0">
              <a:buNone/>
              <a:defRPr sz="1200" b="1">
                <a:solidFill>
                  <a:schemeClr val="tx1"/>
                </a:solidFill>
              </a:defRPr>
            </a:lvl1pPr>
            <a:lvl2pPr marL="360000" indent="0">
              <a:buNone/>
              <a:defRPr sz="1200" b="1">
                <a:solidFill>
                  <a:schemeClr val="tx1"/>
                </a:solidFill>
              </a:defRPr>
            </a:lvl2pPr>
            <a:lvl3pPr marL="914400" indent="0">
              <a:buFont typeface="Arial" panose="020B0604020202020204" pitchFamily="34" charset="0"/>
              <a:buNone/>
              <a:defRPr sz="1200" b="1">
                <a:solidFill>
                  <a:schemeClr val="tx1"/>
                </a:solidFill>
              </a:defRPr>
            </a:lvl3pPr>
            <a:lvl4pPr marL="1371600" indent="0">
              <a:buNone/>
              <a:defRPr sz="1200" b="1">
                <a:solidFill>
                  <a:schemeClr val="tx1"/>
                </a:solidFill>
              </a:defRPr>
            </a:lvl4pPr>
            <a:lvl5pPr marL="1828800" indent="0">
              <a:buNone/>
              <a:defRPr sz="1200" b="1">
                <a:solidFill>
                  <a:schemeClr val="tx1"/>
                </a:solidFill>
              </a:defRPr>
            </a:lvl5pPr>
          </a:lstStyle>
          <a:p>
            <a:pPr lvl="0"/>
            <a:r>
              <a:rPr lang="en-US"/>
              <a:t>Enter technologies separated \ by \ backward \ slashes </a:t>
            </a:r>
          </a:p>
        </p:txBody>
      </p:sp>
      <p:sp>
        <p:nvSpPr>
          <p:cNvPr id="35" name="Text Placeholder 9">
            <a:extLst>
              <a:ext uri="{FF2B5EF4-FFF2-40B4-BE49-F238E27FC236}">
                <a16:creationId xmlns:a16="http://schemas.microsoft.com/office/drawing/2014/main" id="{325205FF-6898-A045-8EBC-C3EC174CC5F0}"/>
              </a:ext>
            </a:extLst>
          </p:cNvPr>
          <p:cNvSpPr>
            <a:spLocks noGrp="1"/>
          </p:cNvSpPr>
          <p:nvPr>
            <p:ph type="body" sz="quarter" idx="38" hasCustomPrompt="1"/>
          </p:nvPr>
        </p:nvSpPr>
        <p:spPr>
          <a:xfrm>
            <a:off x="7594994" y="5824538"/>
            <a:ext cx="4237006" cy="504000"/>
          </a:xfrm>
        </p:spPr>
        <p:txBody>
          <a:bodyPr anchor="ctr">
            <a:normAutofit/>
          </a:bodyPr>
          <a:lstStyle>
            <a:lvl1pPr marL="0" indent="0">
              <a:buNone/>
              <a:defRPr sz="1200" b="1">
                <a:solidFill>
                  <a:schemeClr val="tx1"/>
                </a:solidFill>
              </a:defRPr>
            </a:lvl1pPr>
            <a:lvl2pPr marL="360000" indent="0">
              <a:buNone/>
              <a:defRPr sz="1200" b="1">
                <a:solidFill>
                  <a:schemeClr val="tx1"/>
                </a:solidFill>
              </a:defRPr>
            </a:lvl2pPr>
            <a:lvl3pPr marL="914400" indent="0">
              <a:buFont typeface="Arial" panose="020B0604020202020204" pitchFamily="34" charset="0"/>
              <a:buNone/>
              <a:defRPr sz="1200" b="1">
                <a:solidFill>
                  <a:schemeClr val="tx1"/>
                </a:solidFill>
              </a:defRPr>
            </a:lvl3pPr>
            <a:lvl4pPr marL="1371600" indent="0">
              <a:buNone/>
              <a:defRPr sz="1200" b="1">
                <a:solidFill>
                  <a:schemeClr val="tx1"/>
                </a:solidFill>
              </a:defRPr>
            </a:lvl4pPr>
            <a:lvl5pPr marL="1828800" indent="0">
              <a:buNone/>
              <a:defRPr sz="1200" b="1">
                <a:solidFill>
                  <a:schemeClr val="tx1"/>
                </a:solidFill>
              </a:defRPr>
            </a:lvl5pPr>
          </a:lstStyle>
          <a:p>
            <a:pPr lvl="0"/>
            <a:r>
              <a:rPr lang="en-US"/>
              <a:t>Enter technologies separated \ by \ backward \ slashes </a:t>
            </a:r>
          </a:p>
        </p:txBody>
      </p:sp>
      <p:sp>
        <p:nvSpPr>
          <p:cNvPr id="27" name="Text Placeholder 4">
            <a:extLst>
              <a:ext uri="{FF2B5EF4-FFF2-40B4-BE49-F238E27FC236}">
                <a16:creationId xmlns:a16="http://schemas.microsoft.com/office/drawing/2014/main" id="{0149EB20-64B6-2846-8039-75E50A9ED52F}"/>
              </a:ext>
            </a:extLst>
          </p:cNvPr>
          <p:cNvSpPr>
            <a:spLocks noGrp="1"/>
          </p:cNvSpPr>
          <p:nvPr>
            <p:ph type="body" sz="quarter" idx="39" hasCustomPrompt="1"/>
          </p:nvPr>
        </p:nvSpPr>
        <p:spPr>
          <a:xfrm>
            <a:off x="0" y="5824538"/>
            <a:ext cx="1706400" cy="504000"/>
          </a:xfrm>
        </p:spPr>
        <p:txBody>
          <a:bodyPr rIns="72000" anchor="ctr" anchorCtr="0">
            <a:normAutofit/>
          </a:bodyPr>
          <a:lstStyle>
            <a:lvl1pPr marL="0" indent="0" algn="r">
              <a:buNone/>
              <a:defRPr sz="1200">
                <a:solidFill>
                  <a:schemeClr val="tx2">
                    <a:lumMod val="60000"/>
                    <a:lumOff val="40000"/>
                  </a:schemeClr>
                </a:solidFill>
              </a:defRPr>
            </a:lvl1pPr>
          </a:lstStyle>
          <a:p>
            <a:pPr lvl="0"/>
            <a:r>
              <a:rPr lang="en-GB"/>
              <a:t>Technologies Used</a:t>
            </a:r>
            <a:endParaRPr lang="en-US"/>
          </a:p>
        </p:txBody>
      </p:sp>
      <p:sp>
        <p:nvSpPr>
          <p:cNvPr id="28" name="Text Placeholder 4">
            <a:extLst>
              <a:ext uri="{FF2B5EF4-FFF2-40B4-BE49-F238E27FC236}">
                <a16:creationId xmlns:a16="http://schemas.microsoft.com/office/drawing/2014/main" id="{E88E4A17-ABFF-624B-9F3E-8190C30DC5E7}"/>
              </a:ext>
            </a:extLst>
          </p:cNvPr>
          <p:cNvSpPr>
            <a:spLocks noGrp="1"/>
          </p:cNvSpPr>
          <p:nvPr>
            <p:ph type="body" sz="quarter" idx="40" hasCustomPrompt="1"/>
          </p:nvPr>
        </p:nvSpPr>
        <p:spPr>
          <a:xfrm>
            <a:off x="6134398" y="5824538"/>
            <a:ext cx="1460183" cy="504000"/>
          </a:xfrm>
        </p:spPr>
        <p:txBody>
          <a:bodyPr rIns="72000" anchor="ctr" anchorCtr="0">
            <a:normAutofit/>
          </a:bodyPr>
          <a:lstStyle>
            <a:lvl1pPr marL="0" indent="0" algn="r">
              <a:buNone/>
              <a:defRPr sz="1200">
                <a:solidFill>
                  <a:schemeClr val="tx2">
                    <a:lumMod val="60000"/>
                    <a:lumOff val="40000"/>
                  </a:schemeClr>
                </a:solidFill>
              </a:defRPr>
            </a:lvl1pPr>
          </a:lstStyle>
          <a:p>
            <a:pPr lvl="0"/>
            <a:r>
              <a:rPr lang="en-GB"/>
              <a:t>Partners Engaged</a:t>
            </a:r>
            <a:endParaRPr lang="en-US"/>
          </a:p>
        </p:txBody>
      </p:sp>
    </p:spTree>
    <p:extLst>
      <p:ext uri="{BB962C8B-B14F-4D97-AF65-F5344CB8AC3E}">
        <p14:creationId xmlns:p14="http://schemas.microsoft.com/office/powerpoint/2010/main" val="5917389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Photo Caption Small">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F3629D0B-0309-F24F-BAE9-D5FE74D3FCCA}"/>
              </a:ext>
            </a:extLst>
          </p:cNvPr>
          <p:cNvSpPr>
            <a:spLocks noGrp="1"/>
          </p:cNvSpPr>
          <p:nvPr>
            <p:ph type="body" sz="quarter" idx="14" hasCustomPrompt="1"/>
          </p:nvPr>
        </p:nvSpPr>
        <p:spPr>
          <a:xfrm>
            <a:off x="0" y="6317999"/>
            <a:ext cx="6091200" cy="540000"/>
          </a:xfrm>
          <a:solidFill>
            <a:schemeClr val="tx1">
              <a:lumMod val="90000"/>
              <a:lumOff val="10000"/>
            </a:schemeClr>
          </a:solidFill>
        </p:spPr>
        <p:txBody>
          <a:bodyPr lIns="360000" tIns="0" rIns="360000" bIns="0" anchor="ctr" anchorCtr="0">
            <a:noAutofit/>
          </a:bodyPr>
          <a:lstStyle>
            <a:lvl1pPr marL="0" indent="0">
              <a:buNone/>
              <a:defRPr sz="1400" b="1" i="0">
                <a:solidFill>
                  <a:schemeClr val="bg2"/>
                </a:solidFill>
                <a:latin typeface="+mn-lt"/>
                <a:cs typeface="Arial Black" panose="020B0604020202020204" pitchFamily="34" charset="0"/>
              </a:defRPr>
            </a:lvl1pPr>
          </a:lstStyle>
          <a:p>
            <a:pPr lvl="0"/>
            <a:r>
              <a:rPr lang="en-US"/>
              <a:t>This is the caption for the photo</a:t>
            </a:r>
            <a:endParaRPr lang="ar-SA"/>
          </a:p>
        </p:txBody>
      </p:sp>
    </p:spTree>
    <p:extLst>
      <p:ext uri="{BB962C8B-B14F-4D97-AF65-F5344CB8AC3E}">
        <p14:creationId xmlns:p14="http://schemas.microsoft.com/office/powerpoint/2010/main" val="882383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76">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Photo Caption Lar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5D042E7-B615-9A44-A103-7A5EF0739A59}"/>
              </a:ext>
            </a:extLst>
          </p:cNvPr>
          <p:cNvSpPr>
            <a:spLocks noGrp="1"/>
          </p:cNvSpPr>
          <p:nvPr>
            <p:ph type="pic" sz="quarter" idx="15"/>
          </p:nvPr>
        </p:nvSpPr>
        <p:spPr>
          <a:xfrm>
            <a:off x="0" y="0"/>
            <a:ext cx="12192000" cy="6858000"/>
          </a:xfrm>
          <a:noFill/>
        </p:spPr>
        <p:txBody>
          <a:bodyPr/>
          <a:lstStyle/>
          <a:p>
            <a:r>
              <a:rPr lang="en-GB"/>
              <a:t>Click icon to add picture</a:t>
            </a:r>
            <a:endParaRPr lang="en-US"/>
          </a:p>
        </p:txBody>
      </p:sp>
      <p:sp>
        <p:nvSpPr>
          <p:cNvPr id="7" name="Text Placeholder 12">
            <a:extLst>
              <a:ext uri="{FF2B5EF4-FFF2-40B4-BE49-F238E27FC236}">
                <a16:creationId xmlns:a16="http://schemas.microsoft.com/office/drawing/2014/main" id="{F3629D0B-0309-F24F-BAE9-D5FE74D3FCCA}"/>
              </a:ext>
            </a:extLst>
          </p:cNvPr>
          <p:cNvSpPr>
            <a:spLocks noGrp="1"/>
          </p:cNvSpPr>
          <p:nvPr>
            <p:ph type="body" sz="quarter" idx="14" hasCustomPrompt="1"/>
          </p:nvPr>
        </p:nvSpPr>
        <p:spPr>
          <a:xfrm>
            <a:off x="0" y="1089000"/>
            <a:ext cx="12192000" cy="4680000"/>
          </a:xfrm>
          <a:noFill/>
        </p:spPr>
        <p:txBody>
          <a:bodyPr lIns="360000" tIns="0" rIns="360000" bIns="0" anchor="ctr" anchorCtr="0">
            <a:noAutofit/>
          </a:bodyPr>
          <a:lstStyle>
            <a:lvl1pPr marL="0" indent="0" algn="l" defTabSz="914400" rtl="0" eaLnBrk="1" latinLnBrk="0" hangingPunct="1">
              <a:lnSpc>
                <a:spcPct val="100000"/>
              </a:lnSpc>
              <a:spcBef>
                <a:spcPct val="0"/>
              </a:spcBef>
              <a:buNone/>
              <a:defRPr lang="ar-SA" sz="7200" b="1" i="0" kern="1200" spc="-300" baseline="0" dirty="0">
                <a:solidFill>
                  <a:schemeClr val="bg2"/>
                </a:solidFill>
                <a:latin typeface="Arial Black" panose="020B0604020202020204" pitchFamily="34" charset="0"/>
                <a:ea typeface="+mj-ea"/>
                <a:cs typeface="Arial Black" panose="020B0604020202020204" pitchFamily="34" charset="0"/>
              </a:defRPr>
            </a:lvl1pPr>
          </a:lstStyle>
          <a:p>
            <a:pPr lvl="0"/>
            <a:r>
              <a:rPr lang="en-US"/>
              <a:t>This is the caption for the photo</a:t>
            </a:r>
            <a:endParaRPr lang="ar-SA"/>
          </a:p>
        </p:txBody>
      </p:sp>
    </p:spTree>
    <p:extLst>
      <p:ext uri="{BB962C8B-B14F-4D97-AF65-F5344CB8AC3E}">
        <p14:creationId xmlns:p14="http://schemas.microsoft.com/office/powerpoint/2010/main" val="1598011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76">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Cover with Photo Lef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1B8719-644F-40C0-B568-9FA61E2CC7E4}"/>
              </a:ext>
            </a:extLst>
          </p:cNvPr>
          <p:cNvSpPr/>
          <p:nvPr userDrawn="1"/>
        </p:nvSpPr>
        <p:spPr>
          <a:xfrm>
            <a:off x="0" y="1836000"/>
            <a:ext cx="6083999" cy="3117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1836000"/>
            <a:ext cx="6084888" cy="3117600"/>
          </a:xfrm>
          <a:noFill/>
          <a:ln>
            <a:noFill/>
          </a:ln>
        </p:spPr>
        <p:txBody>
          <a:bodyPr lIns="1296000" tIns="1440000" rIns="720000" bIns="360000" anchor="t" anchorCtr="0">
            <a:normAutofit/>
          </a:bodyPr>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Deck Title (keep it short)</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4950000"/>
            <a:ext cx="6084888" cy="813600"/>
          </a:xfrm>
          <a:prstGeom prst="rect">
            <a:avLst/>
          </a:prstGeom>
          <a:solidFill>
            <a:schemeClr val="tx1"/>
          </a:solidFill>
        </p:spPr>
        <p:txBody>
          <a:bodyPr lIns="1296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13" name="Graphic 6">
            <a:extLst>
              <a:ext uri="{FF2B5EF4-FFF2-40B4-BE49-F238E27FC236}">
                <a16:creationId xmlns:a16="http://schemas.microsoft.com/office/drawing/2014/main" id="{C9AA7FCE-E741-49D9-B1CF-50336E73C715}"/>
              </a:ext>
            </a:extLst>
          </p:cNvPr>
          <p:cNvGrpSpPr/>
          <p:nvPr userDrawn="1"/>
        </p:nvGrpSpPr>
        <p:grpSpPr>
          <a:xfrm>
            <a:off x="729939" y="2361601"/>
            <a:ext cx="1949437" cy="439199"/>
            <a:chOff x="3721526" y="2201333"/>
            <a:chExt cx="1949437" cy="439199"/>
          </a:xfrm>
        </p:grpSpPr>
        <p:sp>
          <p:nvSpPr>
            <p:cNvPr id="14" name="Graphic 6">
              <a:extLst>
                <a:ext uri="{FF2B5EF4-FFF2-40B4-BE49-F238E27FC236}">
                  <a16:creationId xmlns:a16="http://schemas.microsoft.com/office/drawing/2014/main" id="{66C7B0D1-5994-4145-BE60-7A28DFC8B3BC}"/>
                </a:ext>
              </a:extLst>
            </p:cNvPr>
            <p:cNvSpPr/>
            <p:nvPr/>
          </p:nvSpPr>
          <p:spPr>
            <a:xfrm>
              <a:off x="4295120" y="2307209"/>
              <a:ext cx="1375843" cy="232533"/>
            </a:xfrm>
            <a:custGeom>
              <a:avLst/>
              <a:gdLst>
                <a:gd name="connsiteX0" fmla="*/ 516051 w 1375843"/>
                <a:gd name="connsiteY0" fmla="*/ 68048 h 232533"/>
                <a:gd name="connsiteX1" fmla="*/ 578107 w 1375843"/>
                <a:gd name="connsiteY1" fmla="*/ 104431 h 232533"/>
                <a:gd name="connsiteX2" fmla="*/ 540432 w 1375843"/>
                <a:gd name="connsiteY2" fmla="*/ 124363 h 232533"/>
                <a:gd name="connsiteX3" fmla="*/ 515734 w 1375843"/>
                <a:gd name="connsiteY3" fmla="*/ 105062 h 232533"/>
                <a:gd name="connsiteX4" fmla="*/ 501172 w 1375843"/>
                <a:gd name="connsiteY4" fmla="*/ 115818 h 232533"/>
                <a:gd name="connsiteX5" fmla="*/ 514153 w 1375843"/>
                <a:gd name="connsiteY5" fmla="*/ 127840 h 232533"/>
                <a:gd name="connsiteX6" fmla="*/ 533783 w 1375843"/>
                <a:gd name="connsiteY6" fmla="*/ 132904 h 232533"/>
                <a:gd name="connsiteX7" fmla="*/ 579056 w 1375843"/>
                <a:gd name="connsiteY7" fmla="*/ 179095 h 232533"/>
                <a:gd name="connsiteX8" fmla="*/ 516051 w 1375843"/>
                <a:gd name="connsiteY8" fmla="*/ 232561 h 232533"/>
                <a:gd name="connsiteX9" fmla="*/ 449877 w 1375843"/>
                <a:gd name="connsiteY9" fmla="*/ 194280 h 232533"/>
                <a:gd name="connsiteX10" fmla="*/ 487238 w 1375843"/>
                <a:gd name="connsiteY10" fmla="*/ 173713 h 232533"/>
                <a:gd name="connsiteX11" fmla="*/ 516369 w 1375843"/>
                <a:gd name="connsiteY11" fmla="*/ 194912 h 232533"/>
                <a:gd name="connsiteX12" fmla="*/ 532833 w 1375843"/>
                <a:gd name="connsiteY12" fmla="*/ 182890 h 232533"/>
                <a:gd name="connsiteX13" fmla="*/ 518585 w 1375843"/>
                <a:gd name="connsiteY13" fmla="*/ 171185 h 232533"/>
                <a:gd name="connsiteX14" fmla="*/ 500222 w 1375843"/>
                <a:gd name="connsiteY14" fmla="*/ 166756 h 232533"/>
                <a:gd name="connsiteX15" fmla="*/ 455577 w 1375843"/>
                <a:gd name="connsiteY15" fmla="*/ 118668 h 232533"/>
                <a:gd name="connsiteX16" fmla="*/ 516051 w 1375843"/>
                <a:gd name="connsiteY16" fmla="*/ 68048 h 232533"/>
                <a:gd name="connsiteX17" fmla="*/ 731570 w 1375843"/>
                <a:gd name="connsiteY17" fmla="*/ 68048 h 232533"/>
                <a:gd name="connsiteX18" fmla="*/ 793630 w 1375843"/>
                <a:gd name="connsiteY18" fmla="*/ 104431 h 232533"/>
                <a:gd name="connsiteX19" fmla="*/ 755951 w 1375843"/>
                <a:gd name="connsiteY19" fmla="*/ 124363 h 232533"/>
                <a:gd name="connsiteX20" fmla="*/ 731253 w 1375843"/>
                <a:gd name="connsiteY20" fmla="*/ 105062 h 232533"/>
                <a:gd name="connsiteX21" fmla="*/ 716691 w 1375843"/>
                <a:gd name="connsiteY21" fmla="*/ 115818 h 232533"/>
                <a:gd name="connsiteX22" fmla="*/ 729672 w 1375843"/>
                <a:gd name="connsiteY22" fmla="*/ 127840 h 232533"/>
                <a:gd name="connsiteX23" fmla="*/ 749302 w 1375843"/>
                <a:gd name="connsiteY23" fmla="*/ 132904 h 232533"/>
                <a:gd name="connsiteX24" fmla="*/ 794579 w 1375843"/>
                <a:gd name="connsiteY24" fmla="*/ 179095 h 232533"/>
                <a:gd name="connsiteX25" fmla="*/ 731570 w 1375843"/>
                <a:gd name="connsiteY25" fmla="*/ 232561 h 232533"/>
                <a:gd name="connsiteX26" fmla="*/ 665400 w 1375843"/>
                <a:gd name="connsiteY26" fmla="*/ 194280 h 232533"/>
                <a:gd name="connsiteX27" fmla="*/ 702761 w 1375843"/>
                <a:gd name="connsiteY27" fmla="*/ 173713 h 232533"/>
                <a:gd name="connsiteX28" fmla="*/ 731888 w 1375843"/>
                <a:gd name="connsiteY28" fmla="*/ 194912 h 232533"/>
                <a:gd name="connsiteX29" fmla="*/ 748352 w 1375843"/>
                <a:gd name="connsiteY29" fmla="*/ 182890 h 232533"/>
                <a:gd name="connsiteX30" fmla="*/ 734105 w 1375843"/>
                <a:gd name="connsiteY30" fmla="*/ 171185 h 232533"/>
                <a:gd name="connsiteX31" fmla="*/ 715742 w 1375843"/>
                <a:gd name="connsiteY31" fmla="*/ 166756 h 232533"/>
                <a:gd name="connsiteX32" fmla="*/ 671096 w 1375843"/>
                <a:gd name="connsiteY32" fmla="*/ 118668 h 232533"/>
                <a:gd name="connsiteX33" fmla="*/ 731570 w 1375843"/>
                <a:gd name="connsiteY33" fmla="*/ 68048 h 232533"/>
                <a:gd name="connsiteX34" fmla="*/ 243314 w 1375843"/>
                <a:gd name="connsiteY34" fmla="*/ 68047 h 232533"/>
                <a:gd name="connsiteX35" fmla="*/ 323101 w 1375843"/>
                <a:gd name="connsiteY35" fmla="*/ 151569 h 232533"/>
                <a:gd name="connsiteX36" fmla="*/ 322466 w 1375843"/>
                <a:gd name="connsiteY36" fmla="*/ 162956 h 232533"/>
                <a:gd name="connsiteX37" fmla="*/ 207534 w 1375843"/>
                <a:gd name="connsiteY37" fmla="*/ 162956 h 232533"/>
                <a:gd name="connsiteX38" fmla="*/ 245213 w 1375843"/>
                <a:gd name="connsiteY38" fmla="*/ 194597 h 232533"/>
                <a:gd name="connsiteX39" fmla="*/ 278773 w 1375843"/>
                <a:gd name="connsiteY39" fmla="*/ 175613 h 232533"/>
                <a:gd name="connsiteX40" fmla="*/ 317719 w 1375843"/>
                <a:gd name="connsiteY40" fmla="*/ 191116 h 232533"/>
                <a:gd name="connsiteX41" fmla="*/ 245213 w 1375843"/>
                <a:gd name="connsiteY41" fmla="*/ 232560 h 232533"/>
                <a:gd name="connsiteX42" fmla="*/ 162260 w 1375843"/>
                <a:gd name="connsiteY42" fmla="*/ 150303 h 232533"/>
                <a:gd name="connsiteX43" fmla="*/ 243314 w 1375843"/>
                <a:gd name="connsiteY43" fmla="*/ 68047 h 232533"/>
                <a:gd name="connsiteX44" fmla="*/ 1002285 w 1375843"/>
                <a:gd name="connsiteY44" fmla="*/ 68047 h 232533"/>
                <a:gd name="connsiteX45" fmla="*/ 1082068 w 1375843"/>
                <a:gd name="connsiteY45" fmla="*/ 151569 h 232533"/>
                <a:gd name="connsiteX46" fmla="*/ 1081436 w 1375843"/>
                <a:gd name="connsiteY46" fmla="*/ 162956 h 232533"/>
                <a:gd name="connsiteX47" fmla="*/ 966504 w 1375843"/>
                <a:gd name="connsiteY47" fmla="*/ 162956 h 232533"/>
                <a:gd name="connsiteX48" fmla="*/ 1004183 w 1375843"/>
                <a:gd name="connsiteY48" fmla="*/ 194597 h 232533"/>
                <a:gd name="connsiteX49" fmla="*/ 1037743 w 1375843"/>
                <a:gd name="connsiteY49" fmla="*/ 175613 h 232533"/>
                <a:gd name="connsiteX50" fmla="*/ 1076689 w 1375843"/>
                <a:gd name="connsiteY50" fmla="*/ 191116 h 232533"/>
                <a:gd name="connsiteX51" fmla="*/ 1004183 w 1375843"/>
                <a:gd name="connsiteY51" fmla="*/ 232560 h 232533"/>
                <a:gd name="connsiteX52" fmla="*/ 921231 w 1375843"/>
                <a:gd name="connsiteY52" fmla="*/ 150303 h 232533"/>
                <a:gd name="connsiteX53" fmla="*/ 1002285 w 1375843"/>
                <a:gd name="connsiteY53" fmla="*/ 68047 h 232533"/>
                <a:gd name="connsiteX54" fmla="*/ 871424 w 1375843"/>
                <a:gd name="connsiteY54" fmla="*/ 26288 h 232533"/>
                <a:gd name="connsiteX55" fmla="*/ 871424 w 1375843"/>
                <a:gd name="connsiteY55" fmla="*/ 72161 h 232533"/>
                <a:gd name="connsiteX56" fmla="*/ 911002 w 1375843"/>
                <a:gd name="connsiteY56" fmla="*/ 72161 h 232533"/>
                <a:gd name="connsiteX57" fmla="*/ 911002 w 1375843"/>
                <a:gd name="connsiteY57" fmla="*/ 110124 h 232533"/>
                <a:gd name="connsiteX58" fmla="*/ 871424 w 1375843"/>
                <a:gd name="connsiteY58" fmla="*/ 110124 h 232533"/>
                <a:gd name="connsiteX59" fmla="*/ 871424 w 1375843"/>
                <a:gd name="connsiteY59" fmla="*/ 167388 h 232533"/>
                <a:gd name="connsiteX60" fmla="*/ 893906 w 1375843"/>
                <a:gd name="connsiteY60" fmla="*/ 190797 h 232533"/>
                <a:gd name="connsiteX61" fmla="*/ 911002 w 1375843"/>
                <a:gd name="connsiteY61" fmla="*/ 186054 h 232533"/>
                <a:gd name="connsiteX62" fmla="*/ 911002 w 1375843"/>
                <a:gd name="connsiteY62" fmla="*/ 225918 h 232533"/>
                <a:gd name="connsiteX63" fmla="*/ 878709 w 1375843"/>
                <a:gd name="connsiteY63" fmla="*/ 232241 h 232533"/>
                <a:gd name="connsiteX64" fmla="*/ 825515 w 1375843"/>
                <a:gd name="connsiteY64" fmla="*/ 177195 h 232533"/>
                <a:gd name="connsiteX65" fmla="*/ 825515 w 1375843"/>
                <a:gd name="connsiteY65" fmla="*/ 110124 h 232533"/>
                <a:gd name="connsiteX66" fmla="*/ 803351 w 1375843"/>
                <a:gd name="connsiteY66" fmla="*/ 110124 h 232533"/>
                <a:gd name="connsiteX67" fmla="*/ 803351 w 1375843"/>
                <a:gd name="connsiteY67" fmla="*/ 72161 h 232533"/>
                <a:gd name="connsiteX68" fmla="*/ 825515 w 1375843"/>
                <a:gd name="connsiteY68" fmla="*/ 72161 h 232533"/>
                <a:gd name="connsiteX69" fmla="*/ 825515 w 1375843"/>
                <a:gd name="connsiteY69" fmla="*/ 26288 h 232533"/>
                <a:gd name="connsiteX70" fmla="*/ 871424 w 1375843"/>
                <a:gd name="connsiteY70" fmla="*/ 26288 h 232533"/>
                <a:gd name="connsiteX71" fmla="*/ 1336417 w 1375843"/>
                <a:gd name="connsiteY71" fmla="*/ 26288 h 232533"/>
                <a:gd name="connsiteX72" fmla="*/ 1336417 w 1375843"/>
                <a:gd name="connsiteY72" fmla="*/ 72161 h 232533"/>
                <a:gd name="connsiteX73" fmla="*/ 1375991 w 1375843"/>
                <a:gd name="connsiteY73" fmla="*/ 72161 h 232533"/>
                <a:gd name="connsiteX74" fmla="*/ 1375991 w 1375843"/>
                <a:gd name="connsiteY74" fmla="*/ 110124 h 232533"/>
                <a:gd name="connsiteX75" fmla="*/ 1336417 w 1375843"/>
                <a:gd name="connsiteY75" fmla="*/ 110124 h 232533"/>
                <a:gd name="connsiteX76" fmla="*/ 1336417 w 1375843"/>
                <a:gd name="connsiteY76" fmla="*/ 167388 h 232533"/>
                <a:gd name="connsiteX77" fmla="*/ 1358899 w 1375843"/>
                <a:gd name="connsiteY77" fmla="*/ 190797 h 232533"/>
                <a:gd name="connsiteX78" fmla="*/ 1375991 w 1375843"/>
                <a:gd name="connsiteY78" fmla="*/ 186054 h 232533"/>
                <a:gd name="connsiteX79" fmla="*/ 1375991 w 1375843"/>
                <a:gd name="connsiteY79" fmla="*/ 225918 h 232533"/>
                <a:gd name="connsiteX80" fmla="*/ 1343698 w 1375843"/>
                <a:gd name="connsiteY80" fmla="*/ 232241 h 232533"/>
                <a:gd name="connsiteX81" fmla="*/ 1290504 w 1375843"/>
                <a:gd name="connsiteY81" fmla="*/ 177195 h 232533"/>
                <a:gd name="connsiteX82" fmla="*/ 1290504 w 1375843"/>
                <a:gd name="connsiteY82" fmla="*/ 110124 h 232533"/>
                <a:gd name="connsiteX83" fmla="*/ 1268344 w 1375843"/>
                <a:gd name="connsiteY83" fmla="*/ 110124 h 232533"/>
                <a:gd name="connsiteX84" fmla="*/ 1268344 w 1375843"/>
                <a:gd name="connsiteY84" fmla="*/ 72161 h 232533"/>
                <a:gd name="connsiteX85" fmla="*/ 1290504 w 1375843"/>
                <a:gd name="connsiteY85" fmla="*/ 72161 h 232533"/>
                <a:gd name="connsiteX86" fmla="*/ 1290504 w 1375843"/>
                <a:gd name="connsiteY86" fmla="*/ 26288 h 232533"/>
                <a:gd name="connsiteX87" fmla="*/ 1336417 w 1375843"/>
                <a:gd name="connsiteY87" fmla="*/ 26288 h 232533"/>
                <a:gd name="connsiteX88" fmla="*/ 75506 w 1375843"/>
                <a:gd name="connsiteY88" fmla="*/ 6990 h 232533"/>
                <a:gd name="connsiteX89" fmla="*/ 156874 w 1375843"/>
                <a:gd name="connsiteY89" fmla="*/ 78487 h 232533"/>
                <a:gd name="connsiteX90" fmla="*/ 75506 w 1375843"/>
                <a:gd name="connsiteY90" fmla="*/ 149988 h 232533"/>
                <a:gd name="connsiteX91" fmla="*/ 47642 w 1375843"/>
                <a:gd name="connsiteY91" fmla="*/ 149988 h 232533"/>
                <a:gd name="connsiteX92" fmla="*/ 47642 w 1375843"/>
                <a:gd name="connsiteY92" fmla="*/ 228446 h 232533"/>
                <a:gd name="connsiteX93" fmla="*/ 148 w 1375843"/>
                <a:gd name="connsiteY93" fmla="*/ 228446 h 232533"/>
                <a:gd name="connsiteX94" fmla="*/ 148 w 1375843"/>
                <a:gd name="connsiteY94" fmla="*/ 6990 h 232533"/>
                <a:gd name="connsiteX95" fmla="*/ 75506 w 1375843"/>
                <a:gd name="connsiteY95" fmla="*/ 6990 h 232533"/>
                <a:gd name="connsiteX96" fmla="*/ 436104 w 1375843"/>
                <a:gd name="connsiteY96" fmla="*/ 68680 h 232533"/>
                <a:gd name="connsiteX97" fmla="*/ 444020 w 1375843"/>
                <a:gd name="connsiteY97" fmla="*/ 69629 h 232533"/>
                <a:gd name="connsiteX98" fmla="*/ 444020 w 1375843"/>
                <a:gd name="connsiteY98" fmla="*/ 117085 h 232533"/>
                <a:gd name="connsiteX99" fmla="*/ 432302 w 1375843"/>
                <a:gd name="connsiteY99" fmla="*/ 115188 h 232533"/>
                <a:gd name="connsiteX100" fmla="*/ 391461 w 1375843"/>
                <a:gd name="connsiteY100" fmla="*/ 164856 h 232533"/>
                <a:gd name="connsiteX101" fmla="*/ 391461 w 1375843"/>
                <a:gd name="connsiteY101" fmla="*/ 228446 h 232533"/>
                <a:gd name="connsiteX102" fmla="*/ 345552 w 1375843"/>
                <a:gd name="connsiteY102" fmla="*/ 228446 h 232533"/>
                <a:gd name="connsiteX103" fmla="*/ 345552 w 1375843"/>
                <a:gd name="connsiteY103" fmla="*/ 72161 h 232533"/>
                <a:gd name="connsiteX104" fmla="*/ 391144 w 1375843"/>
                <a:gd name="connsiteY104" fmla="*/ 72161 h 232533"/>
                <a:gd name="connsiteX105" fmla="*/ 391144 w 1375843"/>
                <a:gd name="connsiteY105" fmla="*/ 97788 h 232533"/>
                <a:gd name="connsiteX106" fmla="*/ 436104 w 1375843"/>
                <a:gd name="connsiteY106" fmla="*/ 68680 h 232533"/>
                <a:gd name="connsiteX107" fmla="*/ 646753 w 1375843"/>
                <a:gd name="connsiteY107" fmla="*/ 72159 h 232533"/>
                <a:gd name="connsiteX108" fmla="*/ 646753 w 1375843"/>
                <a:gd name="connsiteY108" fmla="*/ 228445 h 232533"/>
                <a:gd name="connsiteX109" fmla="*/ 600526 w 1375843"/>
                <a:gd name="connsiteY109" fmla="*/ 228445 h 232533"/>
                <a:gd name="connsiteX110" fmla="*/ 600526 w 1375843"/>
                <a:gd name="connsiteY110" fmla="*/ 72159 h 232533"/>
                <a:gd name="connsiteX111" fmla="*/ 646753 w 1375843"/>
                <a:gd name="connsiteY111" fmla="*/ 72159 h 232533"/>
                <a:gd name="connsiteX112" fmla="*/ 1196977 w 1375843"/>
                <a:gd name="connsiteY112" fmla="*/ 68048 h 232533"/>
                <a:gd name="connsiteX113" fmla="*/ 1254603 w 1375843"/>
                <a:gd name="connsiteY113" fmla="*/ 131957 h 232533"/>
                <a:gd name="connsiteX114" fmla="*/ 1254603 w 1375843"/>
                <a:gd name="connsiteY114" fmla="*/ 228446 h 232533"/>
                <a:gd name="connsiteX115" fmla="*/ 1208373 w 1375843"/>
                <a:gd name="connsiteY115" fmla="*/ 228446 h 232533"/>
                <a:gd name="connsiteX116" fmla="*/ 1208373 w 1375843"/>
                <a:gd name="connsiteY116" fmla="*/ 142709 h 232533"/>
                <a:gd name="connsiteX117" fmla="*/ 1180195 w 1375843"/>
                <a:gd name="connsiteY117" fmla="*/ 110441 h 232533"/>
                <a:gd name="connsiteX118" fmla="*/ 1150750 w 1375843"/>
                <a:gd name="connsiteY118" fmla="*/ 145558 h 232533"/>
                <a:gd name="connsiteX119" fmla="*/ 1150750 w 1375843"/>
                <a:gd name="connsiteY119" fmla="*/ 228446 h 232533"/>
                <a:gd name="connsiteX120" fmla="*/ 1104523 w 1375843"/>
                <a:gd name="connsiteY120" fmla="*/ 228446 h 232533"/>
                <a:gd name="connsiteX121" fmla="*/ 1104523 w 1375843"/>
                <a:gd name="connsiteY121" fmla="*/ 72160 h 232533"/>
                <a:gd name="connsiteX122" fmla="*/ 1150750 w 1375843"/>
                <a:gd name="connsiteY122" fmla="*/ 72160 h 232533"/>
                <a:gd name="connsiteX123" fmla="*/ 1150750 w 1375843"/>
                <a:gd name="connsiteY123" fmla="*/ 92092 h 232533"/>
                <a:gd name="connsiteX124" fmla="*/ 1196977 w 1375843"/>
                <a:gd name="connsiteY124" fmla="*/ 68048 h 232533"/>
                <a:gd name="connsiteX125" fmla="*/ 242996 w 1375843"/>
                <a:gd name="connsiteY125" fmla="*/ 104116 h 232533"/>
                <a:gd name="connsiteX126" fmla="*/ 207851 w 1375843"/>
                <a:gd name="connsiteY126" fmla="*/ 132903 h 232533"/>
                <a:gd name="connsiteX127" fmla="*/ 277823 w 1375843"/>
                <a:gd name="connsiteY127" fmla="*/ 132903 h 232533"/>
                <a:gd name="connsiteX128" fmla="*/ 242996 w 1375843"/>
                <a:gd name="connsiteY128" fmla="*/ 104116 h 232533"/>
                <a:gd name="connsiteX129" fmla="*/ 1001967 w 1375843"/>
                <a:gd name="connsiteY129" fmla="*/ 104116 h 232533"/>
                <a:gd name="connsiteX130" fmla="*/ 966822 w 1375843"/>
                <a:gd name="connsiteY130" fmla="*/ 132903 h 232533"/>
                <a:gd name="connsiteX131" fmla="*/ 1036794 w 1375843"/>
                <a:gd name="connsiteY131" fmla="*/ 132903 h 232533"/>
                <a:gd name="connsiteX132" fmla="*/ 1001967 w 1375843"/>
                <a:gd name="connsiteY132" fmla="*/ 104116 h 232533"/>
                <a:gd name="connsiteX133" fmla="*/ 76452 w 1375843"/>
                <a:gd name="connsiteY133" fmla="*/ 49700 h 232533"/>
                <a:gd name="connsiteX134" fmla="*/ 47642 w 1375843"/>
                <a:gd name="connsiteY134" fmla="*/ 49700 h 232533"/>
                <a:gd name="connsiteX135" fmla="*/ 47642 w 1375843"/>
                <a:gd name="connsiteY135" fmla="*/ 107909 h 232533"/>
                <a:gd name="connsiteX136" fmla="*/ 76452 w 1375843"/>
                <a:gd name="connsiteY136" fmla="*/ 107909 h 232533"/>
                <a:gd name="connsiteX137" fmla="*/ 109066 w 1375843"/>
                <a:gd name="connsiteY137" fmla="*/ 78805 h 232533"/>
                <a:gd name="connsiteX138" fmla="*/ 76452 w 1375843"/>
                <a:gd name="connsiteY138" fmla="*/ 49700 h 232533"/>
                <a:gd name="connsiteX139" fmla="*/ 623640 w 1375843"/>
                <a:gd name="connsiteY139" fmla="*/ 27 h 232533"/>
                <a:gd name="connsiteX140" fmla="*/ 650551 w 1375843"/>
                <a:gd name="connsiteY140" fmla="*/ 26917 h 232533"/>
                <a:gd name="connsiteX141" fmla="*/ 623640 w 1375843"/>
                <a:gd name="connsiteY141" fmla="*/ 53810 h 232533"/>
                <a:gd name="connsiteX142" fmla="*/ 596729 w 1375843"/>
                <a:gd name="connsiteY142" fmla="*/ 26917 h 232533"/>
                <a:gd name="connsiteX143" fmla="*/ 623640 w 1375843"/>
                <a:gd name="connsiteY143" fmla="*/ 27 h 23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375843" h="232533">
                  <a:moveTo>
                    <a:pt x="516051" y="68048"/>
                  </a:moveTo>
                  <a:cubicBezTo>
                    <a:pt x="542966" y="68048"/>
                    <a:pt x="568292" y="82598"/>
                    <a:pt x="578107" y="104431"/>
                  </a:cubicBezTo>
                  <a:lnTo>
                    <a:pt x="540432" y="124363"/>
                  </a:lnTo>
                  <a:cubicBezTo>
                    <a:pt x="535681" y="112655"/>
                    <a:pt x="525231" y="105062"/>
                    <a:pt x="515734" y="105062"/>
                  </a:cubicBezTo>
                  <a:cubicBezTo>
                    <a:pt x="507186" y="105062"/>
                    <a:pt x="501172" y="109492"/>
                    <a:pt x="501172" y="115818"/>
                  </a:cubicBezTo>
                  <a:cubicBezTo>
                    <a:pt x="501172" y="121514"/>
                    <a:pt x="505605" y="125626"/>
                    <a:pt x="514153" y="127840"/>
                  </a:cubicBezTo>
                  <a:lnTo>
                    <a:pt x="533783" y="132904"/>
                  </a:lnTo>
                  <a:cubicBezTo>
                    <a:pt x="563228" y="140497"/>
                    <a:pt x="579056" y="156948"/>
                    <a:pt x="579056" y="179095"/>
                  </a:cubicBezTo>
                  <a:cubicBezTo>
                    <a:pt x="579056" y="210414"/>
                    <a:pt x="552463" y="232561"/>
                    <a:pt x="516051" y="232561"/>
                  </a:cubicBezTo>
                  <a:cubicBezTo>
                    <a:pt x="485022" y="232561"/>
                    <a:pt x="460327" y="218324"/>
                    <a:pt x="449877" y="194280"/>
                  </a:cubicBezTo>
                  <a:lnTo>
                    <a:pt x="487238" y="173713"/>
                  </a:lnTo>
                  <a:cubicBezTo>
                    <a:pt x="492938" y="186688"/>
                    <a:pt x="504655" y="194912"/>
                    <a:pt x="516369" y="194912"/>
                  </a:cubicBezTo>
                  <a:cubicBezTo>
                    <a:pt x="526184" y="194912"/>
                    <a:pt x="532833" y="190482"/>
                    <a:pt x="532833" y="182890"/>
                  </a:cubicBezTo>
                  <a:cubicBezTo>
                    <a:pt x="532833" y="177512"/>
                    <a:pt x="528083" y="173396"/>
                    <a:pt x="518585" y="171185"/>
                  </a:cubicBezTo>
                  <a:lnTo>
                    <a:pt x="500222" y="166756"/>
                  </a:lnTo>
                  <a:cubicBezTo>
                    <a:pt x="470777" y="159794"/>
                    <a:pt x="455577" y="143343"/>
                    <a:pt x="455577" y="118668"/>
                  </a:cubicBezTo>
                  <a:cubicBezTo>
                    <a:pt x="455577" y="88928"/>
                    <a:pt x="480275" y="68048"/>
                    <a:pt x="516051" y="68048"/>
                  </a:cubicBezTo>
                  <a:close/>
                  <a:moveTo>
                    <a:pt x="731570" y="68048"/>
                  </a:moveTo>
                  <a:cubicBezTo>
                    <a:pt x="758485" y="68048"/>
                    <a:pt x="783815" y="82598"/>
                    <a:pt x="793630" y="104431"/>
                  </a:cubicBezTo>
                  <a:lnTo>
                    <a:pt x="755951" y="124363"/>
                  </a:lnTo>
                  <a:cubicBezTo>
                    <a:pt x="751204" y="112655"/>
                    <a:pt x="740754" y="105062"/>
                    <a:pt x="731253" y="105062"/>
                  </a:cubicBezTo>
                  <a:cubicBezTo>
                    <a:pt x="722705" y="105062"/>
                    <a:pt x="716691" y="109492"/>
                    <a:pt x="716691" y="115818"/>
                  </a:cubicBezTo>
                  <a:cubicBezTo>
                    <a:pt x="716691" y="121514"/>
                    <a:pt x="721124" y="125626"/>
                    <a:pt x="729672" y="127840"/>
                  </a:cubicBezTo>
                  <a:lnTo>
                    <a:pt x="749302" y="132904"/>
                  </a:lnTo>
                  <a:cubicBezTo>
                    <a:pt x="778751" y="140497"/>
                    <a:pt x="794579" y="156948"/>
                    <a:pt x="794579" y="179095"/>
                  </a:cubicBezTo>
                  <a:cubicBezTo>
                    <a:pt x="794579" y="210414"/>
                    <a:pt x="767982" y="232561"/>
                    <a:pt x="731570" y="232561"/>
                  </a:cubicBezTo>
                  <a:cubicBezTo>
                    <a:pt x="700544" y="232561"/>
                    <a:pt x="675846" y="218324"/>
                    <a:pt x="665400" y="194280"/>
                  </a:cubicBezTo>
                  <a:lnTo>
                    <a:pt x="702761" y="173713"/>
                  </a:lnTo>
                  <a:cubicBezTo>
                    <a:pt x="708461" y="186688"/>
                    <a:pt x="720174" y="194912"/>
                    <a:pt x="731888" y="194912"/>
                  </a:cubicBezTo>
                  <a:cubicBezTo>
                    <a:pt x="741703" y="194912"/>
                    <a:pt x="748352" y="190482"/>
                    <a:pt x="748352" y="182890"/>
                  </a:cubicBezTo>
                  <a:cubicBezTo>
                    <a:pt x="748352" y="177512"/>
                    <a:pt x="743602" y="173396"/>
                    <a:pt x="734105" y="171185"/>
                  </a:cubicBezTo>
                  <a:lnTo>
                    <a:pt x="715742" y="166756"/>
                  </a:lnTo>
                  <a:cubicBezTo>
                    <a:pt x="686297" y="159794"/>
                    <a:pt x="671096" y="143343"/>
                    <a:pt x="671096" y="118668"/>
                  </a:cubicBezTo>
                  <a:cubicBezTo>
                    <a:pt x="671096" y="88928"/>
                    <a:pt x="695794" y="68048"/>
                    <a:pt x="731570" y="68048"/>
                  </a:cubicBezTo>
                  <a:close/>
                  <a:moveTo>
                    <a:pt x="243314" y="68047"/>
                  </a:moveTo>
                  <a:cubicBezTo>
                    <a:pt x="290490" y="68047"/>
                    <a:pt x="323101" y="102533"/>
                    <a:pt x="323101" y="151569"/>
                  </a:cubicBezTo>
                  <a:cubicBezTo>
                    <a:pt x="323101" y="156947"/>
                    <a:pt x="322783" y="161059"/>
                    <a:pt x="322466" y="162956"/>
                  </a:cubicBezTo>
                  <a:lnTo>
                    <a:pt x="207534" y="162956"/>
                  </a:lnTo>
                  <a:cubicBezTo>
                    <a:pt x="209118" y="181305"/>
                    <a:pt x="225897" y="194597"/>
                    <a:pt x="245213" y="194597"/>
                  </a:cubicBezTo>
                  <a:cubicBezTo>
                    <a:pt x="262309" y="194597"/>
                    <a:pt x="271492" y="187318"/>
                    <a:pt x="278773" y="175613"/>
                  </a:cubicBezTo>
                  <a:lnTo>
                    <a:pt x="317719" y="191116"/>
                  </a:lnTo>
                  <a:cubicBezTo>
                    <a:pt x="304738" y="216740"/>
                    <a:pt x="279408" y="232560"/>
                    <a:pt x="245213" y="232560"/>
                  </a:cubicBezTo>
                  <a:cubicBezTo>
                    <a:pt x="196452" y="232560"/>
                    <a:pt x="162260" y="198709"/>
                    <a:pt x="162260" y="150303"/>
                  </a:cubicBezTo>
                  <a:cubicBezTo>
                    <a:pt x="162260" y="103168"/>
                    <a:pt x="197087" y="68047"/>
                    <a:pt x="243314" y="68047"/>
                  </a:cubicBezTo>
                  <a:close/>
                  <a:moveTo>
                    <a:pt x="1002285" y="68047"/>
                  </a:moveTo>
                  <a:cubicBezTo>
                    <a:pt x="1049457" y="68047"/>
                    <a:pt x="1082068" y="102533"/>
                    <a:pt x="1082068" y="151569"/>
                  </a:cubicBezTo>
                  <a:cubicBezTo>
                    <a:pt x="1082068" y="156947"/>
                    <a:pt x="1081754" y="161059"/>
                    <a:pt x="1081436" y="162956"/>
                  </a:cubicBezTo>
                  <a:lnTo>
                    <a:pt x="966504" y="162956"/>
                  </a:lnTo>
                  <a:cubicBezTo>
                    <a:pt x="968089" y="181305"/>
                    <a:pt x="984871" y="194597"/>
                    <a:pt x="1004183" y="194597"/>
                  </a:cubicBezTo>
                  <a:cubicBezTo>
                    <a:pt x="1021279" y="194597"/>
                    <a:pt x="1030463" y="187318"/>
                    <a:pt x="1037743" y="175613"/>
                  </a:cubicBezTo>
                  <a:lnTo>
                    <a:pt x="1076689" y="191116"/>
                  </a:lnTo>
                  <a:cubicBezTo>
                    <a:pt x="1063709" y="216740"/>
                    <a:pt x="1038379" y="232560"/>
                    <a:pt x="1004183" y="232560"/>
                  </a:cubicBezTo>
                  <a:cubicBezTo>
                    <a:pt x="955422" y="232560"/>
                    <a:pt x="921231" y="198709"/>
                    <a:pt x="921231" y="150303"/>
                  </a:cubicBezTo>
                  <a:cubicBezTo>
                    <a:pt x="921231" y="103168"/>
                    <a:pt x="956058" y="68047"/>
                    <a:pt x="1002285" y="68047"/>
                  </a:cubicBezTo>
                  <a:close/>
                  <a:moveTo>
                    <a:pt x="871424" y="26288"/>
                  </a:moveTo>
                  <a:lnTo>
                    <a:pt x="871424" y="72161"/>
                  </a:lnTo>
                  <a:lnTo>
                    <a:pt x="911002" y="72161"/>
                  </a:lnTo>
                  <a:lnTo>
                    <a:pt x="911002" y="110124"/>
                  </a:lnTo>
                  <a:lnTo>
                    <a:pt x="871424" y="110124"/>
                  </a:lnTo>
                  <a:lnTo>
                    <a:pt x="871424" y="167388"/>
                  </a:lnTo>
                  <a:cubicBezTo>
                    <a:pt x="871424" y="184157"/>
                    <a:pt x="878709" y="190797"/>
                    <a:pt x="893906" y="190797"/>
                  </a:cubicBezTo>
                  <a:cubicBezTo>
                    <a:pt x="899606" y="190797"/>
                    <a:pt x="905934" y="189217"/>
                    <a:pt x="911002" y="186054"/>
                  </a:cubicBezTo>
                  <a:lnTo>
                    <a:pt x="911002" y="225918"/>
                  </a:lnTo>
                  <a:cubicBezTo>
                    <a:pt x="904039" y="229395"/>
                    <a:pt x="893589" y="232241"/>
                    <a:pt x="878709" y="232241"/>
                  </a:cubicBezTo>
                  <a:cubicBezTo>
                    <a:pt x="845777" y="232241"/>
                    <a:pt x="825515" y="211995"/>
                    <a:pt x="825515" y="177195"/>
                  </a:cubicBezTo>
                  <a:lnTo>
                    <a:pt x="825515" y="110124"/>
                  </a:lnTo>
                  <a:lnTo>
                    <a:pt x="803351" y="110124"/>
                  </a:lnTo>
                  <a:lnTo>
                    <a:pt x="803351" y="72161"/>
                  </a:lnTo>
                  <a:lnTo>
                    <a:pt x="825515" y="72161"/>
                  </a:lnTo>
                  <a:lnTo>
                    <a:pt x="825515" y="26288"/>
                  </a:lnTo>
                  <a:lnTo>
                    <a:pt x="871424" y="26288"/>
                  </a:lnTo>
                  <a:close/>
                  <a:moveTo>
                    <a:pt x="1336417" y="26288"/>
                  </a:moveTo>
                  <a:lnTo>
                    <a:pt x="1336417" y="72161"/>
                  </a:lnTo>
                  <a:lnTo>
                    <a:pt x="1375991" y="72161"/>
                  </a:lnTo>
                  <a:lnTo>
                    <a:pt x="1375991" y="110124"/>
                  </a:lnTo>
                  <a:lnTo>
                    <a:pt x="1336417" y="110124"/>
                  </a:lnTo>
                  <a:lnTo>
                    <a:pt x="1336417" y="167388"/>
                  </a:lnTo>
                  <a:cubicBezTo>
                    <a:pt x="1336417" y="184157"/>
                    <a:pt x="1343698" y="190797"/>
                    <a:pt x="1358899" y="190797"/>
                  </a:cubicBezTo>
                  <a:cubicBezTo>
                    <a:pt x="1364595" y="190797"/>
                    <a:pt x="1370927" y="189217"/>
                    <a:pt x="1375991" y="186054"/>
                  </a:cubicBezTo>
                  <a:lnTo>
                    <a:pt x="1375991" y="225918"/>
                  </a:lnTo>
                  <a:cubicBezTo>
                    <a:pt x="1369028" y="229395"/>
                    <a:pt x="1358578" y="232241"/>
                    <a:pt x="1343698" y="232241"/>
                  </a:cubicBezTo>
                  <a:cubicBezTo>
                    <a:pt x="1310770" y="232241"/>
                    <a:pt x="1290504" y="211995"/>
                    <a:pt x="1290504" y="177195"/>
                  </a:cubicBezTo>
                  <a:lnTo>
                    <a:pt x="1290504" y="110124"/>
                  </a:lnTo>
                  <a:lnTo>
                    <a:pt x="1268344" y="110124"/>
                  </a:lnTo>
                  <a:lnTo>
                    <a:pt x="1268344" y="72161"/>
                  </a:lnTo>
                  <a:lnTo>
                    <a:pt x="1290504" y="72161"/>
                  </a:lnTo>
                  <a:lnTo>
                    <a:pt x="1290504" y="26288"/>
                  </a:lnTo>
                  <a:lnTo>
                    <a:pt x="1336417" y="26288"/>
                  </a:lnTo>
                  <a:close/>
                  <a:moveTo>
                    <a:pt x="75506" y="6990"/>
                  </a:moveTo>
                  <a:cubicBezTo>
                    <a:pt x="123632" y="6990"/>
                    <a:pt x="156874" y="32932"/>
                    <a:pt x="156874" y="78487"/>
                  </a:cubicBezTo>
                  <a:cubicBezTo>
                    <a:pt x="156874" y="123729"/>
                    <a:pt x="123632" y="149988"/>
                    <a:pt x="75506" y="149988"/>
                  </a:cubicBezTo>
                  <a:lnTo>
                    <a:pt x="47642" y="149988"/>
                  </a:lnTo>
                  <a:lnTo>
                    <a:pt x="47642" y="228446"/>
                  </a:lnTo>
                  <a:lnTo>
                    <a:pt x="148" y="228446"/>
                  </a:lnTo>
                  <a:lnTo>
                    <a:pt x="148" y="6990"/>
                  </a:lnTo>
                  <a:lnTo>
                    <a:pt x="75506" y="6990"/>
                  </a:lnTo>
                  <a:close/>
                  <a:moveTo>
                    <a:pt x="436104" y="68680"/>
                  </a:moveTo>
                  <a:cubicBezTo>
                    <a:pt x="439587" y="68680"/>
                    <a:pt x="443070" y="69311"/>
                    <a:pt x="444020" y="69629"/>
                  </a:cubicBezTo>
                  <a:lnTo>
                    <a:pt x="444020" y="117085"/>
                  </a:lnTo>
                  <a:cubicBezTo>
                    <a:pt x="441486" y="115819"/>
                    <a:pt x="437053" y="115188"/>
                    <a:pt x="432302" y="115188"/>
                  </a:cubicBezTo>
                  <a:cubicBezTo>
                    <a:pt x="406659" y="115188"/>
                    <a:pt x="391461" y="134168"/>
                    <a:pt x="391461" y="164856"/>
                  </a:cubicBezTo>
                  <a:lnTo>
                    <a:pt x="391461" y="228446"/>
                  </a:lnTo>
                  <a:lnTo>
                    <a:pt x="345552" y="228446"/>
                  </a:lnTo>
                  <a:lnTo>
                    <a:pt x="345552" y="72161"/>
                  </a:lnTo>
                  <a:lnTo>
                    <a:pt x="391144" y="72161"/>
                  </a:lnTo>
                  <a:lnTo>
                    <a:pt x="391144" y="97788"/>
                  </a:lnTo>
                  <a:cubicBezTo>
                    <a:pt x="399378" y="79753"/>
                    <a:pt x="415838" y="68680"/>
                    <a:pt x="436104" y="68680"/>
                  </a:cubicBezTo>
                  <a:close/>
                  <a:moveTo>
                    <a:pt x="646753" y="72159"/>
                  </a:moveTo>
                  <a:lnTo>
                    <a:pt x="646753" y="228445"/>
                  </a:lnTo>
                  <a:lnTo>
                    <a:pt x="600526" y="228445"/>
                  </a:lnTo>
                  <a:lnTo>
                    <a:pt x="600526" y="72159"/>
                  </a:lnTo>
                  <a:lnTo>
                    <a:pt x="646753" y="72159"/>
                  </a:lnTo>
                  <a:close/>
                  <a:moveTo>
                    <a:pt x="1196977" y="68048"/>
                  </a:moveTo>
                  <a:cubicBezTo>
                    <a:pt x="1232753" y="68048"/>
                    <a:pt x="1254603" y="92406"/>
                    <a:pt x="1254603" y="131957"/>
                  </a:cubicBezTo>
                  <a:lnTo>
                    <a:pt x="1254603" y="228446"/>
                  </a:lnTo>
                  <a:lnTo>
                    <a:pt x="1208373" y="228446"/>
                  </a:lnTo>
                  <a:lnTo>
                    <a:pt x="1208373" y="142709"/>
                  </a:lnTo>
                  <a:cubicBezTo>
                    <a:pt x="1208373" y="122149"/>
                    <a:pt x="1198244" y="110441"/>
                    <a:pt x="1180195" y="110441"/>
                  </a:cubicBezTo>
                  <a:cubicBezTo>
                    <a:pt x="1162464" y="110441"/>
                    <a:pt x="1150750" y="123729"/>
                    <a:pt x="1150750" y="145558"/>
                  </a:cubicBezTo>
                  <a:lnTo>
                    <a:pt x="1150750" y="228446"/>
                  </a:lnTo>
                  <a:lnTo>
                    <a:pt x="1104523" y="228446"/>
                  </a:lnTo>
                  <a:lnTo>
                    <a:pt x="1104523" y="72160"/>
                  </a:lnTo>
                  <a:lnTo>
                    <a:pt x="1150750" y="72160"/>
                  </a:lnTo>
                  <a:lnTo>
                    <a:pt x="1150750" y="92092"/>
                  </a:lnTo>
                  <a:cubicBezTo>
                    <a:pt x="1160251" y="76907"/>
                    <a:pt x="1176080" y="68048"/>
                    <a:pt x="1196977" y="68048"/>
                  </a:cubicBezTo>
                  <a:close/>
                  <a:moveTo>
                    <a:pt x="242996" y="104116"/>
                  </a:moveTo>
                  <a:cubicBezTo>
                    <a:pt x="224633" y="104116"/>
                    <a:pt x="209750" y="118035"/>
                    <a:pt x="207851" y="132903"/>
                  </a:cubicBezTo>
                  <a:lnTo>
                    <a:pt x="277823" y="132903"/>
                  </a:lnTo>
                  <a:cubicBezTo>
                    <a:pt x="275925" y="116138"/>
                    <a:pt x="261677" y="104116"/>
                    <a:pt x="242996" y="104116"/>
                  </a:cubicBezTo>
                  <a:close/>
                  <a:moveTo>
                    <a:pt x="1001967" y="104116"/>
                  </a:moveTo>
                  <a:cubicBezTo>
                    <a:pt x="983604" y="104116"/>
                    <a:pt x="968721" y="118035"/>
                    <a:pt x="966822" y="132903"/>
                  </a:cubicBezTo>
                  <a:lnTo>
                    <a:pt x="1036794" y="132903"/>
                  </a:lnTo>
                  <a:cubicBezTo>
                    <a:pt x="1034895" y="116138"/>
                    <a:pt x="1020648" y="104116"/>
                    <a:pt x="1001967" y="104116"/>
                  </a:cubicBezTo>
                  <a:close/>
                  <a:moveTo>
                    <a:pt x="76452" y="49700"/>
                  </a:moveTo>
                  <a:lnTo>
                    <a:pt x="47642" y="49700"/>
                  </a:lnTo>
                  <a:lnTo>
                    <a:pt x="47642" y="107909"/>
                  </a:lnTo>
                  <a:lnTo>
                    <a:pt x="76452" y="107909"/>
                  </a:lnTo>
                  <a:cubicBezTo>
                    <a:pt x="95450" y="107909"/>
                    <a:pt x="109066" y="97153"/>
                    <a:pt x="109066" y="78805"/>
                  </a:cubicBezTo>
                  <a:cubicBezTo>
                    <a:pt x="109066" y="60456"/>
                    <a:pt x="95450" y="49700"/>
                    <a:pt x="76452" y="49700"/>
                  </a:cubicBezTo>
                  <a:close/>
                  <a:moveTo>
                    <a:pt x="623640" y="27"/>
                  </a:moveTo>
                  <a:cubicBezTo>
                    <a:pt x="638519" y="27"/>
                    <a:pt x="650551" y="12366"/>
                    <a:pt x="650551" y="26917"/>
                  </a:cubicBezTo>
                  <a:cubicBezTo>
                    <a:pt x="650551" y="41471"/>
                    <a:pt x="638519" y="53810"/>
                    <a:pt x="623640" y="53810"/>
                  </a:cubicBezTo>
                  <a:cubicBezTo>
                    <a:pt x="608757" y="53810"/>
                    <a:pt x="596729" y="41471"/>
                    <a:pt x="596729" y="26917"/>
                  </a:cubicBezTo>
                  <a:cubicBezTo>
                    <a:pt x="596729" y="12366"/>
                    <a:pt x="608757" y="27"/>
                    <a:pt x="623640" y="27"/>
                  </a:cubicBezTo>
                  <a:close/>
                </a:path>
              </a:pathLst>
            </a:custGeom>
            <a:solidFill>
              <a:schemeClr val="bg2"/>
            </a:solidFill>
            <a:ln w="3905" cap="flat">
              <a:noFill/>
              <a:prstDash val="solid"/>
              <a:miter/>
            </a:ln>
          </p:spPr>
          <p:txBody>
            <a:bodyPr rtlCol="0" anchor="ctr"/>
            <a:lstStyle/>
            <a:p>
              <a:endParaRPr lang="en-US"/>
            </a:p>
          </p:txBody>
        </p:sp>
        <p:sp>
          <p:nvSpPr>
            <p:cNvPr id="15" name="Graphic 6">
              <a:extLst>
                <a:ext uri="{FF2B5EF4-FFF2-40B4-BE49-F238E27FC236}">
                  <a16:creationId xmlns:a16="http://schemas.microsoft.com/office/drawing/2014/main" id="{E6E161B3-F246-40A7-8959-EC47B5798CA2}"/>
                </a:ext>
              </a:extLst>
            </p:cNvPr>
            <p:cNvSpPr/>
            <p:nvPr/>
          </p:nvSpPr>
          <p:spPr>
            <a:xfrm>
              <a:off x="3721526" y="2201333"/>
              <a:ext cx="410808" cy="439199"/>
            </a:xfrm>
            <a:custGeom>
              <a:avLst/>
              <a:gdLst>
                <a:gd name="connsiteX0" fmla="*/ 405227 w 410808"/>
                <a:gd name="connsiteY0" fmla="*/ 72915 h 439199"/>
                <a:gd name="connsiteX1" fmla="*/ 383294 w 410808"/>
                <a:gd name="connsiteY1" fmla="*/ 34663 h 439199"/>
                <a:gd name="connsiteX2" fmla="*/ 348424 w 410808"/>
                <a:gd name="connsiteY2" fmla="*/ 8998 h 439199"/>
                <a:gd name="connsiteX3" fmla="*/ 265296 w 410808"/>
                <a:gd name="connsiteY3" fmla="*/ 8948 h 439199"/>
                <a:gd name="connsiteX4" fmla="*/ 209272 w 410808"/>
                <a:gd name="connsiteY4" fmla="*/ 71420 h 439199"/>
                <a:gd name="connsiteX5" fmla="*/ 204362 w 410808"/>
                <a:gd name="connsiteY5" fmla="*/ 92591 h 439199"/>
                <a:gd name="connsiteX6" fmla="*/ 203494 w 410808"/>
                <a:gd name="connsiteY6" fmla="*/ 113947 h 439199"/>
                <a:gd name="connsiteX7" fmla="*/ 203862 w 410808"/>
                <a:gd name="connsiteY7" fmla="*/ 155087 h 439199"/>
                <a:gd name="connsiteX8" fmla="*/ 204482 w 410808"/>
                <a:gd name="connsiteY8" fmla="*/ 237371 h 439199"/>
                <a:gd name="connsiteX9" fmla="*/ 204703 w 410808"/>
                <a:gd name="connsiteY9" fmla="*/ 278511 h 439199"/>
                <a:gd name="connsiteX10" fmla="*/ 204760 w 410808"/>
                <a:gd name="connsiteY10" fmla="*/ 299081 h 439199"/>
                <a:gd name="connsiteX11" fmla="*/ 204892 w 410808"/>
                <a:gd name="connsiteY11" fmla="*/ 309309 h 439199"/>
                <a:gd name="connsiteX12" fmla="*/ 204642 w 410808"/>
                <a:gd name="connsiteY12" fmla="*/ 319233 h 439199"/>
                <a:gd name="connsiteX13" fmla="*/ 202117 w 410808"/>
                <a:gd name="connsiteY13" fmla="*/ 339029 h 439199"/>
                <a:gd name="connsiteX14" fmla="*/ 195891 w 410808"/>
                <a:gd name="connsiteY14" fmla="*/ 358138 h 439199"/>
                <a:gd name="connsiteX15" fmla="*/ 172778 w 410808"/>
                <a:gd name="connsiteY15" fmla="*/ 390919 h 439199"/>
                <a:gd name="connsiteX16" fmla="*/ 99701 w 410808"/>
                <a:gd name="connsiteY16" fmla="*/ 416828 h 439199"/>
                <a:gd name="connsiteX17" fmla="*/ 61780 w 410808"/>
                <a:gd name="connsiteY17" fmla="*/ 405754 h 439199"/>
                <a:gd name="connsiteX18" fmla="*/ 31507 w 410808"/>
                <a:gd name="connsiteY18" fmla="*/ 379649 h 439199"/>
                <a:gd name="connsiteX19" fmla="*/ 20639 w 410808"/>
                <a:gd name="connsiteY19" fmla="*/ 362519 h 439199"/>
                <a:gd name="connsiteX20" fmla="*/ 13089 w 410808"/>
                <a:gd name="connsiteY20" fmla="*/ 343608 h 439199"/>
                <a:gd name="connsiteX21" fmla="*/ 10038 w 410808"/>
                <a:gd name="connsiteY21" fmla="*/ 303436 h 439199"/>
                <a:gd name="connsiteX22" fmla="*/ 14586 w 410808"/>
                <a:gd name="connsiteY22" fmla="*/ 283970 h 439199"/>
                <a:gd name="connsiteX23" fmla="*/ 22408 w 410808"/>
                <a:gd name="connsiteY23" fmla="*/ 266007 h 439199"/>
                <a:gd name="connsiteX24" fmla="*/ 32914 w 410808"/>
                <a:gd name="connsiteY24" fmla="*/ 250254 h 439199"/>
                <a:gd name="connsiteX25" fmla="*/ 45733 w 410808"/>
                <a:gd name="connsiteY25" fmla="*/ 237251 h 439199"/>
                <a:gd name="connsiteX26" fmla="*/ 113570 w 410808"/>
                <a:gd name="connsiteY26" fmla="*/ 215045 h 439199"/>
                <a:gd name="connsiteX27" fmla="*/ 191127 w 410808"/>
                <a:gd name="connsiteY27" fmla="*/ 215325 h 439199"/>
                <a:gd name="connsiteX28" fmla="*/ 190929 w 410808"/>
                <a:gd name="connsiteY28" fmla="*/ 187223 h 439199"/>
                <a:gd name="connsiteX29" fmla="*/ 113703 w 410808"/>
                <a:gd name="connsiteY29" fmla="*/ 191528 h 439199"/>
                <a:gd name="connsiteX30" fmla="*/ 71854 w 410808"/>
                <a:gd name="connsiteY30" fmla="*/ 201940 h 439199"/>
                <a:gd name="connsiteX31" fmla="*/ 52843 w 410808"/>
                <a:gd name="connsiteY31" fmla="*/ 212357 h 439199"/>
                <a:gd name="connsiteX32" fmla="*/ 36125 w 410808"/>
                <a:gd name="connsiteY32" fmla="*/ 225973 h 439199"/>
                <a:gd name="connsiteX33" fmla="*/ 22431 w 410808"/>
                <a:gd name="connsiteY33" fmla="*/ 242521 h 439199"/>
                <a:gd name="connsiteX34" fmla="*/ 11996 w 410808"/>
                <a:gd name="connsiteY34" fmla="*/ 261262 h 439199"/>
                <a:gd name="connsiteX35" fmla="*/ 653 w 410808"/>
                <a:gd name="connsiteY35" fmla="*/ 302749 h 439199"/>
                <a:gd name="connsiteX36" fmla="*/ 3454 w 410808"/>
                <a:gd name="connsiteY36" fmla="*/ 346888 h 439199"/>
                <a:gd name="connsiteX37" fmla="*/ 21308 w 410808"/>
                <a:gd name="connsiteY37" fmla="*/ 388209 h 439199"/>
                <a:gd name="connsiteX38" fmla="*/ 54074 w 410808"/>
                <a:gd name="connsiteY38" fmla="*/ 420941 h 439199"/>
                <a:gd name="connsiteX39" fmla="*/ 98217 w 410808"/>
                <a:gd name="connsiteY39" fmla="*/ 437778 h 439199"/>
                <a:gd name="connsiteX40" fmla="*/ 104095 w 410808"/>
                <a:gd name="connsiteY40" fmla="*/ 438545 h 439199"/>
                <a:gd name="connsiteX41" fmla="*/ 110082 w 410808"/>
                <a:gd name="connsiteY41" fmla="*/ 439039 h 439199"/>
                <a:gd name="connsiteX42" fmla="*/ 116215 w 410808"/>
                <a:gd name="connsiteY42" fmla="*/ 439187 h 439199"/>
                <a:gd name="connsiteX43" fmla="*/ 122350 w 410808"/>
                <a:gd name="connsiteY43" fmla="*/ 438993 h 439199"/>
                <a:gd name="connsiteX44" fmla="*/ 146552 w 410808"/>
                <a:gd name="connsiteY44" fmla="*/ 434799 h 439199"/>
                <a:gd name="connsiteX45" fmla="*/ 169484 w 410808"/>
                <a:gd name="connsiteY45" fmla="*/ 425577 h 439199"/>
                <a:gd name="connsiteX46" fmla="*/ 190254 w 410808"/>
                <a:gd name="connsiteY46" fmla="*/ 411687 h 439199"/>
                <a:gd name="connsiteX47" fmla="*/ 221565 w 410808"/>
                <a:gd name="connsiteY47" fmla="*/ 371865 h 439199"/>
                <a:gd name="connsiteX48" fmla="*/ 224367 w 410808"/>
                <a:gd name="connsiteY48" fmla="*/ 366059 h 439199"/>
                <a:gd name="connsiteX49" fmla="*/ 226845 w 410808"/>
                <a:gd name="connsiteY49" fmla="*/ 360095 h 439199"/>
                <a:gd name="connsiteX50" fmla="*/ 230857 w 410808"/>
                <a:gd name="connsiteY50" fmla="*/ 347813 h 439199"/>
                <a:gd name="connsiteX51" fmla="*/ 235423 w 410808"/>
                <a:gd name="connsiteY51" fmla="*/ 322496 h 439199"/>
                <a:gd name="connsiteX52" fmla="*/ 236294 w 410808"/>
                <a:gd name="connsiteY52" fmla="*/ 309750 h 439199"/>
                <a:gd name="connsiteX53" fmla="*/ 236501 w 410808"/>
                <a:gd name="connsiteY53" fmla="*/ 304226 h 439199"/>
                <a:gd name="connsiteX54" fmla="*/ 236760 w 410808"/>
                <a:gd name="connsiteY54" fmla="*/ 299081 h 439199"/>
                <a:gd name="connsiteX55" fmla="*/ 237715 w 410808"/>
                <a:gd name="connsiteY55" fmla="*/ 278511 h 439199"/>
                <a:gd name="connsiteX56" fmla="*/ 238620 w 410808"/>
                <a:gd name="connsiteY56" fmla="*/ 237371 h 439199"/>
                <a:gd name="connsiteX57" fmla="*/ 240359 w 410808"/>
                <a:gd name="connsiteY57" fmla="*/ 155087 h 439199"/>
                <a:gd name="connsiteX58" fmla="*/ 241196 w 410808"/>
                <a:gd name="connsiteY58" fmla="*/ 113947 h 439199"/>
                <a:gd name="connsiteX59" fmla="*/ 241280 w 410808"/>
                <a:gd name="connsiteY59" fmla="*/ 108804 h 439199"/>
                <a:gd name="connsiteX60" fmla="*/ 241306 w 410808"/>
                <a:gd name="connsiteY60" fmla="*/ 107574 h 439199"/>
                <a:gd name="connsiteX61" fmla="*/ 241356 w 410808"/>
                <a:gd name="connsiteY61" fmla="*/ 106714 h 439199"/>
                <a:gd name="connsiteX62" fmla="*/ 241442 w 410808"/>
                <a:gd name="connsiteY62" fmla="*/ 104992 h 439199"/>
                <a:gd name="connsiteX63" fmla="*/ 242208 w 410808"/>
                <a:gd name="connsiteY63" fmla="*/ 98195 h 439199"/>
                <a:gd name="connsiteX64" fmla="*/ 245531 w 410808"/>
                <a:gd name="connsiteY64" fmla="*/ 85091 h 439199"/>
                <a:gd name="connsiteX65" fmla="*/ 259313 w 410808"/>
                <a:gd name="connsiteY65" fmla="*/ 62189 h 439199"/>
                <a:gd name="connsiteX66" fmla="*/ 280612 w 410808"/>
                <a:gd name="connsiteY66" fmla="*/ 46525 h 439199"/>
                <a:gd name="connsiteX67" fmla="*/ 306280 w 410808"/>
                <a:gd name="connsiteY67" fmla="*/ 41060 h 439199"/>
                <a:gd name="connsiteX68" fmla="*/ 332208 w 410808"/>
                <a:gd name="connsiteY68" fmla="*/ 46223 h 439199"/>
                <a:gd name="connsiteX69" fmla="*/ 354259 w 410808"/>
                <a:gd name="connsiteY69" fmla="*/ 61931 h 439199"/>
                <a:gd name="connsiteX70" fmla="*/ 368713 w 410808"/>
                <a:gd name="connsiteY70" fmla="*/ 85641 h 439199"/>
                <a:gd name="connsiteX71" fmla="*/ 372929 w 410808"/>
                <a:gd name="connsiteY71" fmla="*/ 113809 h 439199"/>
                <a:gd name="connsiteX72" fmla="*/ 366004 w 410808"/>
                <a:gd name="connsiteY72" fmla="*/ 141782 h 439199"/>
                <a:gd name="connsiteX73" fmla="*/ 348408 w 410808"/>
                <a:gd name="connsiteY73" fmla="*/ 164901 h 439199"/>
                <a:gd name="connsiteX74" fmla="*/ 322992 w 410808"/>
                <a:gd name="connsiteY74" fmla="*/ 178673 h 439199"/>
                <a:gd name="connsiteX75" fmla="*/ 308664 w 410808"/>
                <a:gd name="connsiteY75" fmla="*/ 181411 h 439199"/>
                <a:gd name="connsiteX76" fmla="*/ 306826 w 410808"/>
                <a:gd name="connsiteY76" fmla="*/ 181527 h 439199"/>
                <a:gd name="connsiteX77" fmla="*/ 304809 w 410808"/>
                <a:gd name="connsiteY77" fmla="*/ 181640 h 439199"/>
                <a:gd name="connsiteX78" fmla="*/ 299847 w 410808"/>
                <a:gd name="connsiteY78" fmla="*/ 181779 h 439199"/>
                <a:gd name="connsiteX79" fmla="*/ 289923 w 410808"/>
                <a:gd name="connsiteY79" fmla="*/ 182053 h 439199"/>
                <a:gd name="connsiteX80" fmla="*/ 252958 w 410808"/>
                <a:gd name="connsiteY80" fmla="*/ 183076 h 439199"/>
                <a:gd name="connsiteX81" fmla="*/ 252277 w 410808"/>
                <a:gd name="connsiteY81" fmla="*/ 215384 h 439199"/>
                <a:gd name="connsiteX82" fmla="*/ 289923 w 410808"/>
                <a:gd name="connsiteY82" fmla="*/ 215898 h 439199"/>
                <a:gd name="connsiteX83" fmla="*/ 299847 w 410808"/>
                <a:gd name="connsiteY83" fmla="*/ 216033 h 439199"/>
                <a:gd name="connsiteX84" fmla="*/ 304809 w 410808"/>
                <a:gd name="connsiteY84" fmla="*/ 216102 h 439199"/>
                <a:gd name="connsiteX85" fmla="*/ 310123 w 410808"/>
                <a:gd name="connsiteY85" fmla="*/ 216052 h 439199"/>
                <a:gd name="connsiteX86" fmla="*/ 331451 w 410808"/>
                <a:gd name="connsiteY86" fmla="*/ 213097 h 439199"/>
                <a:gd name="connsiteX87" fmla="*/ 370314 w 410808"/>
                <a:gd name="connsiteY87" fmla="*/ 194020 h 439199"/>
                <a:gd name="connsiteX88" fmla="*/ 398200 w 410808"/>
                <a:gd name="connsiteY88" fmla="*/ 159964 h 439199"/>
                <a:gd name="connsiteX89" fmla="*/ 405227 w 410808"/>
                <a:gd name="connsiteY89" fmla="*/ 72915 h 4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10808" h="439199">
                  <a:moveTo>
                    <a:pt x="405227" y="72915"/>
                  </a:moveTo>
                  <a:cubicBezTo>
                    <a:pt x="400578" y="58757"/>
                    <a:pt x="393120" y="45570"/>
                    <a:pt x="383294" y="34663"/>
                  </a:cubicBezTo>
                  <a:cubicBezTo>
                    <a:pt x="373506" y="23731"/>
                    <a:pt x="361554" y="14946"/>
                    <a:pt x="348424" y="8998"/>
                  </a:cubicBezTo>
                  <a:cubicBezTo>
                    <a:pt x="322142" y="-3040"/>
                    <a:pt x="291299" y="-2942"/>
                    <a:pt x="265296" y="8948"/>
                  </a:cubicBezTo>
                  <a:cubicBezTo>
                    <a:pt x="239223" y="20705"/>
                    <a:pt x="218629" y="43946"/>
                    <a:pt x="209272" y="71420"/>
                  </a:cubicBezTo>
                  <a:cubicBezTo>
                    <a:pt x="206934" y="78283"/>
                    <a:pt x="205287" y="85393"/>
                    <a:pt x="204362" y="92591"/>
                  </a:cubicBezTo>
                  <a:cubicBezTo>
                    <a:pt x="203373" y="99719"/>
                    <a:pt x="203378" y="107278"/>
                    <a:pt x="203494" y="113947"/>
                  </a:cubicBezTo>
                  <a:lnTo>
                    <a:pt x="203862" y="155087"/>
                  </a:lnTo>
                  <a:lnTo>
                    <a:pt x="204482" y="237371"/>
                  </a:lnTo>
                  <a:lnTo>
                    <a:pt x="204703" y="278511"/>
                  </a:lnTo>
                  <a:cubicBezTo>
                    <a:pt x="204730" y="285369"/>
                    <a:pt x="204655" y="292225"/>
                    <a:pt x="204760" y="299081"/>
                  </a:cubicBezTo>
                  <a:cubicBezTo>
                    <a:pt x="204797" y="302485"/>
                    <a:pt x="204913" y="305996"/>
                    <a:pt x="204892" y="309309"/>
                  </a:cubicBezTo>
                  <a:cubicBezTo>
                    <a:pt x="204935" y="312621"/>
                    <a:pt x="204706" y="315914"/>
                    <a:pt x="204642" y="319233"/>
                  </a:cubicBezTo>
                  <a:cubicBezTo>
                    <a:pt x="204223" y="325837"/>
                    <a:pt x="203496" y="332475"/>
                    <a:pt x="202117" y="339029"/>
                  </a:cubicBezTo>
                  <a:cubicBezTo>
                    <a:pt x="200780" y="345595"/>
                    <a:pt x="198632" y="352005"/>
                    <a:pt x="195891" y="358138"/>
                  </a:cubicBezTo>
                  <a:cubicBezTo>
                    <a:pt x="190381" y="370388"/>
                    <a:pt x="182595" y="381725"/>
                    <a:pt x="172778" y="390919"/>
                  </a:cubicBezTo>
                  <a:cubicBezTo>
                    <a:pt x="153090" y="409188"/>
                    <a:pt x="126137" y="419148"/>
                    <a:pt x="99701" y="416828"/>
                  </a:cubicBezTo>
                  <a:cubicBezTo>
                    <a:pt x="86501" y="415924"/>
                    <a:pt x="73485" y="412131"/>
                    <a:pt x="61780" y="405754"/>
                  </a:cubicBezTo>
                  <a:cubicBezTo>
                    <a:pt x="50049" y="399398"/>
                    <a:pt x="39725" y="390368"/>
                    <a:pt x="31507" y="379649"/>
                  </a:cubicBezTo>
                  <a:cubicBezTo>
                    <a:pt x="27379" y="374303"/>
                    <a:pt x="23745" y="368555"/>
                    <a:pt x="20639" y="362519"/>
                  </a:cubicBezTo>
                  <a:cubicBezTo>
                    <a:pt x="17531" y="356489"/>
                    <a:pt x="14908" y="350172"/>
                    <a:pt x="13089" y="343608"/>
                  </a:cubicBezTo>
                  <a:cubicBezTo>
                    <a:pt x="9155" y="330566"/>
                    <a:pt x="8248" y="316667"/>
                    <a:pt x="10038" y="303436"/>
                  </a:cubicBezTo>
                  <a:cubicBezTo>
                    <a:pt x="11020" y="296807"/>
                    <a:pt x="12548" y="290269"/>
                    <a:pt x="14586" y="283970"/>
                  </a:cubicBezTo>
                  <a:cubicBezTo>
                    <a:pt x="16710" y="277693"/>
                    <a:pt x="19338" y="271666"/>
                    <a:pt x="22408" y="266007"/>
                  </a:cubicBezTo>
                  <a:cubicBezTo>
                    <a:pt x="25433" y="260324"/>
                    <a:pt x="29016" y="255071"/>
                    <a:pt x="32914" y="250254"/>
                  </a:cubicBezTo>
                  <a:cubicBezTo>
                    <a:pt x="36748" y="245391"/>
                    <a:pt x="41021" y="240991"/>
                    <a:pt x="45733" y="237251"/>
                  </a:cubicBezTo>
                  <a:cubicBezTo>
                    <a:pt x="64156" y="221787"/>
                    <a:pt x="88593" y="215138"/>
                    <a:pt x="113570" y="215045"/>
                  </a:cubicBezTo>
                  <a:cubicBezTo>
                    <a:pt x="139421" y="215084"/>
                    <a:pt x="165270" y="215478"/>
                    <a:pt x="191127" y="215325"/>
                  </a:cubicBezTo>
                  <a:lnTo>
                    <a:pt x="190929" y="187223"/>
                  </a:lnTo>
                  <a:cubicBezTo>
                    <a:pt x="165190" y="187793"/>
                    <a:pt x="139439" y="189580"/>
                    <a:pt x="113703" y="191528"/>
                  </a:cubicBezTo>
                  <a:cubicBezTo>
                    <a:pt x="99353" y="192625"/>
                    <a:pt x="85175" y="196201"/>
                    <a:pt x="71854" y="201940"/>
                  </a:cubicBezTo>
                  <a:cubicBezTo>
                    <a:pt x="65184" y="204763"/>
                    <a:pt x="58851" y="208380"/>
                    <a:pt x="52843" y="212357"/>
                  </a:cubicBezTo>
                  <a:cubicBezTo>
                    <a:pt x="46863" y="216392"/>
                    <a:pt x="41182" y="220860"/>
                    <a:pt x="36125" y="225973"/>
                  </a:cubicBezTo>
                  <a:cubicBezTo>
                    <a:pt x="30974" y="230977"/>
                    <a:pt x="26456" y="236607"/>
                    <a:pt x="22431" y="242521"/>
                  </a:cubicBezTo>
                  <a:cubicBezTo>
                    <a:pt x="18388" y="248430"/>
                    <a:pt x="14856" y="254692"/>
                    <a:pt x="11996" y="261262"/>
                  </a:cubicBezTo>
                  <a:cubicBezTo>
                    <a:pt x="6026" y="274304"/>
                    <a:pt x="2201" y="288266"/>
                    <a:pt x="653" y="302749"/>
                  </a:cubicBezTo>
                  <a:cubicBezTo>
                    <a:pt x="-775" y="317368"/>
                    <a:pt x="130" y="332351"/>
                    <a:pt x="3454" y="346888"/>
                  </a:cubicBezTo>
                  <a:cubicBezTo>
                    <a:pt x="6834" y="361421"/>
                    <a:pt x="12832" y="375483"/>
                    <a:pt x="21308" y="388209"/>
                  </a:cubicBezTo>
                  <a:cubicBezTo>
                    <a:pt x="29806" y="400883"/>
                    <a:pt x="40859" y="412268"/>
                    <a:pt x="54074" y="420941"/>
                  </a:cubicBezTo>
                  <a:cubicBezTo>
                    <a:pt x="67269" y="429597"/>
                    <a:pt x="82567" y="435417"/>
                    <a:pt x="98217" y="437778"/>
                  </a:cubicBezTo>
                  <a:cubicBezTo>
                    <a:pt x="100177" y="438144"/>
                    <a:pt x="102132" y="438333"/>
                    <a:pt x="104095" y="438545"/>
                  </a:cubicBezTo>
                  <a:cubicBezTo>
                    <a:pt x="106053" y="438764"/>
                    <a:pt x="108018" y="438976"/>
                    <a:pt x="110082" y="439039"/>
                  </a:cubicBezTo>
                  <a:cubicBezTo>
                    <a:pt x="112127" y="439154"/>
                    <a:pt x="114173" y="439232"/>
                    <a:pt x="116215" y="439187"/>
                  </a:cubicBezTo>
                  <a:cubicBezTo>
                    <a:pt x="118264" y="439200"/>
                    <a:pt x="120311" y="439145"/>
                    <a:pt x="122350" y="438993"/>
                  </a:cubicBezTo>
                  <a:cubicBezTo>
                    <a:pt x="130532" y="438542"/>
                    <a:pt x="138662" y="437110"/>
                    <a:pt x="146552" y="434799"/>
                  </a:cubicBezTo>
                  <a:cubicBezTo>
                    <a:pt x="154446" y="432514"/>
                    <a:pt x="162134" y="429416"/>
                    <a:pt x="169484" y="425577"/>
                  </a:cubicBezTo>
                  <a:cubicBezTo>
                    <a:pt x="176844" y="421740"/>
                    <a:pt x="183753" y="416995"/>
                    <a:pt x="190254" y="411687"/>
                  </a:cubicBezTo>
                  <a:cubicBezTo>
                    <a:pt x="203123" y="400880"/>
                    <a:pt x="213711" y="387133"/>
                    <a:pt x="221565" y="371865"/>
                  </a:cubicBezTo>
                  <a:cubicBezTo>
                    <a:pt x="222577" y="369970"/>
                    <a:pt x="223498" y="368028"/>
                    <a:pt x="224367" y="366059"/>
                  </a:cubicBezTo>
                  <a:cubicBezTo>
                    <a:pt x="225271" y="364104"/>
                    <a:pt x="226086" y="362113"/>
                    <a:pt x="226845" y="360095"/>
                  </a:cubicBezTo>
                  <a:cubicBezTo>
                    <a:pt x="228462" y="356105"/>
                    <a:pt x="229772" y="351981"/>
                    <a:pt x="230857" y="347813"/>
                  </a:cubicBezTo>
                  <a:cubicBezTo>
                    <a:pt x="233096" y="339488"/>
                    <a:pt x="234490" y="330984"/>
                    <a:pt x="235423" y="322496"/>
                  </a:cubicBezTo>
                  <a:cubicBezTo>
                    <a:pt x="235752" y="318241"/>
                    <a:pt x="236175" y="313997"/>
                    <a:pt x="236294" y="309750"/>
                  </a:cubicBezTo>
                  <a:lnTo>
                    <a:pt x="236501" y="304226"/>
                  </a:lnTo>
                  <a:lnTo>
                    <a:pt x="236760" y="299081"/>
                  </a:lnTo>
                  <a:lnTo>
                    <a:pt x="237715" y="278511"/>
                  </a:lnTo>
                  <a:lnTo>
                    <a:pt x="238620" y="237371"/>
                  </a:lnTo>
                  <a:lnTo>
                    <a:pt x="240359" y="155087"/>
                  </a:lnTo>
                  <a:lnTo>
                    <a:pt x="241196" y="113947"/>
                  </a:lnTo>
                  <a:lnTo>
                    <a:pt x="241280" y="108804"/>
                  </a:lnTo>
                  <a:lnTo>
                    <a:pt x="241306" y="107574"/>
                  </a:lnTo>
                  <a:lnTo>
                    <a:pt x="241356" y="106714"/>
                  </a:lnTo>
                  <a:lnTo>
                    <a:pt x="241442" y="104992"/>
                  </a:lnTo>
                  <a:cubicBezTo>
                    <a:pt x="241588" y="102703"/>
                    <a:pt x="241849" y="100435"/>
                    <a:pt x="242208" y="98195"/>
                  </a:cubicBezTo>
                  <a:cubicBezTo>
                    <a:pt x="242959" y="93722"/>
                    <a:pt x="243989" y="89319"/>
                    <a:pt x="245531" y="85091"/>
                  </a:cubicBezTo>
                  <a:cubicBezTo>
                    <a:pt x="248591" y="76630"/>
                    <a:pt x="253398" y="68882"/>
                    <a:pt x="259313" y="62189"/>
                  </a:cubicBezTo>
                  <a:cubicBezTo>
                    <a:pt x="265289" y="55536"/>
                    <a:pt x="272591" y="50149"/>
                    <a:pt x="280612" y="46525"/>
                  </a:cubicBezTo>
                  <a:cubicBezTo>
                    <a:pt x="288648" y="42910"/>
                    <a:pt x="297369" y="41077"/>
                    <a:pt x="306280" y="41060"/>
                  </a:cubicBezTo>
                  <a:cubicBezTo>
                    <a:pt x="315179" y="40910"/>
                    <a:pt x="323995" y="42656"/>
                    <a:pt x="332208" y="46223"/>
                  </a:cubicBezTo>
                  <a:cubicBezTo>
                    <a:pt x="340413" y="49781"/>
                    <a:pt x="347999" y="55153"/>
                    <a:pt x="354259" y="61931"/>
                  </a:cubicBezTo>
                  <a:cubicBezTo>
                    <a:pt x="360472" y="68745"/>
                    <a:pt x="365502" y="76790"/>
                    <a:pt x="368713" y="85641"/>
                  </a:cubicBezTo>
                  <a:cubicBezTo>
                    <a:pt x="371944" y="94462"/>
                    <a:pt x="373395" y="104120"/>
                    <a:pt x="372929" y="113809"/>
                  </a:cubicBezTo>
                  <a:cubicBezTo>
                    <a:pt x="372502" y="123445"/>
                    <a:pt x="370189" y="132995"/>
                    <a:pt x="366004" y="141782"/>
                  </a:cubicBezTo>
                  <a:cubicBezTo>
                    <a:pt x="361795" y="150525"/>
                    <a:pt x="355854" y="158587"/>
                    <a:pt x="348408" y="164901"/>
                  </a:cubicBezTo>
                  <a:cubicBezTo>
                    <a:pt x="340986" y="171225"/>
                    <a:pt x="332299" y="175979"/>
                    <a:pt x="322992" y="178673"/>
                  </a:cubicBezTo>
                  <a:cubicBezTo>
                    <a:pt x="318349" y="180062"/>
                    <a:pt x="313555" y="181006"/>
                    <a:pt x="308664" y="181411"/>
                  </a:cubicBezTo>
                  <a:lnTo>
                    <a:pt x="306826" y="181527"/>
                  </a:lnTo>
                  <a:cubicBezTo>
                    <a:pt x="306157" y="181562"/>
                    <a:pt x="305737" y="181629"/>
                    <a:pt x="304809" y="181640"/>
                  </a:cubicBezTo>
                  <a:lnTo>
                    <a:pt x="299847" y="181779"/>
                  </a:lnTo>
                  <a:lnTo>
                    <a:pt x="289923" y="182053"/>
                  </a:lnTo>
                  <a:lnTo>
                    <a:pt x="252958" y="183076"/>
                  </a:lnTo>
                  <a:lnTo>
                    <a:pt x="252277" y="215384"/>
                  </a:lnTo>
                  <a:lnTo>
                    <a:pt x="289923" y="215898"/>
                  </a:lnTo>
                  <a:lnTo>
                    <a:pt x="299847" y="216033"/>
                  </a:lnTo>
                  <a:lnTo>
                    <a:pt x="304809" y="216102"/>
                  </a:lnTo>
                  <a:lnTo>
                    <a:pt x="310123" y="216052"/>
                  </a:lnTo>
                  <a:cubicBezTo>
                    <a:pt x="317289" y="215826"/>
                    <a:pt x="324450" y="214829"/>
                    <a:pt x="331451" y="213097"/>
                  </a:cubicBezTo>
                  <a:cubicBezTo>
                    <a:pt x="345480" y="209706"/>
                    <a:pt x="358841" y="203157"/>
                    <a:pt x="370314" y="194020"/>
                  </a:cubicBezTo>
                  <a:cubicBezTo>
                    <a:pt x="381841" y="184933"/>
                    <a:pt x="391276" y="173115"/>
                    <a:pt x="398200" y="159964"/>
                  </a:cubicBezTo>
                  <a:cubicBezTo>
                    <a:pt x="412085" y="133541"/>
                    <a:pt x="414616" y="101255"/>
                    <a:pt x="405227" y="72915"/>
                  </a:cubicBezTo>
                </a:path>
              </a:pathLst>
            </a:custGeom>
            <a:solidFill>
              <a:srgbClr val="FD5F07"/>
            </a:solidFill>
            <a:ln w="3905" cap="flat">
              <a:noFill/>
              <a:prstDash val="solid"/>
              <a:miter/>
            </a:ln>
          </p:spPr>
          <p:txBody>
            <a:bodyPr rtlCol="0" anchor="ctr"/>
            <a:lstStyle/>
            <a:p>
              <a:endParaRPr lang="en-US"/>
            </a:p>
          </p:txBody>
        </p:sp>
      </p:grpSp>
    </p:spTree>
    <p:extLst>
      <p:ext uri="{BB962C8B-B14F-4D97-AF65-F5344CB8AC3E}">
        <p14:creationId xmlns:p14="http://schemas.microsoft.com/office/powerpoint/2010/main" val="17592467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Cover with Photo R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672540-1147-614D-8DA9-896A245EB37C}"/>
              </a:ext>
            </a:extLst>
          </p:cNvPr>
          <p:cNvSpPr/>
          <p:nvPr userDrawn="1"/>
        </p:nvSpPr>
        <p:spPr>
          <a:xfrm>
            <a:off x="6108001" y="1836000"/>
            <a:ext cx="6083999" cy="3117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6108001" y="1836000"/>
            <a:ext cx="6083999" cy="3117600"/>
          </a:xfrm>
          <a:noFill/>
        </p:spPr>
        <p:txBody>
          <a:bodyPr lIns="1296000" tIns="1440000" rIns="720000" bIns="360000" anchor="t" anchorCtr="0">
            <a:normAutofit/>
          </a:bodyPr>
          <a:lstStyle>
            <a:lvl1pPr marL="0" marR="0" indent="0" algn="l" defTabSz="914400" rtl="0" eaLnBrk="1" fontAlgn="auto" latinLnBrk="0" hangingPunct="1">
              <a:lnSpc>
                <a:spcPct val="100000"/>
              </a:lnSpc>
              <a:spcBef>
                <a:spcPct val="0"/>
              </a:spcBef>
              <a:spcAft>
                <a:spcPts val="0"/>
              </a:spcAft>
              <a:buClrTx/>
              <a:buSzTx/>
              <a:buFontTx/>
              <a:buNone/>
              <a:tabLst/>
              <a:defRPr sz="3200" b="1" i="0" spc="-150">
                <a:solidFill>
                  <a:schemeClr val="tx1"/>
                </a:solidFill>
                <a:latin typeface="Arial Black" panose="020B0604020202020204" pitchFamily="34" charset="0"/>
                <a:cs typeface="Arial Black" panose="020B0604020202020204" pitchFamily="34" charset="0"/>
              </a:defRPr>
            </a:lvl1pPr>
          </a:lstStyle>
          <a:p>
            <a:r>
              <a:rPr lang="en-US"/>
              <a:t>Deck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6108001" y="4950000"/>
            <a:ext cx="6083999" cy="813600"/>
          </a:xfrm>
          <a:prstGeom prst="rect">
            <a:avLst/>
          </a:prstGeom>
          <a:solidFill>
            <a:schemeClr val="tx2">
              <a:lumMod val="20000"/>
              <a:lumOff val="80000"/>
            </a:schemeClr>
          </a:solidFill>
        </p:spPr>
        <p:txBody>
          <a:bodyPr lIns="1296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aphic 6">
            <a:extLst>
              <a:ext uri="{FF2B5EF4-FFF2-40B4-BE49-F238E27FC236}">
                <a16:creationId xmlns:a16="http://schemas.microsoft.com/office/drawing/2014/main" id="{35FC0794-381B-6642-ACBD-511DE199CD77}"/>
              </a:ext>
            </a:extLst>
          </p:cNvPr>
          <p:cNvGrpSpPr/>
          <p:nvPr userDrawn="1"/>
        </p:nvGrpSpPr>
        <p:grpSpPr>
          <a:xfrm>
            <a:off x="6826163" y="2361601"/>
            <a:ext cx="1949437" cy="439199"/>
            <a:chOff x="3721526" y="2201333"/>
            <a:chExt cx="1949437" cy="439199"/>
          </a:xfrm>
        </p:grpSpPr>
        <p:sp>
          <p:nvSpPr>
            <p:cNvPr id="7" name="Graphic 6">
              <a:extLst>
                <a:ext uri="{FF2B5EF4-FFF2-40B4-BE49-F238E27FC236}">
                  <a16:creationId xmlns:a16="http://schemas.microsoft.com/office/drawing/2014/main" id="{35998E0A-9BE5-6D49-94C6-4F5A5AA8E5A8}"/>
                </a:ext>
              </a:extLst>
            </p:cNvPr>
            <p:cNvSpPr/>
            <p:nvPr/>
          </p:nvSpPr>
          <p:spPr>
            <a:xfrm>
              <a:off x="4295120" y="2307209"/>
              <a:ext cx="1375843" cy="232533"/>
            </a:xfrm>
            <a:custGeom>
              <a:avLst/>
              <a:gdLst>
                <a:gd name="connsiteX0" fmla="*/ 516051 w 1375843"/>
                <a:gd name="connsiteY0" fmla="*/ 68048 h 232533"/>
                <a:gd name="connsiteX1" fmla="*/ 578107 w 1375843"/>
                <a:gd name="connsiteY1" fmla="*/ 104431 h 232533"/>
                <a:gd name="connsiteX2" fmla="*/ 540432 w 1375843"/>
                <a:gd name="connsiteY2" fmla="*/ 124363 h 232533"/>
                <a:gd name="connsiteX3" fmla="*/ 515734 w 1375843"/>
                <a:gd name="connsiteY3" fmla="*/ 105062 h 232533"/>
                <a:gd name="connsiteX4" fmla="*/ 501172 w 1375843"/>
                <a:gd name="connsiteY4" fmla="*/ 115818 h 232533"/>
                <a:gd name="connsiteX5" fmla="*/ 514153 w 1375843"/>
                <a:gd name="connsiteY5" fmla="*/ 127840 h 232533"/>
                <a:gd name="connsiteX6" fmla="*/ 533783 w 1375843"/>
                <a:gd name="connsiteY6" fmla="*/ 132904 h 232533"/>
                <a:gd name="connsiteX7" fmla="*/ 579056 w 1375843"/>
                <a:gd name="connsiteY7" fmla="*/ 179095 h 232533"/>
                <a:gd name="connsiteX8" fmla="*/ 516051 w 1375843"/>
                <a:gd name="connsiteY8" fmla="*/ 232561 h 232533"/>
                <a:gd name="connsiteX9" fmla="*/ 449877 w 1375843"/>
                <a:gd name="connsiteY9" fmla="*/ 194280 h 232533"/>
                <a:gd name="connsiteX10" fmla="*/ 487238 w 1375843"/>
                <a:gd name="connsiteY10" fmla="*/ 173713 h 232533"/>
                <a:gd name="connsiteX11" fmla="*/ 516369 w 1375843"/>
                <a:gd name="connsiteY11" fmla="*/ 194912 h 232533"/>
                <a:gd name="connsiteX12" fmla="*/ 532833 w 1375843"/>
                <a:gd name="connsiteY12" fmla="*/ 182890 h 232533"/>
                <a:gd name="connsiteX13" fmla="*/ 518585 w 1375843"/>
                <a:gd name="connsiteY13" fmla="*/ 171185 h 232533"/>
                <a:gd name="connsiteX14" fmla="*/ 500222 w 1375843"/>
                <a:gd name="connsiteY14" fmla="*/ 166756 h 232533"/>
                <a:gd name="connsiteX15" fmla="*/ 455577 w 1375843"/>
                <a:gd name="connsiteY15" fmla="*/ 118668 h 232533"/>
                <a:gd name="connsiteX16" fmla="*/ 516051 w 1375843"/>
                <a:gd name="connsiteY16" fmla="*/ 68048 h 232533"/>
                <a:gd name="connsiteX17" fmla="*/ 731570 w 1375843"/>
                <a:gd name="connsiteY17" fmla="*/ 68048 h 232533"/>
                <a:gd name="connsiteX18" fmla="*/ 793630 w 1375843"/>
                <a:gd name="connsiteY18" fmla="*/ 104431 h 232533"/>
                <a:gd name="connsiteX19" fmla="*/ 755951 w 1375843"/>
                <a:gd name="connsiteY19" fmla="*/ 124363 h 232533"/>
                <a:gd name="connsiteX20" fmla="*/ 731253 w 1375843"/>
                <a:gd name="connsiteY20" fmla="*/ 105062 h 232533"/>
                <a:gd name="connsiteX21" fmla="*/ 716691 w 1375843"/>
                <a:gd name="connsiteY21" fmla="*/ 115818 h 232533"/>
                <a:gd name="connsiteX22" fmla="*/ 729672 w 1375843"/>
                <a:gd name="connsiteY22" fmla="*/ 127840 h 232533"/>
                <a:gd name="connsiteX23" fmla="*/ 749302 w 1375843"/>
                <a:gd name="connsiteY23" fmla="*/ 132904 h 232533"/>
                <a:gd name="connsiteX24" fmla="*/ 794579 w 1375843"/>
                <a:gd name="connsiteY24" fmla="*/ 179095 h 232533"/>
                <a:gd name="connsiteX25" fmla="*/ 731570 w 1375843"/>
                <a:gd name="connsiteY25" fmla="*/ 232561 h 232533"/>
                <a:gd name="connsiteX26" fmla="*/ 665400 w 1375843"/>
                <a:gd name="connsiteY26" fmla="*/ 194280 h 232533"/>
                <a:gd name="connsiteX27" fmla="*/ 702761 w 1375843"/>
                <a:gd name="connsiteY27" fmla="*/ 173713 h 232533"/>
                <a:gd name="connsiteX28" fmla="*/ 731888 w 1375843"/>
                <a:gd name="connsiteY28" fmla="*/ 194912 h 232533"/>
                <a:gd name="connsiteX29" fmla="*/ 748352 w 1375843"/>
                <a:gd name="connsiteY29" fmla="*/ 182890 h 232533"/>
                <a:gd name="connsiteX30" fmla="*/ 734105 w 1375843"/>
                <a:gd name="connsiteY30" fmla="*/ 171185 h 232533"/>
                <a:gd name="connsiteX31" fmla="*/ 715742 w 1375843"/>
                <a:gd name="connsiteY31" fmla="*/ 166756 h 232533"/>
                <a:gd name="connsiteX32" fmla="*/ 671096 w 1375843"/>
                <a:gd name="connsiteY32" fmla="*/ 118668 h 232533"/>
                <a:gd name="connsiteX33" fmla="*/ 731570 w 1375843"/>
                <a:gd name="connsiteY33" fmla="*/ 68048 h 232533"/>
                <a:gd name="connsiteX34" fmla="*/ 243314 w 1375843"/>
                <a:gd name="connsiteY34" fmla="*/ 68047 h 232533"/>
                <a:gd name="connsiteX35" fmla="*/ 323101 w 1375843"/>
                <a:gd name="connsiteY35" fmla="*/ 151569 h 232533"/>
                <a:gd name="connsiteX36" fmla="*/ 322466 w 1375843"/>
                <a:gd name="connsiteY36" fmla="*/ 162956 h 232533"/>
                <a:gd name="connsiteX37" fmla="*/ 207534 w 1375843"/>
                <a:gd name="connsiteY37" fmla="*/ 162956 h 232533"/>
                <a:gd name="connsiteX38" fmla="*/ 245213 w 1375843"/>
                <a:gd name="connsiteY38" fmla="*/ 194597 h 232533"/>
                <a:gd name="connsiteX39" fmla="*/ 278773 w 1375843"/>
                <a:gd name="connsiteY39" fmla="*/ 175613 h 232533"/>
                <a:gd name="connsiteX40" fmla="*/ 317719 w 1375843"/>
                <a:gd name="connsiteY40" fmla="*/ 191116 h 232533"/>
                <a:gd name="connsiteX41" fmla="*/ 245213 w 1375843"/>
                <a:gd name="connsiteY41" fmla="*/ 232560 h 232533"/>
                <a:gd name="connsiteX42" fmla="*/ 162260 w 1375843"/>
                <a:gd name="connsiteY42" fmla="*/ 150303 h 232533"/>
                <a:gd name="connsiteX43" fmla="*/ 243314 w 1375843"/>
                <a:gd name="connsiteY43" fmla="*/ 68047 h 232533"/>
                <a:gd name="connsiteX44" fmla="*/ 1002285 w 1375843"/>
                <a:gd name="connsiteY44" fmla="*/ 68047 h 232533"/>
                <a:gd name="connsiteX45" fmla="*/ 1082068 w 1375843"/>
                <a:gd name="connsiteY45" fmla="*/ 151569 h 232533"/>
                <a:gd name="connsiteX46" fmla="*/ 1081436 w 1375843"/>
                <a:gd name="connsiteY46" fmla="*/ 162956 h 232533"/>
                <a:gd name="connsiteX47" fmla="*/ 966504 w 1375843"/>
                <a:gd name="connsiteY47" fmla="*/ 162956 h 232533"/>
                <a:gd name="connsiteX48" fmla="*/ 1004183 w 1375843"/>
                <a:gd name="connsiteY48" fmla="*/ 194597 h 232533"/>
                <a:gd name="connsiteX49" fmla="*/ 1037743 w 1375843"/>
                <a:gd name="connsiteY49" fmla="*/ 175613 h 232533"/>
                <a:gd name="connsiteX50" fmla="*/ 1076689 w 1375843"/>
                <a:gd name="connsiteY50" fmla="*/ 191116 h 232533"/>
                <a:gd name="connsiteX51" fmla="*/ 1004183 w 1375843"/>
                <a:gd name="connsiteY51" fmla="*/ 232560 h 232533"/>
                <a:gd name="connsiteX52" fmla="*/ 921231 w 1375843"/>
                <a:gd name="connsiteY52" fmla="*/ 150303 h 232533"/>
                <a:gd name="connsiteX53" fmla="*/ 1002285 w 1375843"/>
                <a:gd name="connsiteY53" fmla="*/ 68047 h 232533"/>
                <a:gd name="connsiteX54" fmla="*/ 871424 w 1375843"/>
                <a:gd name="connsiteY54" fmla="*/ 26288 h 232533"/>
                <a:gd name="connsiteX55" fmla="*/ 871424 w 1375843"/>
                <a:gd name="connsiteY55" fmla="*/ 72161 h 232533"/>
                <a:gd name="connsiteX56" fmla="*/ 911002 w 1375843"/>
                <a:gd name="connsiteY56" fmla="*/ 72161 h 232533"/>
                <a:gd name="connsiteX57" fmla="*/ 911002 w 1375843"/>
                <a:gd name="connsiteY57" fmla="*/ 110124 h 232533"/>
                <a:gd name="connsiteX58" fmla="*/ 871424 w 1375843"/>
                <a:gd name="connsiteY58" fmla="*/ 110124 h 232533"/>
                <a:gd name="connsiteX59" fmla="*/ 871424 w 1375843"/>
                <a:gd name="connsiteY59" fmla="*/ 167388 h 232533"/>
                <a:gd name="connsiteX60" fmla="*/ 893906 w 1375843"/>
                <a:gd name="connsiteY60" fmla="*/ 190797 h 232533"/>
                <a:gd name="connsiteX61" fmla="*/ 911002 w 1375843"/>
                <a:gd name="connsiteY61" fmla="*/ 186054 h 232533"/>
                <a:gd name="connsiteX62" fmla="*/ 911002 w 1375843"/>
                <a:gd name="connsiteY62" fmla="*/ 225918 h 232533"/>
                <a:gd name="connsiteX63" fmla="*/ 878709 w 1375843"/>
                <a:gd name="connsiteY63" fmla="*/ 232241 h 232533"/>
                <a:gd name="connsiteX64" fmla="*/ 825515 w 1375843"/>
                <a:gd name="connsiteY64" fmla="*/ 177195 h 232533"/>
                <a:gd name="connsiteX65" fmla="*/ 825515 w 1375843"/>
                <a:gd name="connsiteY65" fmla="*/ 110124 h 232533"/>
                <a:gd name="connsiteX66" fmla="*/ 803351 w 1375843"/>
                <a:gd name="connsiteY66" fmla="*/ 110124 h 232533"/>
                <a:gd name="connsiteX67" fmla="*/ 803351 w 1375843"/>
                <a:gd name="connsiteY67" fmla="*/ 72161 h 232533"/>
                <a:gd name="connsiteX68" fmla="*/ 825515 w 1375843"/>
                <a:gd name="connsiteY68" fmla="*/ 72161 h 232533"/>
                <a:gd name="connsiteX69" fmla="*/ 825515 w 1375843"/>
                <a:gd name="connsiteY69" fmla="*/ 26288 h 232533"/>
                <a:gd name="connsiteX70" fmla="*/ 871424 w 1375843"/>
                <a:gd name="connsiteY70" fmla="*/ 26288 h 232533"/>
                <a:gd name="connsiteX71" fmla="*/ 1336417 w 1375843"/>
                <a:gd name="connsiteY71" fmla="*/ 26288 h 232533"/>
                <a:gd name="connsiteX72" fmla="*/ 1336417 w 1375843"/>
                <a:gd name="connsiteY72" fmla="*/ 72161 h 232533"/>
                <a:gd name="connsiteX73" fmla="*/ 1375991 w 1375843"/>
                <a:gd name="connsiteY73" fmla="*/ 72161 h 232533"/>
                <a:gd name="connsiteX74" fmla="*/ 1375991 w 1375843"/>
                <a:gd name="connsiteY74" fmla="*/ 110124 h 232533"/>
                <a:gd name="connsiteX75" fmla="*/ 1336417 w 1375843"/>
                <a:gd name="connsiteY75" fmla="*/ 110124 h 232533"/>
                <a:gd name="connsiteX76" fmla="*/ 1336417 w 1375843"/>
                <a:gd name="connsiteY76" fmla="*/ 167388 h 232533"/>
                <a:gd name="connsiteX77" fmla="*/ 1358899 w 1375843"/>
                <a:gd name="connsiteY77" fmla="*/ 190797 h 232533"/>
                <a:gd name="connsiteX78" fmla="*/ 1375991 w 1375843"/>
                <a:gd name="connsiteY78" fmla="*/ 186054 h 232533"/>
                <a:gd name="connsiteX79" fmla="*/ 1375991 w 1375843"/>
                <a:gd name="connsiteY79" fmla="*/ 225918 h 232533"/>
                <a:gd name="connsiteX80" fmla="*/ 1343698 w 1375843"/>
                <a:gd name="connsiteY80" fmla="*/ 232241 h 232533"/>
                <a:gd name="connsiteX81" fmla="*/ 1290504 w 1375843"/>
                <a:gd name="connsiteY81" fmla="*/ 177195 h 232533"/>
                <a:gd name="connsiteX82" fmla="*/ 1290504 w 1375843"/>
                <a:gd name="connsiteY82" fmla="*/ 110124 h 232533"/>
                <a:gd name="connsiteX83" fmla="*/ 1268344 w 1375843"/>
                <a:gd name="connsiteY83" fmla="*/ 110124 h 232533"/>
                <a:gd name="connsiteX84" fmla="*/ 1268344 w 1375843"/>
                <a:gd name="connsiteY84" fmla="*/ 72161 h 232533"/>
                <a:gd name="connsiteX85" fmla="*/ 1290504 w 1375843"/>
                <a:gd name="connsiteY85" fmla="*/ 72161 h 232533"/>
                <a:gd name="connsiteX86" fmla="*/ 1290504 w 1375843"/>
                <a:gd name="connsiteY86" fmla="*/ 26288 h 232533"/>
                <a:gd name="connsiteX87" fmla="*/ 1336417 w 1375843"/>
                <a:gd name="connsiteY87" fmla="*/ 26288 h 232533"/>
                <a:gd name="connsiteX88" fmla="*/ 75506 w 1375843"/>
                <a:gd name="connsiteY88" fmla="*/ 6990 h 232533"/>
                <a:gd name="connsiteX89" fmla="*/ 156874 w 1375843"/>
                <a:gd name="connsiteY89" fmla="*/ 78487 h 232533"/>
                <a:gd name="connsiteX90" fmla="*/ 75506 w 1375843"/>
                <a:gd name="connsiteY90" fmla="*/ 149988 h 232533"/>
                <a:gd name="connsiteX91" fmla="*/ 47642 w 1375843"/>
                <a:gd name="connsiteY91" fmla="*/ 149988 h 232533"/>
                <a:gd name="connsiteX92" fmla="*/ 47642 w 1375843"/>
                <a:gd name="connsiteY92" fmla="*/ 228446 h 232533"/>
                <a:gd name="connsiteX93" fmla="*/ 148 w 1375843"/>
                <a:gd name="connsiteY93" fmla="*/ 228446 h 232533"/>
                <a:gd name="connsiteX94" fmla="*/ 148 w 1375843"/>
                <a:gd name="connsiteY94" fmla="*/ 6990 h 232533"/>
                <a:gd name="connsiteX95" fmla="*/ 75506 w 1375843"/>
                <a:gd name="connsiteY95" fmla="*/ 6990 h 232533"/>
                <a:gd name="connsiteX96" fmla="*/ 436104 w 1375843"/>
                <a:gd name="connsiteY96" fmla="*/ 68680 h 232533"/>
                <a:gd name="connsiteX97" fmla="*/ 444020 w 1375843"/>
                <a:gd name="connsiteY97" fmla="*/ 69629 h 232533"/>
                <a:gd name="connsiteX98" fmla="*/ 444020 w 1375843"/>
                <a:gd name="connsiteY98" fmla="*/ 117085 h 232533"/>
                <a:gd name="connsiteX99" fmla="*/ 432302 w 1375843"/>
                <a:gd name="connsiteY99" fmla="*/ 115188 h 232533"/>
                <a:gd name="connsiteX100" fmla="*/ 391461 w 1375843"/>
                <a:gd name="connsiteY100" fmla="*/ 164856 h 232533"/>
                <a:gd name="connsiteX101" fmla="*/ 391461 w 1375843"/>
                <a:gd name="connsiteY101" fmla="*/ 228446 h 232533"/>
                <a:gd name="connsiteX102" fmla="*/ 345552 w 1375843"/>
                <a:gd name="connsiteY102" fmla="*/ 228446 h 232533"/>
                <a:gd name="connsiteX103" fmla="*/ 345552 w 1375843"/>
                <a:gd name="connsiteY103" fmla="*/ 72161 h 232533"/>
                <a:gd name="connsiteX104" fmla="*/ 391144 w 1375843"/>
                <a:gd name="connsiteY104" fmla="*/ 72161 h 232533"/>
                <a:gd name="connsiteX105" fmla="*/ 391144 w 1375843"/>
                <a:gd name="connsiteY105" fmla="*/ 97788 h 232533"/>
                <a:gd name="connsiteX106" fmla="*/ 436104 w 1375843"/>
                <a:gd name="connsiteY106" fmla="*/ 68680 h 232533"/>
                <a:gd name="connsiteX107" fmla="*/ 646753 w 1375843"/>
                <a:gd name="connsiteY107" fmla="*/ 72159 h 232533"/>
                <a:gd name="connsiteX108" fmla="*/ 646753 w 1375843"/>
                <a:gd name="connsiteY108" fmla="*/ 228445 h 232533"/>
                <a:gd name="connsiteX109" fmla="*/ 600526 w 1375843"/>
                <a:gd name="connsiteY109" fmla="*/ 228445 h 232533"/>
                <a:gd name="connsiteX110" fmla="*/ 600526 w 1375843"/>
                <a:gd name="connsiteY110" fmla="*/ 72159 h 232533"/>
                <a:gd name="connsiteX111" fmla="*/ 646753 w 1375843"/>
                <a:gd name="connsiteY111" fmla="*/ 72159 h 232533"/>
                <a:gd name="connsiteX112" fmla="*/ 1196977 w 1375843"/>
                <a:gd name="connsiteY112" fmla="*/ 68048 h 232533"/>
                <a:gd name="connsiteX113" fmla="*/ 1254603 w 1375843"/>
                <a:gd name="connsiteY113" fmla="*/ 131957 h 232533"/>
                <a:gd name="connsiteX114" fmla="*/ 1254603 w 1375843"/>
                <a:gd name="connsiteY114" fmla="*/ 228446 h 232533"/>
                <a:gd name="connsiteX115" fmla="*/ 1208373 w 1375843"/>
                <a:gd name="connsiteY115" fmla="*/ 228446 h 232533"/>
                <a:gd name="connsiteX116" fmla="*/ 1208373 w 1375843"/>
                <a:gd name="connsiteY116" fmla="*/ 142709 h 232533"/>
                <a:gd name="connsiteX117" fmla="*/ 1180195 w 1375843"/>
                <a:gd name="connsiteY117" fmla="*/ 110441 h 232533"/>
                <a:gd name="connsiteX118" fmla="*/ 1150750 w 1375843"/>
                <a:gd name="connsiteY118" fmla="*/ 145558 h 232533"/>
                <a:gd name="connsiteX119" fmla="*/ 1150750 w 1375843"/>
                <a:gd name="connsiteY119" fmla="*/ 228446 h 232533"/>
                <a:gd name="connsiteX120" fmla="*/ 1104523 w 1375843"/>
                <a:gd name="connsiteY120" fmla="*/ 228446 h 232533"/>
                <a:gd name="connsiteX121" fmla="*/ 1104523 w 1375843"/>
                <a:gd name="connsiteY121" fmla="*/ 72160 h 232533"/>
                <a:gd name="connsiteX122" fmla="*/ 1150750 w 1375843"/>
                <a:gd name="connsiteY122" fmla="*/ 72160 h 232533"/>
                <a:gd name="connsiteX123" fmla="*/ 1150750 w 1375843"/>
                <a:gd name="connsiteY123" fmla="*/ 92092 h 232533"/>
                <a:gd name="connsiteX124" fmla="*/ 1196977 w 1375843"/>
                <a:gd name="connsiteY124" fmla="*/ 68048 h 232533"/>
                <a:gd name="connsiteX125" fmla="*/ 242996 w 1375843"/>
                <a:gd name="connsiteY125" fmla="*/ 104116 h 232533"/>
                <a:gd name="connsiteX126" fmla="*/ 207851 w 1375843"/>
                <a:gd name="connsiteY126" fmla="*/ 132903 h 232533"/>
                <a:gd name="connsiteX127" fmla="*/ 277823 w 1375843"/>
                <a:gd name="connsiteY127" fmla="*/ 132903 h 232533"/>
                <a:gd name="connsiteX128" fmla="*/ 242996 w 1375843"/>
                <a:gd name="connsiteY128" fmla="*/ 104116 h 232533"/>
                <a:gd name="connsiteX129" fmla="*/ 1001967 w 1375843"/>
                <a:gd name="connsiteY129" fmla="*/ 104116 h 232533"/>
                <a:gd name="connsiteX130" fmla="*/ 966822 w 1375843"/>
                <a:gd name="connsiteY130" fmla="*/ 132903 h 232533"/>
                <a:gd name="connsiteX131" fmla="*/ 1036794 w 1375843"/>
                <a:gd name="connsiteY131" fmla="*/ 132903 h 232533"/>
                <a:gd name="connsiteX132" fmla="*/ 1001967 w 1375843"/>
                <a:gd name="connsiteY132" fmla="*/ 104116 h 232533"/>
                <a:gd name="connsiteX133" fmla="*/ 76452 w 1375843"/>
                <a:gd name="connsiteY133" fmla="*/ 49700 h 232533"/>
                <a:gd name="connsiteX134" fmla="*/ 47642 w 1375843"/>
                <a:gd name="connsiteY134" fmla="*/ 49700 h 232533"/>
                <a:gd name="connsiteX135" fmla="*/ 47642 w 1375843"/>
                <a:gd name="connsiteY135" fmla="*/ 107909 h 232533"/>
                <a:gd name="connsiteX136" fmla="*/ 76452 w 1375843"/>
                <a:gd name="connsiteY136" fmla="*/ 107909 h 232533"/>
                <a:gd name="connsiteX137" fmla="*/ 109066 w 1375843"/>
                <a:gd name="connsiteY137" fmla="*/ 78805 h 232533"/>
                <a:gd name="connsiteX138" fmla="*/ 76452 w 1375843"/>
                <a:gd name="connsiteY138" fmla="*/ 49700 h 232533"/>
                <a:gd name="connsiteX139" fmla="*/ 623640 w 1375843"/>
                <a:gd name="connsiteY139" fmla="*/ 27 h 232533"/>
                <a:gd name="connsiteX140" fmla="*/ 650551 w 1375843"/>
                <a:gd name="connsiteY140" fmla="*/ 26917 h 232533"/>
                <a:gd name="connsiteX141" fmla="*/ 623640 w 1375843"/>
                <a:gd name="connsiteY141" fmla="*/ 53810 h 232533"/>
                <a:gd name="connsiteX142" fmla="*/ 596729 w 1375843"/>
                <a:gd name="connsiteY142" fmla="*/ 26917 h 232533"/>
                <a:gd name="connsiteX143" fmla="*/ 623640 w 1375843"/>
                <a:gd name="connsiteY143" fmla="*/ 27 h 23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375843" h="232533">
                  <a:moveTo>
                    <a:pt x="516051" y="68048"/>
                  </a:moveTo>
                  <a:cubicBezTo>
                    <a:pt x="542966" y="68048"/>
                    <a:pt x="568292" y="82598"/>
                    <a:pt x="578107" y="104431"/>
                  </a:cubicBezTo>
                  <a:lnTo>
                    <a:pt x="540432" y="124363"/>
                  </a:lnTo>
                  <a:cubicBezTo>
                    <a:pt x="535681" y="112655"/>
                    <a:pt x="525231" y="105062"/>
                    <a:pt x="515734" y="105062"/>
                  </a:cubicBezTo>
                  <a:cubicBezTo>
                    <a:pt x="507186" y="105062"/>
                    <a:pt x="501172" y="109492"/>
                    <a:pt x="501172" y="115818"/>
                  </a:cubicBezTo>
                  <a:cubicBezTo>
                    <a:pt x="501172" y="121514"/>
                    <a:pt x="505605" y="125626"/>
                    <a:pt x="514153" y="127840"/>
                  </a:cubicBezTo>
                  <a:lnTo>
                    <a:pt x="533783" y="132904"/>
                  </a:lnTo>
                  <a:cubicBezTo>
                    <a:pt x="563228" y="140497"/>
                    <a:pt x="579056" y="156948"/>
                    <a:pt x="579056" y="179095"/>
                  </a:cubicBezTo>
                  <a:cubicBezTo>
                    <a:pt x="579056" y="210414"/>
                    <a:pt x="552463" y="232561"/>
                    <a:pt x="516051" y="232561"/>
                  </a:cubicBezTo>
                  <a:cubicBezTo>
                    <a:pt x="485022" y="232561"/>
                    <a:pt x="460327" y="218324"/>
                    <a:pt x="449877" y="194280"/>
                  </a:cubicBezTo>
                  <a:lnTo>
                    <a:pt x="487238" y="173713"/>
                  </a:lnTo>
                  <a:cubicBezTo>
                    <a:pt x="492938" y="186688"/>
                    <a:pt x="504655" y="194912"/>
                    <a:pt x="516369" y="194912"/>
                  </a:cubicBezTo>
                  <a:cubicBezTo>
                    <a:pt x="526184" y="194912"/>
                    <a:pt x="532833" y="190482"/>
                    <a:pt x="532833" y="182890"/>
                  </a:cubicBezTo>
                  <a:cubicBezTo>
                    <a:pt x="532833" y="177512"/>
                    <a:pt x="528083" y="173396"/>
                    <a:pt x="518585" y="171185"/>
                  </a:cubicBezTo>
                  <a:lnTo>
                    <a:pt x="500222" y="166756"/>
                  </a:lnTo>
                  <a:cubicBezTo>
                    <a:pt x="470777" y="159794"/>
                    <a:pt x="455577" y="143343"/>
                    <a:pt x="455577" y="118668"/>
                  </a:cubicBezTo>
                  <a:cubicBezTo>
                    <a:pt x="455577" y="88928"/>
                    <a:pt x="480275" y="68048"/>
                    <a:pt x="516051" y="68048"/>
                  </a:cubicBezTo>
                  <a:close/>
                  <a:moveTo>
                    <a:pt x="731570" y="68048"/>
                  </a:moveTo>
                  <a:cubicBezTo>
                    <a:pt x="758485" y="68048"/>
                    <a:pt x="783815" y="82598"/>
                    <a:pt x="793630" y="104431"/>
                  </a:cubicBezTo>
                  <a:lnTo>
                    <a:pt x="755951" y="124363"/>
                  </a:lnTo>
                  <a:cubicBezTo>
                    <a:pt x="751204" y="112655"/>
                    <a:pt x="740754" y="105062"/>
                    <a:pt x="731253" y="105062"/>
                  </a:cubicBezTo>
                  <a:cubicBezTo>
                    <a:pt x="722705" y="105062"/>
                    <a:pt x="716691" y="109492"/>
                    <a:pt x="716691" y="115818"/>
                  </a:cubicBezTo>
                  <a:cubicBezTo>
                    <a:pt x="716691" y="121514"/>
                    <a:pt x="721124" y="125626"/>
                    <a:pt x="729672" y="127840"/>
                  </a:cubicBezTo>
                  <a:lnTo>
                    <a:pt x="749302" y="132904"/>
                  </a:lnTo>
                  <a:cubicBezTo>
                    <a:pt x="778751" y="140497"/>
                    <a:pt x="794579" y="156948"/>
                    <a:pt x="794579" y="179095"/>
                  </a:cubicBezTo>
                  <a:cubicBezTo>
                    <a:pt x="794579" y="210414"/>
                    <a:pt x="767982" y="232561"/>
                    <a:pt x="731570" y="232561"/>
                  </a:cubicBezTo>
                  <a:cubicBezTo>
                    <a:pt x="700544" y="232561"/>
                    <a:pt x="675846" y="218324"/>
                    <a:pt x="665400" y="194280"/>
                  </a:cubicBezTo>
                  <a:lnTo>
                    <a:pt x="702761" y="173713"/>
                  </a:lnTo>
                  <a:cubicBezTo>
                    <a:pt x="708461" y="186688"/>
                    <a:pt x="720174" y="194912"/>
                    <a:pt x="731888" y="194912"/>
                  </a:cubicBezTo>
                  <a:cubicBezTo>
                    <a:pt x="741703" y="194912"/>
                    <a:pt x="748352" y="190482"/>
                    <a:pt x="748352" y="182890"/>
                  </a:cubicBezTo>
                  <a:cubicBezTo>
                    <a:pt x="748352" y="177512"/>
                    <a:pt x="743602" y="173396"/>
                    <a:pt x="734105" y="171185"/>
                  </a:cubicBezTo>
                  <a:lnTo>
                    <a:pt x="715742" y="166756"/>
                  </a:lnTo>
                  <a:cubicBezTo>
                    <a:pt x="686297" y="159794"/>
                    <a:pt x="671096" y="143343"/>
                    <a:pt x="671096" y="118668"/>
                  </a:cubicBezTo>
                  <a:cubicBezTo>
                    <a:pt x="671096" y="88928"/>
                    <a:pt x="695794" y="68048"/>
                    <a:pt x="731570" y="68048"/>
                  </a:cubicBezTo>
                  <a:close/>
                  <a:moveTo>
                    <a:pt x="243314" y="68047"/>
                  </a:moveTo>
                  <a:cubicBezTo>
                    <a:pt x="290490" y="68047"/>
                    <a:pt x="323101" y="102533"/>
                    <a:pt x="323101" y="151569"/>
                  </a:cubicBezTo>
                  <a:cubicBezTo>
                    <a:pt x="323101" y="156947"/>
                    <a:pt x="322783" y="161059"/>
                    <a:pt x="322466" y="162956"/>
                  </a:cubicBezTo>
                  <a:lnTo>
                    <a:pt x="207534" y="162956"/>
                  </a:lnTo>
                  <a:cubicBezTo>
                    <a:pt x="209118" y="181305"/>
                    <a:pt x="225897" y="194597"/>
                    <a:pt x="245213" y="194597"/>
                  </a:cubicBezTo>
                  <a:cubicBezTo>
                    <a:pt x="262309" y="194597"/>
                    <a:pt x="271492" y="187318"/>
                    <a:pt x="278773" y="175613"/>
                  </a:cubicBezTo>
                  <a:lnTo>
                    <a:pt x="317719" y="191116"/>
                  </a:lnTo>
                  <a:cubicBezTo>
                    <a:pt x="304738" y="216740"/>
                    <a:pt x="279408" y="232560"/>
                    <a:pt x="245213" y="232560"/>
                  </a:cubicBezTo>
                  <a:cubicBezTo>
                    <a:pt x="196452" y="232560"/>
                    <a:pt x="162260" y="198709"/>
                    <a:pt x="162260" y="150303"/>
                  </a:cubicBezTo>
                  <a:cubicBezTo>
                    <a:pt x="162260" y="103168"/>
                    <a:pt x="197087" y="68047"/>
                    <a:pt x="243314" y="68047"/>
                  </a:cubicBezTo>
                  <a:close/>
                  <a:moveTo>
                    <a:pt x="1002285" y="68047"/>
                  </a:moveTo>
                  <a:cubicBezTo>
                    <a:pt x="1049457" y="68047"/>
                    <a:pt x="1082068" y="102533"/>
                    <a:pt x="1082068" y="151569"/>
                  </a:cubicBezTo>
                  <a:cubicBezTo>
                    <a:pt x="1082068" y="156947"/>
                    <a:pt x="1081754" y="161059"/>
                    <a:pt x="1081436" y="162956"/>
                  </a:cubicBezTo>
                  <a:lnTo>
                    <a:pt x="966504" y="162956"/>
                  </a:lnTo>
                  <a:cubicBezTo>
                    <a:pt x="968089" y="181305"/>
                    <a:pt x="984871" y="194597"/>
                    <a:pt x="1004183" y="194597"/>
                  </a:cubicBezTo>
                  <a:cubicBezTo>
                    <a:pt x="1021279" y="194597"/>
                    <a:pt x="1030463" y="187318"/>
                    <a:pt x="1037743" y="175613"/>
                  </a:cubicBezTo>
                  <a:lnTo>
                    <a:pt x="1076689" y="191116"/>
                  </a:lnTo>
                  <a:cubicBezTo>
                    <a:pt x="1063709" y="216740"/>
                    <a:pt x="1038379" y="232560"/>
                    <a:pt x="1004183" y="232560"/>
                  </a:cubicBezTo>
                  <a:cubicBezTo>
                    <a:pt x="955422" y="232560"/>
                    <a:pt x="921231" y="198709"/>
                    <a:pt x="921231" y="150303"/>
                  </a:cubicBezTo>
                  <a:cubicBezTo>
                    <a:pt x="921231" y="103168"/>
                    <a:pt x="956058" y="68047"/>
                    <a:pt x="1002285" y="68047"/>
                  </a:cubicBezTo>
                  <a:close/>
                  <a:moveTo>
                    <a:pt x="871424" y="26288"/>
                  </a:moveTo>
                  <a:lnTo>
                    <a:pt x="871424" y="72161"/>
                  </a:lnTo>
                  <a:lnTo>
                    <a:pt x="911002" y="72161"/>
                  </a:lnTo>
                  <a:lnTo>
                    <a:pt x="911002" y="110124"/>
                  </a:lnTo>
                  <a:lnTo>
                    <a:pt x="871424" y="110124"/>
                  </a:lnTo>
                  <a:lnTo>
                    <a:pt x="871424" y="167388"/>
                  </a:lnTo>
                  <a:cubicBezTo>
                    <a:pt x="871424" y="184157"/>
                    <a:pt x="878709" y="190797"/>
                    <a:pt x="893906" y="190797"/>
                  </a:cubicBezTo>
                  <a:cubicBezTo>
                    <a:pt x="899606" y="190797"/>
                    <a:pt x="905934" y="189217"/>
                    <a:pt x="911002" y="186054"/>
                  </a:cubicBezTo>
                  <a:lnTo>
                    <a:pt x="911002" y="225918"/>
                  </a:lnTo>
                  <a:cubicBezTo>
                    <a:pt x="904039" y="229395"/>
                    <a:pt x="893589" y="232241"/>
                    <a:pt x="878709" y="232241"/>
                  </a:cubicBezTo>
                  <a:cubicBezTo>
                    <a:pt x="845777" y="232241"/>
                    <a:pt x="825515" y="211995"/>
                    <a:pt x="825515" y="177195"/>
                  </a:cubicBezTo>
                  <a:lnTo>
                    <a:pt x="825515" y="110124"/>
                  </a:lnTo>
                  <a:lnTo>
                    <a:pt x="803351" y="110124"/>
                  </a:lnTo>
                  <a:lnTo>
                    <a:pt x="803351" y="72161"/>
                  </a:lnTo>
                  <a:lnTo>
                    <a:pt x="825515" y="72161"/>
                  </a:lnTo>
                  <a:lnTo>
                    <a:pt x="825515" y="26288"/>
                  </a:lnTo>
                  <a:lnTo>
                    <a:pt x="871424" y="26288"/>
                  </a:lnTo>
                  <a:close/>
                  <a:moveTo>
                    <a:pt x="1336417" y="26288"/>
                  </a:moveTo>
                  <a:lnTo>
                    <a:pt x="1336417" y="72161"/>
                  </a:lnTo>
                  <a:lnTo>
                    <a:pt x="1375991" y="72161"/>
                  </a:lnTo>
                  <a:lnTo>
                    <a:pt x="1375991" y="110124"/>
                  </a:lnTo>
                  <a:lnTo>
                    <a:pt x="1336417" y="110124"/>
                  </a:lnTo>
                  <a:lnTo>
                    <a:pt x="1336417" y="167388"/>
                  </a:lnTo>
                  <a:cubicBezTo>
                    <a:pt x="1336417" y="184157"/>
                    <a:pt x="1343698" y="190797"/>
                    <a:pt x="1358899" y="190797"/>
                  </a:cubicBezTo>
                  <a:cubicBezTo>
                    <a:pt x="1364595" y="190797"/>
                    <a:pt x="1370927" y="189217"/>
                    <a:pt x="1375991" y="186054"/>
                  </a:cubicBezTo>
                  <a:lnTo>
                    <a:pt x="1375991" y="225918"/>
                  </a:lnTo>
                  <a:cubicBezTo>
                    <a:pt x="1369028" y="229395"/>
                    <a:pt x="1358578" y="232241"/>
                    <a:pt x="1343698" y="232241"/>
                  </a:cubicBezTo>
                  <a:cubicBezTo>
                    <a:pt x="1310770" y="232241"/>
                    <a:pt x="1290504" y="211995"/>
                    <a:pt x="1290504" y="177195"/>
                  </a:cubicBezTo>
                  <a:lnTo>
                    <a:pt x="1290504" y="110124"/>
                  </a:lnTo>
                  <a:lnTo>
                    <a:pt x="1268344" y="110124"/>
                  </a:lnTo>
                  <a:lnTo>
                    <a:pt x="1268344" y="72161"/>
                  </a:lnTo>
                  <a:lnTo>
                    <a:pt x="1290504" y="72161"/>
                  </a:lnTo>
                  <a:lnTo>
                    <a:pt x="1290504" y="26288"/>
                  </a:lnTo>
                  <a:lnTo>
                    <a:pt x="1336417" y="26288"/>
                  </a:lnTo>
                  <a:close/>
                  <a:moveTo>
                    <a:pt x="75506" y="6990"/>
                  </a:moveTo>
                  <a:cubicBezTo>
                    <a:pt x="123632" y="6990"/>
                    <a:pt x="156874" y="32932"/>
                    <a:pt x="156874" y="78487"/>
                  </a:cubicBezTo>
                  <a:cubicBezTo>
                    <a:pt x="156874" y="123729"/>
                    <a:pt x="123632" y="149988"/>
                    <a:pt x="75506" y="149988"/>
                  </a:cubicBezTo>
                  <a:lnTo>
                    <a:pt x="47642" y="149988"/>
                  </a:lnTo>
                  <a:lnTo>
                    <a:pt x="47642" y="228446"/>
                  </a:lnTo>
                  <a:lnTo>
                    <a:pt x="148" y="228446"/>
                  </a:lnTo>
                  <a:lnTo>
                    <a:pt x="148" y="6990"/>
                  </a:lnTo>
                  <a:lnTo>
                    <a:pt x="75506" y="6990"/>
                  </a:lnTo>
                  <a:close/>
                  <a:moveTo>
                    <a:pt x="436104" y="68680"/>
                  </a:moveTo>
                  <a:cubicBezTo>
                    <a:pt x="439587" y="68680"/>
                    <a:pt x="443070" y="69311"/>
                    <a:pt x="444020" y="69629"/>
                  </a:cubicBezTo>
                  <a:lnTo>
                    <a:pt x="444020" y="117085"/>
                  </a:lnTo>
                  <a:cubicBezTo>
                    <a:pt x="441486" y="115819"/>
                    <a:pt x="437053" y="115188"/>
                    <a:pt x="432302" y="115188"/>
                  </a:cubicBezTo>
                  <a:cubicBezTo>
                    <a:pt x="406659" y="115188"/>
                    <a:pt x="391461" y="134168"/>
                    <a:pt x="391461" y="164856"/>
                  </a:cubicBezTo>
                  <a:lnTo>
                    <a:pt x="391461" y="228446"/>
                  </a:lnTo>
                  <a:lnTo>
                    <a:pt x="345552" y="228446"/>
                  </a:lnTo>
                  <a:lnTo>
                    <a:pt x="345552" y="72161"/>
                  </a:lnTo>
                  <a:lnTo>
                    <a:pt x="391144" y="72161"/>
                  </a:lnTo>
                  <a:lnTo>
                    <a:pt x="391144" y="97788"/>
                  </a:lnTo>
                  <a:cubicBezTo>
                    <a:pt x="399378" y="79753"/>
                    <a:pt x="415838" y="68680"/>
                    <a:pt x="436104" y="68680"/>
                  </a:cubicBezTo>
                  <a:close/>
                  <a:moveTo>
                    <a:pt x="646753" y="72159"/>
                  </a:moveTo>
                  <a:lnTo>
                    <a:pt x="646753" y="228445"/>
                  </a:lnTo>
                  <a:lnTo>
                    <a:pt x="600526" y="228445"/>
                  </a:lnTo>
                  <a:lnTo>
                    <a:pt x="600526" y="72159"/>
                  </a:lnTo>
                  <a:lnTo>
                    <a:pt x="646753" y="72159"/>
                  </a:lnTo>
                  <a:close/>
                  <a:moveTo>
                    <a:pt x="1196977" y="68048"/>
                  </a:moveTo>
                  <a:cubicBezTo>
                    <a:pt x="1232753" y="68048"/>
                    <a:pt x="1254603" y="92406"/>
                    <a:pt x="1254603" y="131957"/>
                  </a:cubicBezTo>
                  <a:lnTo>
                    <a:pt x="1254603" y="228446"/>
                  </a:lnTo>
                  <a:lnTo>
                    <a:pt x="1208373" y="228446"/>
                  </a:lnTo>
                  <a:lnTo>
                    <a:pt x="1208373" y="142709"/>
                  </a:lnTo>
                  <a:cubicBezTo>
                    <a:pt x="1208373" y="122149"/>
                    <a:pt x="1198244" y="110441"/>
                    <a:pt x="1180195" y="110441"/>
                  </a:cubicBezTo>
                  <a:cubicBezTo>
                    <a:pt x="1162464" y="110441"/>
                    <a:pt x="1150750" y="123729"/>
                    <a:pt x="1150750" y="145558"/>
                  </a:cubicBezTo>
                  <a:lnTo>
                    <a:pt x="1150750" y="228446"/>
                  </a:lnTo>
                  <a:lnTo>
                    <a:pt x="1104523" y="228446"/>
                  </a:lnTo>
                  <a:lnTo>
                    <a:pt x="1104523" y="72160"/>
                  </a:lnTo>
                  <a:lnTo>
                    <a:pt x="1150750" y="72160"/>
                  </a:lnTo>
                  <a:lnTo>
                    <a:pt x="1150750" y="92092"/>
                  </a:lnTo>
                  <a:cubicBezTo>
                    <a:pt x="1160251" y="76907"/>
                    <a:pt x="1176080" y="68048"/>
                    <a:pt x="1196977" y="68048"/>
                  </a:cubicBezTo>
                  <a:close/>
                  <a:moveTo>
                    <a:pt x="242996" y="104116"/>
                  </a:moveTo>
                  <a:cubicBezTo>
                    <a:pt x="224633" y="104116"/>
                    <a:pt x="209750" y="118035"/>
                    <a:pt x="207851" y="132903"/>
                  </a:cubicBezTo>
                  <a:lnTo>
                    <a:pt x="277823" y="132903"/>
                  </a:lnTo>
                  <a:cubicBezTo>
                    <a:pt x="275925" y="116138"/>
                    <a:pt x="261677" y="104116"/>
                    <a:pt x="242996" y="104116"/>
                  </a:cubicBezTo>
                  <a:close/>
                  <a:moveTo>
                    <a:pt x="1001967" y="104116"/>
                  </a:moveTo>
                  <a:cubicBezTo>
                    <a:pt x="983604" y="104116"/>
                    <a:pt x="968721" y="118035"/>
                    <a:pt x="966822" y="132903"/>
                  </a:cubicBezTo>
                  <a:lnTo>
                    <a:pt x="1036794" y="132903"/>
                  </a:lnTo>
                  <a:cubicBezTo>
                    <a:pt x="1034895" y="116138"/>
                    <a:pt x="1020648" y="104116"/>
                    <a:pt x="1001967" y="104116"/>
                  </a:cubicBezTo>
                  <a:close/>
                  <a:moveTo>
                    <a:pt x="76452" y="49700"/>
                  </a:moveTo>
                  <a:lnTo>
                    <a:pt x="47642" y="49700"/>
                  </a:lnTo>
                  <a:lnTo>
                    <a:pt x="47642" y="107909"/>
                  </a:lnTo>
                  <a:lnTo>
                    <a:pt x="76452" y="107909"/>
                  </a:lnTo>
                  <a:cubicBezTo>
                    <a:pt x="95450" y="107909"/>
                    <a:pt x="109066" y="97153"/>
                    <a:pt x="109066" y="78805"/>
                  </a:cubicBezTo>
                  <a:cubicBezTo>
                    <a:pt x="109066" y="60456"/>
                    <a:pt x="95450" y="49700"/>
                    <a:pt x="76452" y="49700"/>
                  </a:cubicBezTo>
                  <a:close/>
                  <a:moveTo>
                    <a:pt x="623640" y="27"/>
                  </a:moveTo>
                  <a:cubicBezTo>
                    <a:pt x="638519" y="27"/>
                    <a:pt x="650551" y="12366"/>
                    <a:pt x="650551" y="26917"/>
                  </a:cubicBezTo>
                  <a:cubicBezTo>
                    <a:pt x="650551" y="41471"/>
                    <a:pt x="638519" y="53810"/>
                    <a:pt x="623640" y="53810"/>
                  </a:cubicBezTo>
                  <a:cubicBezTo>
                    <a:pt x="608757" y="53810"/>
                    <a:pt x="596729" y="41471"/>
                    <a:pt x="596729" y="26917"/>
                  </a:cubicBezTo>
                  <a:cubicBezTo>
                    <a:pt x="596729" y="12366"/>
                    <a:pt x="608757" y="27"/>
                    <a:pt x="623640" y="27"/>
                  </a:cubicBezTo>
                  <a:close/>
                </a:path>
              </a:pathLst>
            </a:custGeom>
            <a:solidFill>
              <a:schemeClr val="tx2"/>
            </a:solidFill>
            <a:ln w="3905" cap="flat">
              <a:noFill/>
              <a:prstDash val="solid"/>
              <a:miter/>
            </a:ln>
          </p:spPr>
          <p:txBody>
            <a:bodyPr rtlCol="0" anchor="ctr"/>
            <a:lstStyle/>
            <a:p>
              <a:endParaRPr lang="en-US"/>
            </a:p>
          </p:txBody>
        </p:sp>
        <p:sp>
          <p:nvSpPr>
            <p:cNvPr id="8" name="Graphic 6">
              <a:extLst>
                <a:ext uri="{FF2B5EF4-FFF2-40B4-BE49-F238E27FC236}">
                  <a16:creationId xmlns:a16="http://schemas.microsoft.com/office/drawing/2014/main" id="{32364BB8-5033-4E4B-8F35-7CA8E38265C9}"/>
                </a:ext>
              </a:extLst>
            </p:cNvPr>
            <p:cNvSpPr/>
            <p:nvPr/>
          </p:nvSpPr>
          <p:spPr>
            <a:xfrm>
              <a:off x="3721526" y="2201333"/>
              <a:ext cx="410808" cy="439199"/>
            </a:xfrm>
            <a:custGeom>
              <a:avLst/>
              <a:gdLst>
                <a:gd name="connsiteX0" fmla="*/ 405227 w 410808"/>
                <a:gd name="connsiteY0" fmla="*/ 72915 h 439199"/>
                <a:gd name="connsiteX1" fmla="*/ 383294 w 410808"/>
                <a:gd name="connsiteY1" fmla="*/ 34663 h 439199"/>
                <a:gd name="connsiteX2" fmla="*/ 348424 w 410808"/>
                <a:gd name="connsiteY2" fmla="*/ 8998 h 439199"/>
                <a:gd name="connsiteX3" fmla="*/ 265296 w 410808"/>
                <a:gd name="connsiteY3" fmla="*/ 8948 h 439199"/>
                <a:gd name="connsiteX4" fmla="*/ 209272 w 410808"/>
                <a:gd name="connsiteY4" fmla="*/ 71420 h 439199"/>
                <a:gd name="connsiteX5" fmla="*/ 204362 w 410808"/>
                <a:gd name="connsiteY5" fmla="*/ 92591 h 439199"/>
                <a:gd name="connsiteX6" fmla="*/ 203494 w 410808"/>
                <a:gd name="connsiteY6" fmla="*/ 113947 h 439199"/>
                <a:gd name="connsiteX7" fmla="*/ 203862 w 410808"/>
                <a:gd name="connsiteY7" fmla="*/ 155087 h 439199"/>
                <a:gd name="connsiteX8" fmla="*/ 204482 w 410808"/>
                <a:gd name="connsiteY8" fmla="*/ 237371 h 439199"/>
                <a:gd name="connsiteX9" fmla="*/ 204703 w 410808"/>
                <a:gd name="connsiteY9" fmla="*/ 278511 h 439199"/>
                <a:gd name="connsiteX10" fmla="*/ 204760 w 410808"/>
                <a:gd name="connsiteY10" fmla="*/ 299081 h 439199"/>
                <a:gd name="connsiteX11" fmla="*/ 204892 w 410808"/>
                <a:gd name="connsiteY11" fmla="*/ 309309 h 439199"/>
                <a:gd name="connsiteX12" fmla="*/ 204642 w 410808"/>
                <a:gd name="connsiteY12" fmla="*/ 319233 h 439199"/>
                <a:gd name="connsiteX13" fmla="*/ 202117 w 410808"/>
                <a:gd name="connsiteY13" fmla="*/ 339029 h 439199"/>
                <a:gd name="connsiteX14" fmla="*/ 195891 w 410808"/>
                <a:gd name="connsiteY14" fmla="*/ 358138 h 439199"/>
                <a:gd name="connsiteX15" fmla="*/ 172778 w 410808"/>
                <a:gd name="connsiteY15" fmla="*/ 390919 h 439199"/>
                <a:gd name="connsiteX16" fmla="*/ 99701 w 410808"/>
                <a:gd name="connsiteY16" fmla="*/ 416828 h 439199"/>
                <a:gd name="connsiteX17" fmla="*/ 61780 w 410808"/>
                <a:gd name="connsiteY17" fmla="*/ 405754 h 439199"/>
                <a:gd name="connsiteX18" fmla="*/ 31507 w 410808"/>
                <a:gd name="connsiteY18" fmla="*/ 379649 h 439199"/>
                <a:gd name="connsiteX19" fmla="*/ 20639 w 410808"/>
                <a:gd name="connsiteY19" fmla="*/ 362519 h 439199"/>
                <a:gd name="connsiteX20" fmla="*/ 13089 w 410808"/>
                <a:gd name="connsiteY20" fmla="*/ 343608 h 439199"/>
                <a:gd name="connsiteX21" fmla="*/ 10038 w 410808"/>
                <a:gd name="connsiteY21" fmla="*/ 303436 h 439199"/>
                <a:gd name="connsiteX22" fmla="*/ 14586 w 410808"/>
                <a:gd name="connsiteY22" fmla="*/ 283970 h 439199"/>
                <a:gd name="connsiteX23" fmla="*/ 22408 w 410808"/>
                <a:gd name="connsiteY23" fmla="*/ 266007 h 439199"/>
                <a:gd name="connsiteX24" fmla="*/ 32914 w 410808"/>
                <a:gd name="connsiteY24" fmla="*/ 250254 h 439199"/>
                <a:gd name="connsiteX25" fmla="*/ 45733 w 410808"/>
                <a:gd name="connsiteY25" fmla="*/ 237251 h 439199"/>
                <a:gd name="connsiteX26" fmla="*/ 113570 w 410808"/>
                <a:gd name="connsiteY26" fmla="*/ 215045 h 439199"/>
                <a:gd name="connsiteX27" fmla="*/ 191127 w 410808"/>
                <a:gd name="connsiteY27" fmla="*/ 215325 h 439199"/>
                <a:gd name="connsiteX28" fmla="*/ 190929 w 410808"/>
                <a:gd name="connsiteY28" fmla="*/ 187223 h 439199"/>
                <a:gd name="connsiteX29" fmla="*/ 113703 w 410808"/>
                <a:gd name="connsiteY29" fmla="*/ 191528 h 439199"/>
                <a:gd name="connsiteX30" fmla="*/ 71854 w 410808"/>
                <a:gd name="connsiteY30" fmla="*/ 201940 h 439199"/>
                <a:gd name="connsiteX31" fmla="*/ 52843 w 410808"/>
                <a:gd name="connsiteY31" fmla="*/ 212357 h 439199"/>
                <a:gd name="connsiteX32" fmla="*/ 36125 w 410808"/>
                <a:gd name="connsiteY32" fmla="*/ 225973 h 439199"/>
                <a:gd name="connsiteX33" fmla="*/ 22431 w 410808"/>
                <a:gd name="connsiteY33" fmla="*/ 242521 h 439199"/>
                <a:gd name="connsiteX34" fmla="*/ 11996 w 410808"/>
                <a:gd name="connsiteY34" fmla="*/ 261262 h 439199"/>
                <a:gd name="connsiteX35" fmla="*/ 653 w 410808"/>
                <a:gd name="connsiteY35" fmla="*/ 302749 h 439199"/>
                <a:gd name="connsiteX36" fmla="*/ 3454 w 410808"/>
                <a:gd name="connsiteY36" fmla="*/ 346888 h 439199"/>
                <a:gd name="connsiteX37" fmla="*/ 21308 w 410808"/>
                <a:gd name="connsiteY37" fmla="*/ 388209 h 439199"/>
                <a:gd name="connsiteX38" fmla="*/ 54074 w 410808"/>
                <a:gd name="connsiteY38" fmla="*/ 420941 h 439199"/>
                <a:gd name="connsiteX39" fmla="*/ 98217 w 410808"/>
                <a:gd name="connsiteY39" fmla="*/ 437778 h 439199"/>
                <a:gd name="connsiteX40" fmla="*/ 104095 w 410808"/>
                <a:gd name="connsiteY40" fmla="*/ 438545 h 439199"/>
                <a:gd name="connsiteX41" fmla="*/ 110082 w 410808"/>
                <a:gd name="connsiteY41" fmla="*/ 439039 h 439199"/>
                <a:gd name="connsiteX42" fmla="*/ 116215 w 410808"/>
                <a:gd name="connsiteY42" fmla="*/ 439187 h 439199"/>
                <a:gd name="connsiteX43" fmla="*/ 122350 w 410808"/>
                <a:gd name="connsiteY43" fmla="*/ 438993 h 439199"/>
                <a:gd name="connsiteX44" fmla="*/ 146552 w 410808"/>
                <a:gd name="connsiteY44" fmla="*/ 434799 h 439199"/>
                <a:gd name="connsiteX45" fmla="*/ 169484 w 410808"/>
                <a:gd name="connsiteY45" fmla="*/ 425577 h 439199"/>
                <a:gd name="connsiteX46" fmla="*/ 190254 w 410808"/>
                <a:gd name="connsiteY46" fmla="*/ 411687 h 439199"/>
                <a:gd name="connsiteX47" fmla="*/ 221565 w 410808"/>
                <a:gd name="connsiteY47" fmla="*/ 371865 h 439199"/>
                <a:gd name="connsiteX48" fmla="*/ 224367 w 410808"/>
                <a:gd name="connsiteY48" fmla="*/ 366059 h 439199"/>
                <a:gd name="connsiteX49" fmla="*/ 226845 w 410808"/>
                <a:gd name="connsiteY49" fmla="*/ 360095 h 439199"/>
                <a:gd name="connsiteX50" fmla="*/ 230857 w 410808"/>
                <a:gd name="connsiteY50" fmla="*/ 347813 h 439199"/>
                <a:gd name="connsiteX51" fmla="*/ 235423 w 410808"/>
                <a:gd name="connsiteY51" fmla="*/ 322496 h 439199"/>
                <a:gd name="connsiteX52" fmla="*/ 236294 w 410808"/>
                <a:gd name="connsiteY52" fmla="*/ 309750 h 439199"/>
                <a:gd name="connsiteX53" fmla="*/ 236501 w 410808"/>
                <a:gd name="connsiteY53" fmla="*/ 304226 h 439199"/>
                <a:gd name="connsiteX54" fmla="*/ 236760 w 410808"/>
                <a:gd name="connsiteY54" fmla="*/ 299081 h 439199"/>
                <a:gd name="connsiteX55" fmla="*/ 237715 w 410808"/>
                <a:gd name="connsiteY55" fmla="*/ 278511 h 439199"/>
                <a:gd name="connsiteX56" fmla="*/ 238620 w 410808"/>
                <a:gd name="connsiteY56" fmla="*/ 237371 h 439199"/>
                <a:gd name="connsiteX57" fmla="*/ 240359 w 410808"/>
                <a:gd name="connsiteY57" fmla="*/ 155087 h 439199"/>
                <a:gd name="connsiteX58" fmla="*/ 241196 w 410808"/>
                <a:gd name="connsiteY58" fmla="*/ 113947 h 439199"/>
                <a:gd name="connsiteX59" fmla="*/ 241280 w 410808"/>
                <a:gd name="connsiteY59" fmla="*/ 108804 h 439199"/>
                <a:gd name="connsiteX60" fmla="*/ 241306 w 410808"/>
                <a:gd name="connsiteY60" fmla="*/ 107574 h 439199"/>
                <a:gd name="connsiteX61" fmla="*/ 241356 w 410808"/>
                <a:gd name="connsiteY61" fmla="*/ 106714 h 439199"/>
                <a:gd name="connsiteX62" fmla="*/ 241442 w 410808"/>
                <a:gd name="connsiteY62" fmla="*/ 104992 h 439199"/>
                <a:gd name="connsiteX63" fmla="*/ 242208 w 410808"/>
                <a:gd name="connsiteY63" fmla="*/ 98195 h 439199"/>
                <a:gd name="connsiteX64" fmla="*/ 245531 w 410808"/>
                <a:gd name="connsiteY64" fmla="*/ 85091 h 439199"/>
                <a:gd name="connsiteX65" fmla="*/ 259313 w 410808"/>
                <a:gd name="connsiteY65" fmla="*/ 62189 h 439199"/>
                <a:gd name="connsiteX66" fmla="*/ 280612 w 410808"/>
                <a:gd name="connsiteY66" fmla="*/ 46525 h 439199"/>
                <a:gd name="connsiteX67" fmla="*/ 306280 w 410808"/>
                <a:gd name="connsiteY67" fmla="*/ 41060 h 439199"/>
                <a:gd name="connsiteX68" fmla="*/ 332208 w 410808"/>
                <a:gd name="connsiteY68" fmla="*/ 46223 h 439199"/>
                <a:gd name="connsiteX69" fmla="*/ 354259 w 410808"/>
                <a:gd name="connsiteY69" fmla="*/ 61931 h 439199"/>
                <a:gd name="connsiteX70" fmla="*/ 368713 w 410808"/>
                <a:gd name="connsiteY70" fmla="*/ 85641 h 439199"/>
                <a:gd name="connsiteX71" fmla="*/ 372929 w 410808"/>
                <a:gd name="connsiteY71" fmla="*/ 113809 h 439199"/>
                <a:gd name="connsiteX72" fmla="*/ 366004 w 410808"/>
                <a:gd name="connsiteY72" fmla="*/ 141782 h 439199"/>
                <a:gd name="connsiteX73" fmla="*/ 348408 w 410808"/>
                <a:gd name="connsiteY73" fmla="*/ 164901 h 439199"/>
                <a:gd name="connsiteX74" fmla="*/ 322992 w 410808"/>
                <a:gd name="connsiteY74" fmla="*/ 178673 h 439199"/>
                <a:gd name="connsiteX75" fmla="*/ 308664 w 410808"/>
                <a:gd name="connsiteY75" fmla="*/ 181411 h 439199"/>
                <a:gd name="connsiteX76" fmla="*/ 306826 w 410808"/>
                <a:gd name="connsiteY76" fmla="*/ 181527 h 439199"/>
                <a:gd name="connsiteX77" fmla="*/ 304809 w 410808"/>
                <a:gd name="connsiteY77" fmla="*/ 181640 h 439199"/>
                <a:gd name="connsiteX78" fmla="*/ 299847 w 410808"/>
                <a:gd name="connsiteY78" fmla="*/ 181779 h 439199"/>
                <a:gd name="connsiteX79" fmla="*/ 289923 w 410808"/>
                <a:gd name="connsiteY79" fmla="*/ 182053 h 439199"/>
                <a:gd name="connsiteX80" fmla="*/ 252958 w 410808"/>
                <a:gd name="connsiteY80" fmla="*/ 183076 h 439199"/>
                <a:gd name="connsiteX81" fmla="*/ 252277 w 410808"/>
                <a:gd name="connsiteY81" fmla="*/ 215384 h 439199"/>
                <a:gd name="connsiteX82" fmla="*/ 289923 w 410808"/>
                <a:gd name="connsiteY82" fmla="*/ 215898 h 439199"/>
                <a:gd name="connsiteX83" fmla="*/ 299847 w 410808"/>
                <a:gd name="connsiteY83" fmla="*/ 216033 h 439199"/>
                <a:gd name="connsiteX84" fmla="*/ 304809 w 410808"/>
                <a:gd name="connsiteY84" fmla="*/ 216102 h 439199"/>
                <a:gd name="connsiteX85" fmla="*/ 310123 w 410808"/>
                <a:gd name="connsiteY85" fmla="*/ 216052 h 439199"/>
                <a:gd name="connsiteX86" fmla="*/ 331451 w 410808"/>
                <a:gd name="connsiteY86" fmla="*/ 213097 h 439199"/>
                <a:gd name="connsiteX87" fmla="*/ 370314 w 410808"/>
                <a:gd name="connsiteY87" fmla="*/ 194020 h 439199"/>
                <a:gd name="connsiteX88" fmla="*/ 398200 w 410808"/>
                <a:gd name="connsiteY88" fmla="*/ 159964 h 439199"/>
                <a:gd name="connsiteX89" fmla="*/ 405227 w 410808"/>
                <a:gd name="connsiteY89" fmla="*/ 72915 h 4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10808" h="439199">
                  <a:moveTo>
                    <a:pt x="405227" y="72915"/>
                  </a:moveTo>
                  <a:cubicBezTo>
                    <a:pt x="400578" y="58757"/>
                    <a:pt x="393120" y="45570"/>
                    <a:pt x="383294" y="34663"/>
                  </a:cubicBezTo>
                  <a:cubicBezTo>
                    <a:pt x="373506" y="23731"/>
                    <a:pt x="361554" y="14946"/>
                    <a:pt x="348424" y="8998"/>
                  </a:cubicBezTo>
                  <a:cubicBezTo>
                    <a:pt x="322142" y="-3040"/>
                    <a:pt x="291299" y="-2942"/>
                    <a:pt x="265296" y="8948"/>
                  </a:cubicBezTo>
                  <a:cubicBezTo>
                    <a:pt x="239223" y="20705"/>
                    <a:pt x="218629" y="43946"/>
                    <a:pt x="209272" y="71420"/>
                  </a:cubicBezTo>
                  <a:cubicBezTo>
                    <a:pt x="206934" y="78283"/>
                    <a:pt x="205287" y="85393"/>
                    <a:pt x="204362" y="92591"/>
                  </a:cubicBezTo>
                  <a:cubicBezTo>
                    <a:pt x="203373" y="99719"/>
                    <a:pt x="203378" y="107278"/>
                    <a:pt x="203494" y="113947"/>
                  </a:cubicBezTo>
                  <a:lnTo>
                    <a:pt x="203862" y="155087"/>
                  </a:lnTo>
                  <a:lnTo>
                    <a:pt x="204482" y="237371"/>
                  </a:lnTo>
                  <a:lnTo>
                    <a:pt x="204703" y="278511"/>
                  </a:lnTo>
                  <a:cubicBezTo>
                    <a:pt x="204730" y="285369"/>
                    <a:pt x="204655" y="292225"/>
                    <a:pt x="204760" y="299081"/>
                  </a:cubicBezTo>
                  <a:cubicBezTo>
                    <a:pt x="204797" y="302485"/>
                    <a:pt x="204913" y="305996"/>
                    <a:pt x="204892" y="309309"/>
                  </a:cubicBezTo>
                  <a:cubicBezTo>
                    <a:pt x="204935" y="312621"/>
                    <a:pt x="204706" y="315914"/>
                    <a:pt x="204642" y="319233"/>
                  </a:cubicBezTo>
                  <a:cubicBezTo>
                    <a:pt x="204223" y="325837"/>
                    <a:pt x="203496" y="332475"/>
                    <a:pt x="202117" y="339029"/>
                  </a:cubicBezTo>
                  <a:cubicBezTo>
                    <a:pt x="200780" y="345595"/>
                    <a:pt x="198632" y="352005"/>
                    <a:pt x="195891" y="358138"/>
                  </a:cubicBezTo>
                  <a:cubicBezTo>
                    <a:pt x="190381" y="370388"/>
                    <a:pt x="182595" y="381725"/>
                    <a:pt x="172778" y="390919"/>
                  </a:cubicBezTo>
                  <a:cubicBezTo>
                    <a:pt x="153090" y="409188"/>
                    <a:pt x="126137" y="419148"/>
                    <a:pt x="99701" y="416828"/>
                  </a:cubicBezTo>
                  <a:cubicBezTo>
                    <a:pt x="86501" y="415924"/>
                    <a:pt x="73485" y="412131"/>
                    <a:pt x="61780" y="405754"/>
                  </a:cubicBezTo>
                  <a:cubicBezTo>
                    <a:pt x="50049" y="399398"/>
                    <a:pt x="39725" y="390368"/>
                    <a:pt x="31507" y="379649"/>
                  </a:cubicBezTo>
                  <a:cubicBezTo>
                    <a:pt x="27379" y="374303"/>
                    <a:pt x="23745" y="368555"/>
                    <a:pt x="20639" y="362519"/>
                  </a:cubicBezTo>
                  <a:cubicBezTo>
                    <a:pt x="17531" y="356489"/>
                    <a:pt x="14908" y="350172"/>
                    <a:pt x="13089" y="343608"/>
                  </a:cubicBezTo>
                  <a:cubicBezTo>
                    <a:pt x="9155" y="330566"/>
                    <a:pt x="8248" y="316667"/>
                    <a:pt x="10038" y="303436"/>
                  </a:cubicBezTo>
                  <a:cubicBezTo>
                    <a:pt x="11020" y="296807"/>
                    <a:pt x="12548" y="290269"/>
                    <a:pt x="14586" y="283970"/>
                  </a:cubicBezTo>
                  <a:cubicBezTo>
                    <a:pt x="16710" y="277693"/>
                    <a:pt x="19338" y="271666"/>
                    <a:pt x="22408" y="266007"/>
                  </a:cubicBezTo>
                  <a:cubicBezTo>
                    <a:pt x="25433" y="260324"/>
                    <a:pt x="29016" y="255071"/>
                    <a:pt x="32914" y="250254"/>
                  </a:cubicBezTo>
                  <a:cubicBezTo>
                    <a:pt x="36748" y="245391"/>
                    <a:pt x="41021" y="240991"/>
                    <a:pt x="45733" y="237251"/>
                  </a:cubicBezTo>
                  <a:cubicBezTo>
                    <a:pt x="64156" y="221787"/>
                    <a:pt x="88593" y="215138"/>
                    <a:pt x="113570" y="215045"/>
                  </a:cubicBezTo>
                  <a:cubicBezTo>
                    <a:pt x="139421" y="215084"/>
                    <a:pt x="165270" y="215478"/>
                    <a:pt x="191127" y="215325"/>
                  </a:cubicBezTo>
                  <a:lnTo>
                    <a:pt x="190929" y="187223"/>
                  </a:lnTo>
                  <a:cubicBezTo>
                    <a:pt x="165190" y="187793"/>
                    <a:pt x="139439" y="189580"/>
                    <a:pt x="113703" y="191528"/>
                  </a:cubicBezTo>
                  <a:cubicBezTo>
                    <a:pt x="99353" y="192625"/>
                    <a:pt x="85175" y="196201"/>
                    <a:pt x="71854" y="201940"/>
                  </a:cubicBezTo>
                  <a:cubicBezTo>
                    <a:pt x="65184" y="204763"/>
                    <a:pt x="58851" y="208380"/>
                    <a:pt x="52843" y="212357"/>
                  </a:cubicBezTo>
                  <a:cubicBezTo>
                    <a:pt x="46863" y="216392"/>
                    <a:pt x="41182" y="220860"/>
                    <a:pt x="36125" y="225973"/>
                  </a:cubicBezTo>
                  <a:cubicBezTo>
                    <a:pt x="30974" y="230977"/>
                    <a:pt x="26456" y="236607"/>
                    <a:pt x="22431" y="242521"/>
                  </a:cubicBezTo>
                  <a:cubicBezTo>
                    <a:pt x="18388" y="248430"/>
                    <a:pt x="14856" y="254692"/>
                    <a:pt x="11996" y="261262"/>
                  </a:cubicBezTo>
                  <a:cubicBezTo>
                    <a:pt x="6026" y="274304"/>
                    <a:pt x="2201" y="288266"/>
                    <a:pt x="653" y="302749"/>
                  </a:cubicBezTo>
                  <a:cubicBezTo>
                    <a:pt x="-775" y="317368"/>
                    <a:pt x="130" y="332351"/>
                    <a:pt x="3454" y="346888"/>
                  </a:cubicBezTo>
                  <a:cubicBezTo>
                    <a:pt x="6834" y="361421"/>
                    <a:pt x="12832" y="375483"/>
                    <a:pt x="21308" y="388209"/>
                  </a:cubicBezTo>
                  <a:cubicBezTo>
                    <a:pt x="29806" y="400883"/>
                    <a:pt x="40859" y="412268"/>
                    <a:pt x="54074" y="420941"/>
                  </a:cubicBezTo>
                  <a:cubicBezTo>
                    <a:pt x="67269" y="429597"/>
                    <a:pt x="82567" y="435417"/>
                    <a:pt x="98217" y="437778"/>
                  </a:cubicBezTo>
                  <a:cubicBezTo>
                    <a:pt x="100177" y="438144"/>
                    <a:pt x="102132" y="438333"/>
                    <a:pt x="104095" y="438545"/>
                  </a:cubicBezTo>
                  <a:cubicBezTo>
                    <a:pt x="106053" y="438764"/>
                    <a:pt x="108018" y="438976"/>
                    <a:pt x="110082" y="439039"/>
                  </a:cubicBezTo>
                  <a:cubicBezTo>
                    <a:pt x="112127" y="439154"/>
                    <a:pt x="114173" y="439232"/>
                    <a:pt x="116215" y="439187"/>
                  </a:cubicBezTo>
                  <a:cubicBezTo>
                    <a:pt x="118264" y="439200"/>
                    <a:pt x="120311" y="439145"/>
                    <a:pt x="122350" y="438993"/>
                  </a:cubicBezTo>
                  <a:cubicBezTo>
                    <a:pt x="130532" y="438542"/>
                    <a:pt x="138662" y="437110"/>
                    <a:pt x="146552" y="434799"/>
                  </a:cubicBezTo>
                  <a:cubicBezTo>
                    <a:pt x="154446" y="432514"/>
                    <a:pt x="162134" y="429416"/>
                    <a:pt x="169484" y="425577"/>
                  </a:cubicBezTo>
                  <a:cubicBezTo>
                    <a:pt x="176844" y="421740"/>
                    <a:pt x="183753" y="416995"/>
                    <a:pt x="190254" y="411687"/>
                  </a:cubicBezTo>
                  <a:cubicBezTo>
                    <a:pt x="203123" y="400880"/>
                    <a:pt x="213711" y="387133"/>
                    <a:pt x="221565" y="371865"/>
                  </a:cubicBezTo>
                  <a:cubicBezTo>
                    <a:pt x="222577" y="369970"/>
                    <a:pt x="223498" y="368028"/>
                    <a:pt x="224367" y="366059"/>
                  </a:cubicBezTo>
                  <a:cubicBezTo>
                    <a:pt x="225271" y="364104"/>
                    <a:pt x="226086" y="362113"/>
                    <a:pt x="226845" y="360095"/>
                  </a:cubicBezTo>
                  <a:cubicBezTo>
                    <a:pt x="228462" y="356105"/>
                    <a:pt x="229772" y="351981"/>
                    <a:pt x="230857" y="347813"/>
                  </a:cubicBezTo>
                  <a:cubicBezTo>
                    <a:pt x="233096" y="339488"/>
                    <a:pt x="234490" y="330984"/>
                    <a:pt x="235423" y="322496"/>
                  </a:cubicBezTo>
                  <a:cubicBezTo>
                    <a:pt x="235752" y="318241"/>
                    <a:pt x="236175" y="313997"/>
                    <a:pt x="236294" y="309750"/>
                  </a:cubicBezTo>
                  <a:lnTo>
                    <a:pt x="236501" y="304226"/>
                  </a:lnTo>
                  <a:lnTo>
                    <a:pt x="236760" y="299081"/>
                  </a:lnTo>
                  <a:lnTo>
                    <a:pt x="237715" y="278511"/>
                  </a:lnTo>
                  <a:lnTo>
                    <a:pt x="238620" y="237371"/>
                  </a:lnTo>
                  <a:lnTo>
                    <a:pt x="240359" y="155087"/>
                  </a:lnTo>
                  <a:lnTo>
                    <a:pt x="241196" y="113947"/>
                  </a:lnTo>
                  <a:lnTo>
                    <a:pt x="241280" y="108804"/>
                  </a:lnTo>
                  <a:lnTo>
                    <a:pt x="241306" y="107574"/>
                  </a:lnTo>
                  <a:lnTo>
                    <a:pt x="241356" y="106714"/>
                  </a:lnTo>
                  <a:lnTo>
                    <a:pt x="241442" y="104992"/>
                  </a:lnTo>
                  <a:cubicBezTo>
                    <a:pt x="241588" y="102703"/>
                    <a:pt x="241849" y="100435"/>
                    <a:pt x="242208" y="98195"/>
                  </a:cubicBezTo>
                  <a:cubicBezTo>
                    <a:pt x="242959" y="93722"/>
                    <a:pt x="243989" y="89319"/>
                    <a:pt x="245531" y="85091"/>
                  </a:cubicBezTo>
                  <a:cubicBezTo>
                    <a:pt x="248591" y="76630"/>
                    <a:pt x="253398" y="68882"/>
                    <a:pt x="259313" y="62189"/>
                  </a:cubicBezTo>
                  <a:cubicBezTo>
                    <a:pt x="265289" y="55536"/>
                    <a:pt x="272591" y="50149"/>
                    <a:pt x="280612" y="46525"/>
                  </a:cubicBezTo>
                  <a:cubicBezTo>
                    <a:pt x="288648" y="42910"/>
                    <a:pt x="297369" y="41077"/>
                    <a:pt x="306280" y="41060"/>
                  </a:cubicBezTo>
                  <a:cubicBezTo>
                    <a:pt x="315179" y="40910"/>
                    <a:pt x="323995" y="42656"/>
                    <a:pt x="332208" y="46223"/>
                  </a:cubicBezTo>
                  <a:cubicBezTo>
                    <a:pt x="340413" y="49781"/>
                    <a:pt x="347999" y="55153"/>
                    <a:pt x="354259" y="61931"/>
                  </a:cubicBezTo>
                  <a:cubicBezTo>
                    <a:pt x="360472" y="68745"/>
                    <a:pt x="365502" y="76790"/>
                    <a:pt x="368713" y="85641"/>
                  </a:cubicBezTo>
                  <a:cubicBezTo>
                    <a:pt x="371944" y="94462"/>
                    <a:pt x="373395" y="104120"/>
                    <a:pt x="372929" y="113809"/>
                  </a:cubicBezTo>
                  <a:cubicBezTo>
                    <a:pt x="372502" y="123445"/>
                    <a:pt x="370189" y="132995"/>
                    <a:pt x="366004" y="141782"/>
                  </a:cubicBezTo>
                  <a:cubicBezTo>
                    <a:pt x="361795" y="150525"/>
                    <a:pt x="355854" y="158587"/>
                    <a:pt x="348408" y="164901"/>
                  </a:cubicBezTo>
                  <a:cubicBezTo>
                    <a:pt x="340986" y="171225"/>
                    <a:pt x="332299" y="175979"/>
                    <a:pt x="322992" y="178673"/>
                  </a:cubicBezTo>
                  <a:cubicBezTo>
                    <a:pt x="318349" y="180062"/>
                    <a:pt x="313555" y="181006"/>
                    <a:pt x="308664" y="181411"/>
                  </a:cubicBezTo>
                  <a:lnTo>
                    <a:pt x="306826" y="181527"/>
                  </a:lnTo>
                  <a:cubicBezTo>
                    <a:pt x="306157" y="181562"/>
                    <a:pt x="305737" y="181629"/>
                    <a:pt x="304809" y="181640"/>
                  </a:cubicBezTo>
                  <a:lnTo>
                    <a:pt x="299847" y="181779"/>
                  </a:lnTo>
                  <a:lnTo>
                    <a:pt x="289923" y="182053"/>
                  </a:lnTo>
                  <a:lnTo>
                    <a:pt x="252958" y="183076"/>
                  </a:lnTo>
                  <a:lnTo>
                    <a:pt x="252277" y="215384"/>
                  </a:lnTo>
                  <a:lnTo>
                    <a:pt x="289923" y="215898"/>
                  </a:lnTo>
                  <a:lnTo>
                    <a:pt x="299847" y="216033"/>
                  </a:lnTo>
                  <a:lnTo>
                    <a:pt x="304809" y="216102"/>
                  </a:lnTo>
                  <a:lnTo>
                    <a:pt x="310123" y="216052"/>
                  </a:lnTo>
                  <a:cubicBezTo>
                    <a:pt x="317289" y="215826"/>
                    <a:pt x="324450" y="214829"/>
                    <a:pt x="331451" y="213097"/>
                  </a:cubicBezTo>
                  <a:cubicBezTo>
                    <a:pt x="345480" y="209706"/>
                    <a:pt x="358841" y="203157"/>
                    <a:pt x="370314" y="194020"/>
                  </a:cubicBezTo>
                  <a:cubicBezTo>
                    <a:pt x="381841" y="184933"/>
                    <a:pt x="391276" y="173115"/>
                    <a:pt x="398200" y="159964"/>
                  </a:cubicBezTo>
                  <a:cubicBezTo>
                    <a:pt x="412085" y="133541"/>
                    <a:pt x="414616" y="101255"/>
                    <a:pt x="405227" y="72915"/>
                  </a:cubicBezTo>
                </a:path>
              </a:pathLst>
            </a:custGeom>
            <a:solidFill>
              <a:srgbClr val="FD5F07"/>
            </a:solidFill>
            <a:ln w="3905" cap="flat">
              <a:noFill/>
              <a:prstDash val="solid"/>
              <a:miter/>
            </a:ln>
          </p:spPr>
          <p:txBody>
            <a:bodyPr rtlCol="0" anchor="ctr"/>
            <a:lstStyle/>
            <a:p>
              <a:endParaRPr lang="en-US"/>
            </a:p>
          </p:txBody>
        </p:sp>
      </p:grpSp>
    </p:spTree>
    <p:extLst>
      <p:ext uri="{BB962C8B-B14F-4D97-AF65-F5344CB8AC3E}">
        <p14:creationId xmlns:p14="http://schemas.microsoft.com/office/powerpoint/2010/main" val="804818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userDrawn="1">
  <p:cSld name="Cover with Swoosh Lef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3CC605A-5854-9D40-8D73-AF0A3BF9D3E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6740" t="-1" r="-1" b="23541"/>
          <a:stretch/>
        </p:blipFill>
        <p:spPr>
          <a:xfrm>
            <a:off x="1297498" y="720000"/>
            <a:ext cx="10174626" cy="6138000"/>
          </a:xfrm>
          <a:prstGeom prst="rect">
            <a:avLst/>
          </a:prstGeom>
        </p:spPr>
      </p:pic>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2319867"/>
            <a:ext cx="7437120" cy="1723814"/>
          </a:xfrm>
          <a:noFill/>
        </p:spPr>
        <p:txBody>
          <a:bodyPr lIns="1296000" tIns="0" rIns="360000" bIns="180000" anchor="b" anchorCtr="0">
            <a:normAutofit/>
          </a:bodyPr>
          <a:lstStyle>
            <a:lvl1pPr marL="0" marR="0" indent="0" algn="l" defTabSz="914400" rtl="0" eaLnBrk="1" fontAlgn="auto" latinLnBrk="0" hangingPunct="1">
              <a:lnSpc>
                <a:spcPct val="100000"/>
              </a:lnSpc>
              <a:spcBef>
                <a:spcPct val="0"/>
              </a:spcBef>
              <a:spcAft>
                <a:spcPts val="0"/>
              </a:spcAft>
              <a:buClrTx/>
              <a:buSzTx/>
              <a:buFontTx/>
              <a:buNone/>
              <a:tabLst/>
              <a:defRPr sz="3200" b="1" i="0" spc="-150">
                <a:solidFill>
                  <a:schemeClr val="bg1"/>
                </a:solidFill>
                <a:latin typeface="Arial Black" panose="020B0604020202020204" pitchFamily="34" charset="0"/>
                <a:cs typeface="Arial Black" panose="020B0604020202020204" pitchFamily="34" charset="0"/>
              </a:defRPr>
            </a:lvl1pPr>
          </a:lstStyle>
          <a:p>
            <a:r>
              <a:rPr lang="en-US"/>
              <a:t>Deck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4064000"/>
            <a:ext cx="7437120" cy="2285999"/>
          </a:xfrm>
          <a:prstGeom prst="rect">
            <a:avLst/>
          </a:prstGeom>
          <a:noFill/>
        </p:spPr>
        <p:txBody>
          <a:bodyPr lIns="1296000" tIns="180000" rIns="360000" bIns="18000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7" name="Group 6">
            <a:extLst>
              <a:ext uri="{FF2B5EF4-FFF2-40B4-BE49-F238E27FC236}">
                <a16:creationId xmlns:a16="http://schemas.microsoft.com/office/drawing/2014/main" id="{8135FD41-4CFF-BE42-9714-401D3403DEBD}"/>
              </a:ext>
            </a:extLst>
          </p:cNvPr>
          <p:cNvGrpSpPr/>
          <p:nvPr userDrawn="1"/>
        </p:nvGrpSpPr>
        <p:grpSpPr>
          <a:xfrm>
            <a:off x="1297498" y="720000"/>
            <a:ext cx="1371899" cy="1262947"/>
            <a:chOff x="3217078" y="645877"/>
            <a:chExt cx="1857509" cy="1709991"/>
          </a:xfrm>
        </p:grpSpPr>
        <p:sp>
          <p:nvSpPr>
            <p:cNvPr id="8" name="Graphic 6">
              <a:extLst>
                <a:ext uri="{FF2B5EF4-FFF2-40B4-BE49-F238E27FC236}">
                  <a16:creationId xmlns:a16="http://schemas.microsoft.com/office/drawing/2014/main" id="{1FD4C0D6-4A2F-D648-B46B-EC25A11E612C}"/>
                </a:ext>
              </a:extLst>
            </p:cNvPr>
            <p:cNvSpPr/>
            <p:nvPr/>
          </p:nvSpPr>
          <p:spPr>
            <a:xfrm>
              <a:off x="3557175" y="645877"/>
              <a:ext cx="1185839" cy="1256530"/>
            </a:xfrm>
            <a:custGeom>
              <a:avLst/>
              <a:gdLst>
                <a:gd name="connsiteX0" fmla="*/ 1169730 w 1185839"/>
                <a:gd name="connsiteY0" fmla="*/ 208605 h 1256530"/>
                <a:gd name="connsiteX1" fmla="*/ 1106417 w 1185839"/>
                <a:gd name="connsiteY1" fmla="*/ 99168 h 1256530"/>
                <a:gd name="connsiteX2" fmla="*/ 1005757 w 1185839"/>
                <a:gd name="connsiteY2" fmla="*/ 25743 h 1256530"/>
                <a:gd name="connsiteX3" fmla="*/ 765803 w 1185839"/>
                <a:gd name="connsiteY3" fmla="*/ 25600 h 1256530"/>
                <a:gd name="connsiteX4" fmla="*/ 604084 w 1185839"/>
                <a:gd name="connsiteY4" fmla="*/ 204330 h 1256530"/>
                <a:gd name="connsiteX5" fmla="*/ 589910 w 1185839"/>
                <a:gd name="connsiteY5" fmla="*/ 264899 h 1256530"/>
                <a:gd name="connsiteX6" fmla="*/ 587406 w 1185839"/>
                <a:gd name="connsiteY6" fmla="*/ 325998 h 1256530"/>
                <a:gd name="connsiteX7" fmla="*/ 588467 w 1185839"/>
                <a:gd name="connsiteY7" fmla="*/ 443697 h 1256530"/>
                <a:gd name="connsiteX8" fmla="*/ 590255 w 1185839"/>
                <a:gd name="connsiteY8" fmla="*/ 679107 h 1256530"/>
                <a:gd name="connsiteX9" fmla="*/ 590894 w 1185839"/>
                <a:gd name="connsiteY9" fmla="*/ 796807 h 1256530"/>
                <a:gd name="connsiteX10" fmla="*/ 591059 w 1185839"/>
                <a:gd name="connsiteY10" fmla="*/ 855657 h 1256530"/>
                <a:gd name="connsiteX11" fmla="*/ 591440 w 1185839"/>
                <a:gd name="connsiteY11" fmla="*/ 884920 h 1256530"/>
                <a:gd name="connsiteX12" fmla="*/ 590719 w 1185839"/>
                <a:gd name="connsiteY12" fmla="*/ 913310 h 1256530"/>
                <a:gd name="connsiteX13" fmla="*/ 583428 w 1185839"/>
                <a:gd name="connsiteY13" fmla="*/ 969943 h 1256530"/>
                <a:gd name="connsiteX14" fmla="*/ 565456 w 1185839"/>
                <a:gd name="connsiteY14" fmla="*/ 1024617 h 1256530"/>
                <a:gd name="connsiteX15" fmla="*/ 498739 w 1185839"/>
                <a:gd name="connsiteY15" fmla="*/ 1118403 h 1256530"/>
                <a:gd name="connsiteX16" fmla="*/ 287796 w 1185839"/>
                <a:gd name="connsiteY16" fmla="*/ 1192525 h 1256530"/>
                <a:gd name="connsiteX17" fmla="*/ 178334 w 1185839"/>
                <a:gd name="connsiteY17" fmla="*/ 1160849 h 1256530"/>
                <a:gd name="connsiteX18" fmla="*/ 90949 w 1185839"/>
                <a:gd name="connsiteY18" fmla="*/ 1086159 h 1256530"/>
                <a:gd name="connsiteX19" fmla="*/ 59576 w 1185839"/>
                <a:gd name="connsiteY19" fmla="*/ 1037149 h 1256530"/>
                <a:gd name="connsiteX20" fmla="*/ 37782 w 1185839"/>
                <a:gd name="connsiteY20" fmla="*/ 983043 h 1256530"/>
                <a:gd name="connsiteX21" fmla="*/ 28977 w 1185839"/>
                <a:gd name="connsiteY21" fmla="*/ 868116 h 1256530"/>
                <a:gd name="connsiteX22" fmla="*/ 42104 w 1185839"/>
                <a:gd name="connsiteY22" fmla="*/ 812426 h 1256530"/>
                <a:gd name="connsiteX23" fmla="*/ 64682 w 1185839"/>
                <a:gd name="connsiteY23" fmla="*/ 761033 h 1256530"/>
                <a:gd name="connsiteX24" fmla="*/ 95009 w 1185839"/>
                <a:gd name="connsiteY24" fmla="*/ 715966 h 1256530"/>
                <a:gd name="connsiteX25" fmla="*/ 132014 w 1185839"/>
                <a:gd name="connsiteY25" fmla="*/ 678763 h 1256530"/>
                <a:gd name="connsiteX26" fmla="*/ 327830 w 1185839"/>
                <a:gd name="connsiteY26" fmla="*/ 615235 h 1256530"/>
                <a:gd name="connsiteX27" fmla="*/ 551705 w 1185839"/>
                <a:gd name="connsiteY27" fmla="*/ 616034 h 1256530"/>
                <a:gd name="connsiteX28" fmla="*/ 551133 w 1185839"/>
                <a:gd name="connsiteY28" fmla="*/ 535637 h 1256530"/>
                <a:gd name="connsiteX29" fmla="*/ 328216 w 1185839"/>
                <a:gd name="connsiteY29" fmla="*/ 547953 h 1256530"/>
                <a:gd name="connsiteX30" fmla="*/ 207414 w 1185839"/>
                <a:gd name="connsiteY30" fmla="*/ 577741 h 1256530"/>
                <a:gd name="connsiteX31" fmla="*/ 152535 w 1185839"/>
                <a:gd name="connsiteY31" fmla="*/ 607544 h 1256530"/>
                <a:gd name="connsiteX32" fmla="*/ 104279 w 1185839"/>
                <a:gd name="connsiteY32" fmla="*/ 646499 h 1256530"/>
                <a:gd name="connsiteX33" fmla="*/ 64749 w 1185839"/>
                <a:gd name="connsiteY33" fmla="*/ 693842 h 1256530"/>
                <a:gd name="connsiteX34" fmla="*/ 34629 w 1185839"/>
                <a:gd name="connsiteY34" fmla="*/ 747458 h 1256530"/>
                <a:gd name="connsiteX35" fmla="*/ 1885 w 1185839"/>
                <a:gd name="connsiteY35" fmla="*/ 866152 h 1256530"/>
                <a:gd name="connsiteX36" fmla="*/ 9970 w 1185839"/>
                <a:gd name="connsiteY36" fmla="*/ 992430 h 1256530"/>
                <a:gd name="connsiteX37" fmla="*/ 61509 w 1185839"/>
                <a:gd name="connsiteY37" fmla="*/ 1110646 h 1256530"/>
                <a:gd name="connsiteX38" fmla="*/ 156091 w 1185839"/>
                <a:gd name="connsiteY38" fmla="*/ 1204289 h 1256530"/>
                <a:gd name="connsiteX39" fmla="*/ 283514 w 1185839"/>
                <a:gd name="connsiteY39" fmla="*/ 1252466 h 1256530"/>
                <a:gd name="connsiteX40" fmla="*/ 300480 w 1185839"/>
                <a:gd name="connsiteY40" fmla="*/ 1254654 h 1256530"/>
                <a:gd name="connsiteX41" fmla="*/ 317762 w 1185839"/>
                <a:gd name="connsiteY41" fmla="*/ 1256075 h 1256530"/>
                <a:gd name="connsiteX42" fmla="*/ 335465 w 1185839"/>
                <a:gd name="connsiteY42" fmla="*/ 1256492 h 1256530"/>
                <a:gd name="connsiteX43" fmla="*/ 353174 w 1185839"/>
                <a:gd name="connsiteY43" fmla="*/ 1255942 h 1256530"/>
                <a:gd name="connsiteX44" fmla="*/ 423035 w 1185839"/>
                <a:gd name="connsiteY44" fmla="*/ 1243941 h 1256530"/>
                <a:gd name="connsiteX45" fmla="*/ 489233 w 1185839"/>
                <a:gd name="connsiteY45" fmla="*/ 1217560 h 1256530"/>
                <a:gd name="connsiteX46" fmla="*/ 549186 w 1185839"/>
                <a:gd name="connsiteY46" fmla="*/ 1177814 h 1256530"/>
                <a:gd name="connsiteX47" fmla="*/ 639569 w 1185839"/>
                <a:gd name="connsiteY47" fmla="*/ 1063890 h 1256530"/>
                <a:gd name="connsiteX48" fmla="*/ 647655 w 1185839"/>
                <a:gd name="connsiteY48" fmla="*/ 1047275 h 1256530"/>
                <a:gd name="connsiteX49" fmla="*/ 654809 w 1185839"/>
                <a:gd name="connsiteY49" fmla="*/ 1030216 h 1256530"/>
                <a:gd name="connsiteX50" fmla="*/ 666391 w 1185839"/>
                <a:gd name="connsiteY50" fmla="*/ 995073 h 1256530"/>
                <a:gd name="connsiteX51" fmla="*/ 679574 w 1185839"/>
                <a:gd name="connsiteY51" fmla="*/ 922646 h 1256530"/>
                <a:gd name="connsiteX52" fmla="*/ 682088 w 1185839"/>
                <a:gd name="connsiteY52" fmla="*/ 886180 h 1256530"/>
                <a:gd name="connsiteX53" fmla="*/ 682688 w 1185839"/>
                <a:gd name="connsiteY53" fmla="*/ 870376 h 1256530"/>
                <a:gd name="connsiteX54" fmla="*/ 683431 w 1185839"/>
                <a:gd name="connsiteY54" fmla="*/ 855657 h 1256530"/>
                <a:gd name="connsiteX55" fmla="*/ 686184 w 1185839"/>
                <a:gd name="connsiteY55" fmla="*/ 796807 h 1256530"/>
                <a:gd name="connsiteX56" fmla="*/ 688803 w 1185839"/>
                <a:gd name="connsiteY56" fmla="*/ 679107 h 1256530"/>
                <a:gd name="connsiteX57" fmla="*/ 693813 w 1185839"/>
                <a:gd name="connsiteY57" fmla="*/ 443697 h 1256530"/>
                <a:gd name="connsiteX58" fmla="*/ 696233 w 1185839"/>
                <a:gd name="connsiteY58" fmla="*/ 325998 h 1256530"/>
                <a:gd name="connsiteX59" fmla="*/ 696480 w 1185839"/>
                <a:gd name="connsiteY59" fmla="*/ 311285 h 1256530"/>
                <a:gd name="connsiteX60" fmla="*/ 696557 w 1185839"/>
                <a:gd name="connsiteY60" fmla="*/ 307765 h 1256530"/>
                <a:gd name="connsiteX61" fmla="*/ 696699 w 1185839"/>
                <a:gd name="connsiteY61" fmla="*/ 305304 h 1256530"/>
                <a:gd name="connsiteX62" fmla="*/ 696947 w 1185839"/>
                <a:gd name="connsiteY62" fmla="*/ 300377 h 1256530"/>
                <a:gd name="connsiteX63" fmla="*/ 699157 w 1185839"/>
                <a:gd name="connsiteY63" fmla="*/ 280931 h 1256530"/>
                <a:gd name="connsiteX64" fmla="*/ 708749 w 1185839"/>
                <a:gd name="connsiteY64" fmla="*/ 243443 h 1256530"/>
                <a:gd name="connsiteX65" fmla="*/ 748535 w 1185839"/>
                <a:gd name="connsiteY65" fmla="*/ 177919 h 1256530"/>
                <a:gd name="connsiteX66" fmla="*/ 810018 w 1185839"/>
                <a:gd name="connsiteY66" fmla="*/ 133105 h 1256530"/>
                <a:gd name="connsiteX67" fmla="*/ 884104 w 1185839"/>
                <a:gd name="connsiteY67" fmla="*/ 117471 h 1256530"/>
                <a:gd name="connsiteX68" fmla="*/ 958951 w 1185839"/>
                <a:gd name="connsiteY68" fmla="*/ 132243 h 1256530"/>
                <a:gd name="connsiteX69" fmla="*/ 1022597 w 1185839"/>
                <a:gd name="connsiteY69" fmla="*/ 177183 h 1256530"/>
                <a:gd name="connsiteX70" fmla="*/ 1064326 w 1185839"/>
                <a:gd name="connsiteY70" fmla="*/ 245014 h 1256530"/>
                <a:gd name="connsiteX71" fmla="*/ 1076490 w 1185839"/>
                <a:gd name="connsiteY71" fmla="*/ 325602 h 1256530"/>
                <a:gd name="connsiteX72" fmla="*/ 1056506 w 1185839"/>
                <a:gd name="connsiteY72" fmla="*/ 405633 h 1256530"/>
                <a:gd name="connsiteX73" fmla="*/ 1005710 w 1185839"/>
                <a:gd name="connsiteY73" fmla="*/ 471775 h 1256530"/>
                <a:gd name="connsiteX74" fmla="*/ 932348 w 1185839"/>
                <a:gd name="connsiteY74" fmla="*/ 511175 h 1256530"/>
                <a:gd name="connsiteX75" fmla="*/ 890990 w 1185839"/>
                <a:gd name="connsiteY75" fmla="*/ 519008 h 1256530"/>
                <a:gd name="connsiteX76" fmla="*/ 885685 w 1185839"/>
                <a:gd name="connsiteY76" fmla="*/ 519341 h 1256530"/>
                <a:gd name="connsiteX77" fmla="*/ 879856 w 1185839"/>
                <a:gd name="connsiteY77" fmla="*/ 519664 h 1256530"/>
                <a:gd name="connsiteX78" fmla="*/ 865540 w 1185839"/>
                <a:gd name="connsiteY78" fmla="*/ 520061 h 1256530"/>
                <a:gd name="connsiteX79" fmla="*/ 836888 w 1185839"/>
                <a:gd name="connsiteY79" fmla="*/ 520844 h 1256530"/>
                <a:gd name="connsiteX80" fmla="*/ 730189 w 1185839"/>
                <a:gd name="connsiteY80" fmla="*/ 523771 h 1256530"/>
                <a:gd name="connsiteX81" fmla="*/ 728218 w 1185839"/>
                <a:gd name="connsiteY81" fmla="*/ 616204 h 1256530"/>
                <a:gd name="connsiteX82" fmla="*/ 836888 w 1185839"/>
                <a:gd name="connsiteY82" fmla="*/ 617675 h 1256530"/>
                <a:gd name="connsiteX83" fmla="*/ 865540 w 1185839"/>
                <a:gd name="connsiteY83" fmla="*/ 618061 h 1256530"/>
                <a:gd name="connsiteX84" fmla="*/ 879856 w 1185839"/>
                <a:gd name="connsiteY84" fmla="*/ 618257 h 1256530"/>
                <a:gd name="connsiteX85" fmla="*/ 895201 w 1185839"/>
                <a:gd name="connsiteY85" fmla="*/ 618114 h 1256530"/>
                <a:gd name="connsiteX86" fmla="*/ 956761 w 1185839"/>
                <a:gd name="connsiteY86" fmla="*/ 609661 h 1256530"/>
                <a:gd name="connsiteX87" fmla="*/ 1068946 w 1185839"/>
                <a:gd name="connsiteY87" fmla="*/ 555083 h 1256530"/>
                <a:gd name="connsiteX88" fmla="*/ 1149442 w 1185839"/>
                <a:gd name="connsiteY88" fmla="*/ 457649 h 1256530"/>
                <a:gd name="connsiteX89" fmla="*/ 1169730 w 1185839"/>
                <a:gd name="connsiteY89" fmla="*/ 208605 h 1256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85839" h="1256530">
                  <a:moveTo>
                    <a:pt x="1169730" y="208605"/>
                  </a:moveTo>
                  <a:cubicBezTo>
                    <a:pt x="1156309" y="168101"/>
                    <a:pt x="1134783" y="130374"/>
                    <a:pt x="1106417" y="99168"/>
                  </a:cubicBezTo>
                  <a:cubicBezTo>
                    <a:pt x="1078157" y="67894"/>
                    <a:pt x="1043657" y="42759"/>
                    <a:pt x="1005757" y="25743"/>
                  </a:cubicBezTo>
                  <a:cubicBezTo>
                    <a:pt x="929891" y="-8697"/>
                    <a:pt x="840860" y="-8417"/>
                    <a:pt x="765803" y="25600"/>
                  </a:cubicBezTo>
                  <a:cubicBezTo>
                    <a:pt x="690537" y="59235"/>
                    <a:pt x="631091" y="125727"/>
                    <a:pt x="604084" y="204330"/>
                  </a:cubicBezTo>
                  <a:cubicBezTo>
                    <a:pt x="597335" y="223965"/>
                    <a:pt x="592579" y="244305"/>
                    <a:pt x="589910" y="264899"/>
                  </a:cubicBezTo>
                  <a:cubicBezTo>
                    <a:pt x="587055" y="285292"/>
                    <a:pt x="587071" y="306918"/>
                    <a:pt x="587406" y="325998"/>
                  </a:cubicBezTo>
                  <a:lnTo>
                    <a:pt x="588467" y="443697"/>
                  </a:lnTo>
                  <a:lnTo>
                    <a:pt x="590255" y="679107"/>
                  </a:lnTo>
                  <a:lnTo>
                    <a:pt x="590894" y="796807"/>
                  </a:lnTo>
                  <a:cubicBezTo>
                    <a:pt x="590971" y="816427"/>
                    <a:pt x="590755" y="836041"/>
                    <a:pt x="591059" y="855657"/>
                  </a:cubicBezTo>
                  <a:cubicBezTo>
                    <a:pt x="591167" y="865395"/>
                    <a:pt x="591502" y="875441"/>
                    <a:pt x="591440" y="884920"/>
                  </a:cubicBezTo>
                  <a:cubicBezTo>
                    <a:pt x="591564" y="894394"/>
                    <a:pt x="590904" y="903815"/>
                    <a:pt x="590719" y="913310"/>
                  </a:cubicBezTo>
                  <a:cubicBezTo>
                    <a:pt x="589508" y="932205"/>
                    <a:pt x="587411" y="951197"/>
                    <a:pt x="583428" y="969943"/>
                  </a:cubicBezTo>
                  <a:cubicBezTo>
                    <a:pt x="579569" y="988727"/>
                    <a:pt x="573371" y="1007075"/>
                    <a:pt x="565456" y="1024617"/>
                  </a:cubicBezTo>
                  <a:cubicBezTo>
                    <a:pt x="549552" y="1059665"/>
                    <a:pt x="527076" y="1092099"/>
                    <a:pt x="498739" y="1118403"/>
                  </a:cubicBezTo>
                  <a:cubicBezTo>
                    <a:pt x="441908" y="1170672"/>
                    <a:pt x="364107" y="1199165"/>
                    <a:pt x="287796" y="1192525"/>
                  </a:cubicBezTo>
                  <a:cubicBezTo>
                    <a:pt x="249694" y="1189939"/>
                    <a:pt x="212123" y="1179093"/>
                    <a:pt x="178334" y="1160849"/>
                  </a:cubicBezTo>
                  <a:cubicBezTo>
                    <a:pt x="144472" y="1142662"/>
                    <a:pt x="114671" y="1116822"/>
                    <a:pt x="90949" y="1086159"/>
                  </a:cubicBezTo>
                  <a:cubicBezTo>
                    <a:pt x="79032" y="1070862"/>
                    <a:pt x="68542" y="1054418"/>
                    <a:pt x="59576" y="1037149"/>
                  </a:cubicBezTo>
                  <a:cubicBezTo>
                    <a:pt x="50606" y="1019900"/>
                    <a:pt x="43032" y="1001827"/>
                    <a:pt x="37782" y="983043"/>
                  </a:cubicBezTo>
                  <a:cubicBezTo>
                    <a:pt x="26426" y="945733"/>
                    <a:pt x="23809" y="905969"/>
                    <a:pt x="28977" y="868116"/>
                  </a:cubicBezTo>
                  <a:cubicBezTo>
                    <a:pt x="31811" y="849152"/>
                    <a:pt x="36221" y="830447"/>
                    <a:pt x="42104" y="812426"/>
                  </a:cubicBezTo>
                  <a:cubicBezTo>
                    <a:pt x="48237" y="794467"/>
                    <a:pt x="55820" y="777224"/>
                    <a:pt x="64682" y="761033"/>
                  </a:cubicBezTo>
                  <a:cubicBezTo>
                    <a:pt x="73416" y="744774"/>
                    <a:pt x="83756" y="729748"/>
                    <a:pt x="95009" y="715966"/>
                  </a:cubicBezTo>
                  <a:cubicBezTo>
                    <a:pt x="106076" y="702051"/>
                    <a:pt x="118411" y="689465"/>
                    <a:pt x="132014" y="678763"/>
                  </a:cubicBezTo>
                  <a:cubicBezTo>
                    <a:pt x="185191" y="634521"/>
                    <a:pt x="255732" y="615500"/>
                    <a:pt x="327830" y="615235"/>
                  </a:cubicBezTo>
                  <a:cubicBezTo>
                    <a:pt x="402451" y="615345"/>
                    <a:pt x="477068" y="616474"/>
                    <a:pt x="551705" y="616034"/>
                  </a:cubicBezTo>
                  <a:lnTo>
                    <a:pt x="551133" y="535637"/>
                  </a:lnTo>
                  <a:cubicBezTo>
                    <a:pt x="476836" y="537267"/>
                    <a:pt x="402503" y="542381"/>
                    <a:pt x="328216" y="547953"/>
                  </a:cubicBezTo>
                  <a:cubicBezTo>
                    <a:pt x="286791" y="551092"/>
                    <a:pt x="245866" y="561324"/>
                    <a:pt x="207414" y="577741"/>
                  </a:cubicBezTo>
                  <a:cubicBezTo>
                    <a:pt x="188159" y="585818"/>
                    <a:pt x="169878" y="596165"/>
                    <a:pt x="152535" y="607544"/>
                  </a:cubicBezTo>
                  <a:cubicBezTo>
                    <a:pt x="135275" y="619088"/>
                    <a:pt x="118875" y="631870"/>
                    <a:pt x="104279" y="646499"/>
                  </a:cubicBezTo>
                  <a:cubicBezTo>
                    <a:pt x="89408" y="660816"/>
                    <a:pt x="76368" y="676922"/>
                    <a:pt x="64749" y="693842"/>
                  </a:cubicBezTo>
                  <a:cubicBezTo>
                    <a:pt x="53079" y="710747"/>
                    <a:pt x="42883" y="728663"/>
                    <a:pt x="34629" y="747458"/>
                  </a:cubicBezTo>
                  <a:cubicBezTo>
                    <a:pt x="17394" y="784771"/>
                    <a:pt x="6352" y="824715"/>
                    <a:pt x="1885" y="866152"/>
                  </a:cubicBezTo>
                  <a:cubicBezTo>
                    <a:pt x="-2236" y="907975"/>
                    <a:pt x="375" y="950837"/>
                    <a:pt x="9970" y="992430"/>
                  </a:cubicBezTo>
                  <a:cubicBezTo>
                    <a:pt x="19728" y="1034014"/>
                    <a:pt x="37040" y="1074243"/>
                    <a:pt x="61509" y="1110646"/>
                  </a:cubicBezTo>
                  <a:cubicBezTo>
                    <a:pt x="86039" y="1146906"/>
                    <a:pt x="117942" y="1179481"/>
                    <a:pt x="156091" y="1204289"/>
                  </a:cubicBezTo>
                  <a:cubicBezTo>
                    <a:pt x="194177" y="1229060"/>
                    <a:pt x="238338" y="1245712"/>
                    <a:pt x="283514" y="1252466"/>
                  </a:cubicBezTo>
                  <a:cubicBezTo>
                    <a:pt x="289171" y="1253508"/>
                    <a:pt x="294813" y="1254048"/>
                    <a:pt x="300480" y="1254654"/>
                  </a:cubicBezTo>
                  <a:cubicBezTo>
                    <a:pt x="306133" y="1255279"/>
                    <a:pt x="311806" y="1255895"/>
                    <a:pt x="317762" y="1256075"/>
                  </a:cubicBezTo>
                  <a:cubicBezTo>
                    <a:pt x="323666" y="1256397"/>
                    <a:pt x="329571" y="1256624"/>
                    <a:pt x="335465" y="1256492"/>
                  </a:cubicBezTo>
                  <a:cubicBezTo>
                    <a:pt x="341380" y="1256530"/>
                    <a:pt x="347290" y="1256369"/>
                    <a:pt x="353174" y="1255942"/>
                  </a:cubicBezTo>
                  <a:cubicBezTo>
                    <a:pt x="376793" y="1254645"/>
                    <a:pt x="400261" y="1250553"/>
                    <a:pt x="423035" y="1243941"/>
                  </a:cubicBezTo>
                  <a:cubicBezTo>
                    <a:pt x="445824" y="1237405"/>
                    <a:pt x="468015" y="1228539"/>
                    <a:pt x="489233" y="1217560"/>
                  </a:cubicBezTo>
                  <a:cubicBezTo>
                    <a:pt x="510476" y="1206582"/>
                    <a:pt x="530421" y="1193008"/>
                    <a:pt x="549186" y="1177814"/>
                  </a:cubicBezTo>
                  <a:cubicBezTo>
                    <a:pt x="586334" y="1146896"/>
                    <a:pt x="616899" y="1107567"/>
                    <a:pt x="639569" y="1063890"/>
                  </a:cubicBezTo>
                  <a:cubicBezTo>
                    <a:pt x="642493" y="1058472"/>
                    <a:pt x="645150" y="1052911"/>
                    <a:pt x="647655" y="1047275"/>
                  </a:cubicBezTo>
                  <a:cubicBezTo>
                    <a:pt x="650265" y="1041687"/>
                    <a:pt x="652618" y="1035994"/>
                    <a:pt x="654809" y="1030216"/>
                  </a:cubicBezTo>
                  <a:cubicBezTo>
                    <a:pt x="659476" y="1018801"/>
                    <a:pt x="663257" y="1006999"/>
                    <a:pt x="666391" y="995073"/>
                  </a:cubicBezTo>
                  <a:cubicBezTo>
                    <a:pt x="672849" y="971260"/>
                    <a:pt x="676878" y="946930"/>
                    <a:pt x="679574" y="922646"/>
                  </a:cubicBezTo>
                  <a:cubicBezTo>
                    <a:pt x="680517" y="910473"/>
                    <a:pt x="681745" y="898332"/>
                    <a:pt x="682088" y="886180"/>
                  </a:cubicBezTo>
                  <a:lnTo>
                    <a:pt x="682688" y="870376"/>
                  </a:lnTo>
                  <a:lnTo>
                    <a:pt x="683431" y="855657"/>
                  </a:lnTo>
                  <a:lnTo>
                    <a:pt x="686184" y="796807"/>
                  </a:lnTo>
                  <a:lnTo>
                    <a:pt x="688803" y="679107"/>
                  </a:lnTo>
                  <a:lnTo>
                    <a:pt x="693813" y="443697"/>
                  </a:lnTo>
                  <a:lnTo>
                    <a:pt x="696233" y="325998"/>
                  </a:lnTo>
                  <a:lnTo>
                    <a:pt x="696480" y="311285"/>
                  </a:lnTo>
                  <a:lnTo>
                    <a:pt x="696557" y="307765"/>
                  </a:lnTo>
                  <a:lnTo>
                    <a:pt x="696699" y="305304"/>
                  </a:lnTo>
                  <a:lnTo>
                    <a:pt x="696947" y="300377"/>
                  </a:lnTo>
                  <a:cubicBezTo>
                    <a:pt x="697366" y="293829"/>
                    <a:pt x="698119" y="287341"/>
                    <a:pt x="699157" y="280931"/>
                  </a:cubicBezTo>
                  <a:cubicBezTo>
                    <a:pt x="701329" y="268133"/>
                    <a:pt x="704300" y="255536"/>
                    <a:pt x="708749" y="243443"/>
                  </a:cubicBezTo>
                  <a:cubicBezTo>
                    <a:pt x="717578" y="219233"/>
                    <a:pt x="731456" y="197068"/>
                    <a:pt x="748535" y="177919"/>
                  </a:cubicBezTo>
                  <a:cubicBezTo>
                    <a:pt x="765784" y="158886"/>
                    <a:pt x="786863" y="143473"/>
                    <a:pt x="810018" y="133105"/>
                  </a:cubicBezTo>
                  <a:cubicBezTo>
                    <a:pt x="833212" y="122763"/>
                    <a:pt x="858386" y="117518"/>
                    <a:pt x="884104" y="117471"/>
                  </a:cubicBezTo>
                  <a:cubicBezTo>
                    <a:pt x="909793" y="117042"/>
                    <a:pt x="935244" y="122038"/>
                    <a:pt x="958951" y="132243"/>
                  </a:cubicBezTo>
                  <a:cubicBezTo>
                    <a:pt x="982630" y="142420"/>
                    <a:pt x="1004528" y="157791"/>
                    <a:pt x="1022597" y="177183"/>
                  </a:cubicBezTo>
                  <a:cubicBezTo>
                    <a:pt x="1040533" y="196676"/>
                    <a:pt x="1055059" y="219694"/>
                    <a:pt x="1064326" y="245014"/>
                  </a:cubicBezTo>
                  <a:cubicBezTo>
                    <a:pt x="1073651" y="270250"/>
                    <a:pt x="1077842" y="297883"/>
                    <a:pt x="1076490" y="325602"/>
                  </a:cubicBezTo>
                  <a:cubicBezTo>
                    <a:pt x="1075261" y="353171"/>
                    <a:pt x="1068584" y="380492"/>
                    <a:pt x="1056506" y="405633"/>
                  </a:cubicBezTo>
                  <a:cubicBezTo>
                    <a:pt x="1044352" y="430645"/>
                    <a:pt x="1027207" y="453712"/>
                    <a:pt x="1005710" y="471775"/>
                  </a:cubicBezTo>
                  <a:cubicBezTo>
                    <a:pt x="984288" y="489866"/>
                    <a:pt x="959209" y="503468"/>
                    <a:pt x="932348" y="511175"/>
                  </a:cubicBezTo>
                  <a:cubicBezTo>
                    <a:pt x="918946" y="515149"/>
                    <a:pt x="905106" y="517849"/>
                    <a:pt x="890990" y="519008"/>
                  </a:cubicBezTo>
                  <a:lnTo>
                    <a:pt x="885685" y="519341"/>
                  </a:lnTo>
                  <a:cubicBezTo>
                    <a:pt x="883752" y="519441"/>
                    <a:pt x="882542" y="519633"/>
                    <a:pt x="879856" y="519664"/>
                  </a:cubicBezTo>
                  <a:lnTo>
                    <a:pt x="865540" y="520061"/>
                  </a:lnTo>
                  <a:lnTo>
                    <a:pt x="836888" y="520844"/>
                  </a:lnTo>
                  <a:lnTo>
                    <a:pt x="730189" y="523771"/>
                  </a:lnTo>
                  <a:lnTo>
                    <a:pt x="728218" y="616204"/>
                  </a:lnTo>
                  <a:lnTo>
                    <a:pt x="836888" y="617675"/>
                  </a:lnTo>
                  <a:lnTo>
                    <a:pt x="865540" y="618061"/>
                  </a:lnTo>
                  <a:lnTo>
                    <a:pt x="879856" y="618257"/>
                  </a:lnTo>
                  <a:lnTo>
                    <a:pt x="895201" y="618114"/>
                  </a:lnTo>
                  <a:cubicBezTo>
                    <a:pt x="915889" y="617468"/>
                    <a:pt x="936558" y="614615"/>
                    <a:pt x="956761" y="609661"/>
                  </a:cubicBezTo>
                  <a:cubicBezTo>
                    <a:pt x="997261" y="599960"/>
                    <a:pt x="1035828" y="581224"/>
                    <a:pt x="1068946" y="555083"/>
                  </a:cubicBezTo>
                  <a:cubicBezTo>
                    <a:pt x="1102217" y="529085"/>
                    <a:pt x="1129458" y="495275"/>
                    <a:pt x="1149442" y="457649"/>
                  </a:cubicBezTo>
                  <a:cubicBezTo>
                    <a:pt x="1189523" y="382053"/>
                    <a:pt x="1196829" y="289685"/>
                    <a:pt x="1169730" y="208605"/>
                  </a:cubicBezTo>
                </a:path>
              </a:pathLst>
            </a:custGeom>
            <a:solidFill>
              <a:srgbClr val="FD5F07"/>
            </a:solidFill>
            <a:ln w="9525" cap="flat">
              <a:noFill/>
              <a:prstDash val="solid"/>
              <a:miter/>
            </a:ln>
          </p:spPr>
          <p:txBody>
            <a:bodyPr rtlCol="0" anchor="ctr"/>
            <a:lstStyle/>
            <a:p>
              <a:endParaRPr lang="en-US"/>
            </a:p>
          </p:txBody>
        </p:sp>
        <p:sp>
          <p:nvSpPr>
            <p:cNvPr id="9" name="Graphic 6">
              <a:extLst>
                <a:ext uri="{FF2B5EF4-FFF2-40B4-BE49-F238E27FC236}">
                  <a16:creationId xmlns:a16="http://schemas.microsoft.com/office/drawing/2014/main" id="{8B090ACA-C732-164E-B35C-3B0CC7E4CCAD}"/>
                </a:ext>
              </a:extLst>
            </p:cNvPr>
            <p:cNvSpPr/>
            <p:nvPr/>
          </p:nvSpPr>
          <p:spPr>
            <a:xfrm>
              <a:off x="3217078" y="2044492"/>
              <a:ext cx="1857509" cy="311376"/>
            </a:xfrm>
            <a:custGeom>
              <a:avLst/>
              <a:gdLst>
                <a:gd name="connsiteX0" fmla="*/ 810565 w 1857509"/>
                <a:gd name="connsiteY0" fmla="*/ 305863 h 311376"/>
                <a:gd name="connsiteX1" fmla="*/ 872975 w 1857509"/>
                <a:gd name="connsiteY1" fmla="*/ 305863 h 311376"/>
                <a:gd name="connsiteX2" fmla="*/ 872975 w 1857509"/>
                <a:gd name="connsiteY2" fmla="*/ 96590 h 311376"/>
                <a:gd name="connsiteX3" fmla="*/ 810565 w 1857509"/>
                <a:gd name="connsiteY3" fmla="*/ 96590 h 311376"/>
                <a:gd name="connsiteX4" fmla="*/ 810565 w 1857509"/>
                <a:gd name="connsiteY4" fmla="*/ 305863 h 311376"/>
                <a:gd name="connsiteX5" fmla="*/ 841770 w 1857509"/>
                <a:gd name="connsiteY5" fmla="*/ 72019 h 311376"/>
                <a:gd name="connsiteX6" fmla="*/ 805437 w 1857509"/>
                <a:gd name="connsiteY6" fmla="*/ 36005 h 311376"/>
                <a:gd name="connsiteX7" fmla="*/ 841770 w 1857509"/>
                <a:gd name="connsiteY7" fmla="*/ 0 h 311376"/>
                <a:gd name="connsiteX8" fmla="*/ 878102 w 1857509"/>
                <a:gd name="connsiteY8" fmla="*/ 36005 h 311376"/>
                <a:gd name="connsiteX9" fmla="*/ 841770 w 1857509"/>
                <a:gd name="connsiteY9" fmla="*/ 72019 h 311376"/>
                <a:gd name="connsiteX10" fmla="*/ 103016 w 1857509"/>
                <a:gd name="connsiteY10" fmla="*/ 144463 h 311376"/>
                <a:gd name="connsiteX11" fmla="*/ 64121 w 1857509"/>
                <a:gd name="connsiteY11" fmla="*/ 144463 h 311376"/>
                <a:gd name="connsiteX12" fmla="*/ 64121 w 1857509"/>
                <a:gd name="connsiteY12" fmla="*/ 66515 h 311376"/>
                <a:gd name="connsiteX13" fmla="*/ 103016 w 1857509"/>
                <a:gd name="connsiteY13" fmla="*/ 66515 h 311376"/>
                <a:gd name="connsiteX14" fmla="*/ 147049 w 1857509"/>
                <a:gd name="connsiteY14" fmla="*/ 105484 h 311376"/>
                <a:gd name="connsiteX15" fmla="*/ 103016 w 1857509"/>
                <a:gd name="connsiteY15" fmla="*/ 144463 h 311376"/>
                <a:gd name="connsiteX16" fmla="*/ 211595 w 1857509"/>
                <a:gd name="connsiteY16" fmla="*/ 105058 h 311376"/>
                <a:gd name="connsiteX17" fmla="*/ 101740 w 1857509"/>
                <a:gd name="connsiteY17" fmla="*/ 9321 h 311376"/>
                <a:gd name="connsiteX18" fmla="*/ 0 w 1857509"/>
                <a:gd name="connsiteY18" fmla="*/ 9321 h 311376"/>
                <a:gd name="connsiteX19" fmla="*/ 0 w 1857509"/>
                <a:gd name="connsiteY19" fmla="*/ 305863 h 311376"/>
                <a:gd name="connsiteX20" fmla="*/ 64121 w 1857509"/>
                <a:gd name="connsiteY20" fmla="*/ 305863 h 311376"/>
                <a:gd name="connsiteX21" fmla="*/ 64121 w 1857509"/>
                <a:gd name="connsiteY21" fmla="*/ 200805 h 311376"/>
                <a:gd name="connsiteX22" fmla="*/ 101740 w 1857509"/>
                <a:gd name="connsiteY22" fmla="*/ 200805 h 311376"/>
                <a:gd name="connsiteX23" fmla="*/ 211595 w 1857509"/>
                <a:gd name="connsiteY23" fmla="*/ 105058 h 311376"/>
                <a:gd name="connsiteX24" fmla="*/ 327867 w 1857509"/>
                <a:gd name="connsiteY24" fmla="*/ 139377 h 311376"/>
                <a:gd name="connsiteX25" fmla="*/ 374887 w 1857509"/>
                <a:gd name="connsiteY25" fmla="*/ 177929 h 311376"/>
                <a:gd name="connsiteX26" fmla="*/ 280419 w 1857509"/>
                <a:gd name="connsiteY26" fmla="*/ 177929 h 311376"/>
                <a:gd name="connsiteX27" fmla="*/ 327867 w 1857509"/>
                <a:gd name="connsiteY27" fmla="*/ 139377 h 311376"/>
                <a:gd name="connsiteX28" fmla="*/ 330860 w 1857509"/>
                <a:gd name="connsiteY28" fmla="*/ 311376 h 311376"/>
                <a:gd name="connsiteX29" fmla="*/ 428749 w 1857509"/>
                <a:gd name="connsiteY29" fmla="*/ 255877 h 311376"/>
                <a:gd name="connsiteX30" fmla="*/ 376169 w 1857509"/>
                <a:gd name="connsiteY30" fmla="*/ 235114 h 311376"/>
                <a:gd name="connsiteX31" fmla="*/ 330860 w 1857509"/>
                <a:gd name="connsiteY31" fmla="*/ 260538 h 311376"/>
                <a:gd name="connsiteX32" fmla="*/ 279990 w 1857509"/>
                <a:gd name="connsiteY32" fmla="*/ 218168 h 311376"/>
                <a:gd name="connsiteX33" fmla="*/ 435158 w 1857509"/>
                <a:gd name="connsiteY33" fmla="*/ 218168 h 311376"/>
                <a:gd name="connsiteX34" fmla="*/ 436016 w 1857509"/>
                <a:gd name="connsiteY34" fmla="*/ 202927 h 311376"/>
                <a:gd name="connsiteX35" fmla="*/ 328296 w 1857509"/>
                <a:gd name="connsiteY35" fmla="*/ 91077 h 311376"/>
                <a:gd name="connsiteX36" fmla="*/ 218866 w 1857509"/>
                <a:gd name="connsiteY36" fmla="*/ 201231 h 311376"/>
                <a:gd name="connsiteX37" fmla="*/ 330860 w 1857509"/>
                <a:gd name="connsiteY37" fmla="*/ 311376 h 311376"/>
                <a:gd name="connsiteX38" fmla="*/ 599267 w 1857509"/>
                <a:gd name="connsiteY38" fmla="*/ 156749 h 311376"/>
                <a:gd name="connsiteX39" fmla="*/ 583447 w 1857509"/>
                <a:gd name="connsiteY39" fmla="*/ 154210 h 311376"/>
                <a:gd name="connsiteX40" fmla="*/ 528309 w 1857509"/>
                <a:gd name="connsiteY40" fmla="*/ 220716 h 311376"/>
                <a:gd name="connsiteX41" fmla="*/ 528309 w 1857509"/>
                <a:gd name="connsiteY41" fmla="*/ 305863 h 311376"/>
                <a:gd name="connsiteX42" fmla="*/ 466326 w 1857509"/>
                <a:gd name="connsiteY42" fmla="*/ 305863 h 311376"/>
                <a:gd name="connsiteX43" fmla="*/ 466326 w 1857509"/>
                <a:gd name="connsiteY43" fmla="*/ 96590 h 311376"/>
                <a:gd name="connsiteX44" fmla="*/ 527879 w 1857509"/>
                <a:gd name="connsiteY44" fmla="*/ 96590 h 311376"/>
                <a:gd name="connsiteX45" fmla="*/ 527879 w 1857509"/>
                <a:gd name="connsiteY45" fmla="*/ 130908 h 311376"/>
                <a:gd name="connsiteX46" fmla="*/ 588579 w 1857509"/>
                <a:gd name="connsiteY46" fmla="*/ 91929 h 311376"/>
                <a:gd name="connsiteX47" fmla="*/ 599267 w 1857509"/>
                <a:gd name="connsiteY47" fmla="*/ 93199 h 311376"/>
                <a:gd name="connsiteX48" fmla="*/ 599267 w 1857509"/>
                <a:gd name="connsiteY48" fmla="*/ 156749 h 311376"/>
                <a:gd name="connsiteX49" fmla="*/ 693952 w 1857509"/>
                <a:gd name="connsiteY49" fmla="*/ 171147 h 311376"/>
                <a:gd name="connsiteX50" fmla="*/ 676427 w 1857509"/>
                <a:gd name="connsiteY50" fmla="*/ 155053 h 311376"/>
                <a:gd name="connsiteX51" fmla="*/ 696087 w 1857509"/>
                <a:gd name="connsiteY51" fmla="*/ 140646 h 311376"/>
                <a:gd name="connsiteX52" fmla="*/ 729432 w 1857509"/>
                <a:gd name="connsiteY52" fmla="*/ 166487 h 311376"/>
                <a:gd name="connsiteX53" fmla="*/ 780296 w 1857509"/>
                <a:gd name="connsiteY53" fmla="*/ 139803 h 311376"/>
                <a:gd name="connsiteX54" fmla="*/ 696516 w 1857509"/>
                <a:gd name="connsiteY54" fmla="*/ 91086 h 311376"/>
                <a:gd name="connsiteX55" fmla="*/ 614869 w 1857509"/>
                <a:gd name="connsiteY55" fmla="*/ 158861 h 311376"/>
                <a:gd name="connsiteX56" fmla="*/ 675145 w 1857509"/>
                <a:gd name="connsiteY56" fmla="*/ 223254 h 311376"/>
                <a:gd name="connsiteX57" fmla="*/ 699937 w 1857509"/>
                <a:gd name="connsiteY57" fmla="*/ 229184 h 311376"/>
                <a:gd name="connsiteX58" fmla="*/ 719173 w 1857509"/>
                <a:gd name="connsiteY58" fmla="*/ 244861 h 311376"/>
                <a:gd name="connsiteX59" fmla="*/ 696945 w 1857509"/>
                <a:gd name="connsiteY59" fmla="*/ 260955 h 311376"/>
                <a:gd name="connsiteX60" fmla="*/ 657615 w 1857509"/>
                <a:gd name="connsiteY60" fmla="*/ 232575 h 311376"/>
                <a:gd name="connsiteX61" fmla="*/ 607174 w 1857509"/>
                <a:gd name="connsiteY61" fmla="*/ 260112 h 311376"/>
                <a:gd name="connsiteX62" fmla="*/ 696516 w 1857509"/>
                <a:gd name="connsiteY62" fmla="*/ 311376 h 311376"/>
                <a:gd name="connsiteX63" fmla="*/ 781578 w 1857509"/>
                <a:gd name="connsiteY63" fmla="*/ 239784 h 311376"/>
                <a:gd name="connsiteX64" fmla="*/ 720454 w 1857509"/>
                <a:gd name="connsiteY64" fmla="*/ 177929 h 311376"/>
                <a:gd name="connsiteX65" fmla="*/ 693952 w 1857509"/>
                <a:gd name="connsiteY65" fmla="*/ 171147 h 311376"/>
                <a:gd name="connsiteX66" fmla="*/ 984924 w 1857509"/>
                <a:gd name="connsiteY66" fmla="*/ 171147 h 311376"/>
                <a:gd name="connsiteX67" fmla="*/ 967398 w 1857509"/>
                <a:gd name="connsiteY67" fmla="*/ 155053 h 311376"/>
                <a:gd name="connsiteX68" fmla="*/ 987057 w 1857509"/>
                <a:gd name="connsiteY68" fmla="*/ 140646 h 311376"/>
                <a:gd name="connsiteX69" fmla="*/ 1020404 w 1857509"/>
                <a:gd name="connsiteY69" fmla="*/ 166487 h 311376"/>
                <a:gd name="connsiteX70" fmla="*/ 1071268 w 1857509"/>
                <a:gd name="connsiteY70" fmla="*/ 139803 h 311376"/>
                <a:gd name="connsiteX71" fmla="*/ 987486 w 1857509"/>
                <a:gd name="connsiteY71" fmla="*/ 91086 h 311376"/>
                <a:gd name="connsiteX72" fmla="*/ 905840 w 1857509"/>
                <a:gd name="connsiteY72" fmla="*/ 158861 h 311376"/>
                <a:gd name="connsiteX73" fmla="*/ 966112 w 1857509"/>
                <a:gd name="connsiteY73" fmla="*/ 223254 h 311376"/>
                <a:gd name="connsiteX74" fmla="*/ 990905 w 1857509"/>
                <a:gd name="connsiteY74" fmla="*/ 229184 h 311376"/>
                <a:gd name="connsiteX75" fmla="*/ 1010146 w 1857509"/>
                <a:gd name="connsiteY75" fmla="*/ 244861 h 311376"/>
                <a:gd name="connsiteX76" fmla="*/ 987915 w 1857509"/>
                <a:gd name="connsiteY76" fmla="*/ 260955 h 311376"/>
                <a:gd name="connsiteX77" fmla="*/ 948591 w 1857509"/>
                <a:gd name="connsiteY77" fmla="*/ 232575 h 311376"/>
                <a:gd name="connsiteX78" fmla="*/ 898149 w 1857509"/>
                <a:gd name="connsiteY78" fmla="*/ 260112 h 311376"/>
                <a:gd name="connsiteX79" fmla="*/ 987486 w 1857509"/>
                <a:gd name="connsiteY79" fmla="*/ 311376 h 311376"/>
                <a:gd name="connsiteX80" fmla="*/ 1072554 w 1857509"/>
                <a:gd name="connsiteY80" fmla="*/ 239784 h 311376"/>
                <a:gd name="connsiteX81" fmla="*/ 1011422 w 1857509"/>
                <a:gd name="connsiteY81" fmla="*/ 177929 h 311376"/>
                <a:gd name="connsiteX82" fmla="*/ 984924 w 1857509"/>
                <a:gd name="connsiteY82" fmla="*/ 171147 h 311376"/>
                <a:gd name="connsiteX83" fmla="*/ 1176300 w 1857509"/>
                <a:gd name="connsiteY83" fmla="*/ 35162 h 311376"/>
                <a:gd name="connsiteX84" fmla="*/ 1176300 w 1857509"/>
                <a:gd name="connsiteY84" fmla="*/ 96590 h 311376"/>
                <a:gd name="connsiteX85" fmla="*/ 1229735 w 1857509"/>
                <a:gd name="connsiteY85" fmla="*/ 96590 h 311376"/>
                <a:gd name="connsiteX86" fmla="*/ 1229735 w 1857509"/>
                <a:gd name="connsiteY86" fmla="*/ 147428 h 311376"/>
                <a:gd name="connsiteX87" fmla="*/ 1176300 w 1857509"/>
                <a:gd name="connsiteY87" fmla="*/ 147428 h 311376"/>
                <a:gd name="connsiteX88" fmla="*/ 1176300 w 1857509"/>
                <a:gd name="connsiteY88" fmla="*/ 224107 h 311376"/>
                <a:gd name="connsiteX89" fmla="*/ 1206656 w 1857509"/>
                <a:gd name="connsiteY89" fmla="*/ 255451 h 311376"/>
                <a:gd name="connsiteX90" fmla="*/ 1229735 w 1857509"/>
                <a:gd name="connsiteY90" fmla="*/ 249095 h 311376"/>
                <a:gd name="connsiteX91" fmla="*/ 1229735 w 1857509"/>
                <a:gd name="connsiteY91" fmla="*/ 302482 h 311376"/>
                <a:gd name="connsiteX92" fmla="*/ 1186139 w 1857509"/>
                <a:gd name="connsiteY92" fmla="*/ 310950 h 311376"/>
                <a:gd name="connsiteX93" fmla="*/ 1114321 w 1857509"/>
                <a:gd name="connsiteY93" fmla="*/ 237236 h 311376"/>
                <a:gd name="connsiteX94" fmla="*/ 1114321 w 1857509"/>
                <a:gd name="connsiteY94" fmla="*/ 147428 h 311376"/>
                <a:gd name="connsiteX95" fmla="*/ 1084393 w 1857509"/>
                <a:gd name="connsiteY95" fmla="*/ 147428 h 311376"/>
                <a:gd name="connsiteX96" fmla="*/ 1084393 w 1857509"/>
                <a:gd name="connsiteY96" fmla="*/ 96590 h 311376"/>
                <a:gd name="connsiteX97" fmla="*/ 1114321 w 1857509"/>
                <a:gd name="connsiteY97" fmla="*/ 96590 h 311376"/>
                <a:gd name="connsiteX98" fmla="*/ 1114321 w 1857509"/>
                <a:gd name="connsiteY98" fmla="*/ 35162 h 311376"/>
                <a:gd name="connsiteX99" fmla="*/ 1176300 w 1857509"/>
                <a:gd name="connsiteY99" fmla="*/ 35162 h 311376"/>
                <a:gd name="connsiteX100" fmla="*/ 1352551 w 1857509"/>
                <a:gd name="connsiteY100" fmla="*/ 139377 h 311376"/>
                <a:gd name="connsiteX101" fmla="*/ 1399566 w 1857509"/>
                <a:gd name="connsiteY101" fmla="*/ 177929 h 311376"/>
                <a:gd name="connsiteX102" fmla="*/ 1305097 w 1857509"/>
                <a:gd name="connsiteY102" fmla="*/ 177929 h 311376"/>
                <a:gd name="connsiteX103" fmla="*/ 1352551 w 1857509"/>
                <a:gd name="connsiteY103" fmla="*/ 139377 h 311376"/>
                <a:gd name="connsiteX104" fmla="*/ 1355541 w 1857509"/>
                <a:gd name="connsiteY104" fmla="*/ 311376 h 311376"/>
                <a:gd name="connsiteX105" fmla="*/ 1453430 w 1857509"/>
                <a:gd name="connsiteY105" fmla="*/ 255877 h 311376"/>
                <a:gd name="connsiteX106" fmla="*/ 1400852 w 1857509"/>
                <a:gd name="connsiteY106" fmla="*/ 235114 h 311376"/>
                <a:gd name="connsiteX107" fmla="*/ 1355541 w 1857509"/>
                <a:gd name="connsiteY107" fmla="*/ 260538 h 311376"/>
                <a:gd name="connsiteX108" fmla="*/ 1304669 w 1857509"/>
                <a:gd name="connsiteY108" fmla="*/ 218168 h 311376"/>
                <a:gd name="connsiteX109" fmla="*/ 1459840 w 1857509"/>
                <a:gd name="connsiteY109" fmla="*/ 218168 h 311376"/>
                <a:gd name="connsiteX110" fmla="*/ 1460688 w 1857509"/>
                <a:gd name="connsiteY110" fmla="*/ 202927 h 311376"/>
                <a:gd name="connsiteX111" fmla="*/ 1352979 w 1857509"/>
                <a:gd name="connsiteY111" fmla="*/ 91077 h 311376"/>
                <a:gd name="connsiteX112" fmla="*/ 1243547 w 1857509"/>
                <a:gd name="connsiteY112" fmla="*/ 201231 h 311376"/>
                <a:gd name="connsiteX113" fmla="*/ 1355541 w 1857509"/>
                <a:gd name="connsiteY113" fmla="*/ 311376 h 311376"/>
                <a:gd name="connsiteX114" fmla="*/ 1553414 w 1857509"/>
                <a:gd name="connsiteY114" fmla="*/ 305863 h 311376"/>
                <a:gd name="connsiteX115" fmla="*/ 1491006 w 1857509"/>
                <a:gd name="connsiteY115" fmla="*/ 305863 h 311376"/>
                <a:gd name="connsiteX116" fmla="*/ 1491006 w 1857509"/>
                <a:gd name="connsiteY116" fmla="*/ 96590 h 311376"/>
                <a:gd name="connsiteX117" fmla="*/ 1553414 w 1857509"/>
                <a:gd name="connsiteY117" fmla="*/ 96590 h 311376"/>
                <a:gd name="connsiteX118" fmla="*/ 1553414 w 1857509"/>
                <a:gd name="connsiteY118" fmla="*/ 123283 h 311376"/>
                <a:gd name="connsiteX119" fmla="*/ 1615822 w 1857509"/>
                <a:gd name="connsiteY119" fmla="*/ 91086 h 311376"/>
                <a:gd name="connsiteX120" fmla="*/ 1693631 w 1857509"/>
                <a:gd name="connsiteY120" fmla="*/ 176660 h 311376"/>
                <a:gd name="connsiteX121" fmla="*/ 1693631 w 1857509"/>
                <a:gd name="connsiteY121" fmla="*/ 305863 h 311376"/>
                <a:gd name="connsiteX122" fmla="*/ 1631214 w 1857509"/>
                <a:gd name="connsiteY122" fmla="*/ 305863 h 311376"/>
                <a:gd name="connsiteX123" fmla="*/ 1631214 w 1857509"/>
                <a:gd name="connsiteY123" fmla="*/ 191058 h 311376"/>
                <a:gd name="connsiteX124" fmla="*/ 1593171 w 1857509"/>
                <a:gd name="connsiteY124" fmla="*/ 147845 h 311376"/>
                <a:gd name="connsiteX125" fmla="*/ 1553414 w 1857509"/>
                <a:gd name="connsiteY125" fmla="*/ 194875 h 311376"/>
                <a:gd name="connsiteX126" fmla="*/ 1553414 w 1857509"/>
                <a:gd name="connsiteY126" fmla="*/ 305863 h 311376"/>
                <a:gd name="connsiteX127" fmla="*/ 1804083 w 1857509"/>
                <a:gd name="connsiteY127" fmla="*/ 96590 h 311376"/>
                <a:gd name="connsiteX128" fmla="*/ 1804083 w 1857509"/>
                <a:gd name="connsiteY128" fmla="*/ 35162 h 311376"/>
                <a:gd name="connsiteX129" fmla="*/ 1742095 w 1857509"/>
                <a:gd name="connsiteY129" fmla="*/ 35162 h 311376"/>
                <a:gd name="connsiteX130" fmla="*/ 1742095 w 1857509"/>
                <a:gd name="connsiteY130" fmla="*/ 96590 h 311376"/>
                <a:gd name="connsiteX131" fmla="*/ 1712177 w 1857509"/>
                <a:gd name="connsiteY131" fmla="*/ 96590 h 311376"/>
                <a:gd name="connsiteX132" fmla="*/ 1712177 w 1857509"/>
                <a:gd name="connsiteY132" fmla="*/ 147428 h 311376"/>
                <a:gd name="connsiteX133" fmla="*/ 1742095 w 1857509"/>
                <a:gd name="connsiteY133" fmla="*/ 147428 h 311376"/>
                <a:gd name="connsiteX134" fmla="*/ 1742095 w 1857509"/>
                <a:gd name="connsiteY134" fmla="*/ 237236 h 311376"/>
                <a:gd name="connsiteX135" fmla="*/ 1813913 w 1857509"/>
                <a:gd name="connsiteY135" fmla="*/ 310950 h 311376"/>
                <a:gd name="connsiteX136" fmla="*/ 1857509 w 1857509"/>
                <a:gd name="connsiteY136" fmla="*/ 302482 h 311376"/>
                <a:gd name="connsiteX137" fmla="*/ 1857509 w 1857509"/>
                <a:gd name="connsiteY137" fmla="*/ 249095 h 311376"/>
                <a:gd name="connsiteX138" fmla="*/ 1834439 w 1857509"/>
                <a:gd name="connsiteY138" fmla="*/ 255451 h 311376"/>
                <a:gd name="connsiteX139" fmla="*/ 1804083 w 1857509"/>
                <a:gd name="connsiteY139" fmla="*/ 224107 h 311376"/>
                <a:gd name="connsiteX140" fmla="*/ 1804083 w 1857509"/>
                <a:gd name="connsiteY140" fmla="*/ 147428 h 311376"/>
                <a:gd name="connsiteX141" fmla="*/ 1857509 w 1857509"/>
                <a:gd name="connsiteY141" fmla="*/ 147428 h 311376"/>
                <a:gd name="connsiteX142" fmla="*/ 1857509 w 1857509"/>
                <a:gd name="connsiteY142" fmla="*/ 96590 h 311376"/>
                <a:gd name="connsiteX143" fmla="*/ 1804083 w 1857509"/>
                <a:gd name="connsiteY143" fmla="*/ 96590 h 311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857509" h="311376">
                  <a:moveTo>
                    <a:pt x="810565" y="305863"/>
                  </a:moveTo>
                  <a:lnTo>
                    <a:pt x="872975" y="305863"/>
                  </a:lnTo>
                  <a:lnTo>
                    <a:pt x="872975" y="96590"/>
                  </a:lnTo>
                  <a:lnTo>
                    <a:pt x="810565" y="96590"/>
                  </a:lnTo>
                  <a:lnTo>
                    <a:pt x="810565" y="305863"/>
                  </a:lnTo>
                  <a:close/>
                  <a:moveTo>
                    <a:pt x="841770" y="72019"/>
                  </a:moveTo>
                  <a:cubicBezTo>
                    <a:pt x="821677" y="72019"/>
                    <a:pt x="805437" y="55499"/>
                    <a:pt x="805437" y="36005"/>
                  </a:cubicBezTo>
                  <a:cubicBezTo>
                    <a:pt x="805437" y="16520"/>
                    <a:pt x="821677" y="0"/>
                    <a:pt x="841770" y="0"/>
                  </a:cubicBezTo>
                  <a:cubicBezTo>
                    <a:pt x="861859" y="0"/>
                    <a:pt x="878102" y="16520"/>
                    <a:pt x="878102" y="36005"/>
                  </a:cubicBezTo>
                  <a:cubicBezTo>
                    <a:pt x="878102" y="55499"/>
                    <a:pt x="861859" y="72019"/>
                    <a:pt x="841770" y="72019"/>
                  </a:cubicBezTo>
                  <a:close/>
                  <a:moveTo>
                    <a:pt x="103016" y="144463"/>
                  </a:moveTo>
                  <a:lnTo>
                    <a:pt x="64121" y="144463"/>
                  </a:lnTo>
                  <a:lnTo>
                    <a:pt x="64121" y="66515"/>
                  </a:lnTo>
                  <a:lnTo>
                    <a:pt x="103016" y="66515"/>
                  </a:lnTo>
                  <a:cubicBezTo>
                    <a:pt x="128666" y="66515"/>
                    <a:pt x="147049" y="80923"/>
                    <a:pt x="147049" y="105484"/>
                  </a:cubicBezTo>
                  <a:cubicBezTo>
                    <a:pt x="147049" y="130056"/>
                    <a:pt x="128666" y="144463"/>
                    <a:pt x="103016" y="144463"/>
                  </a:cubicBezTo>
                  <a:close/>
                  <a:moveTo>
                    <a:pt x="211595" y="105058"/>
                  </a:moveTo>
                  <a:cubicBezTo>
                    <a:pt x="211595" y="44056"/>
                    <a:pt x="166714" y="9321"/>
                    <a:pt x="101740" y="9321"/>
                  </a:cubicBezTo>
                  <a:lnTo>
                    <a:pt x="0" y="9321"/>
                  </a:lnTo>
                  <a:lnTo>
                    <a:pt x="0" y="305863"/>
                  </a:lnTo>
                  <a:lnTo>
                    <a:pt x="64121" y="305863"/>
                  </a:lnTo>
                  <a:lnTo>
                    <a:pt x="64121" y="200805"/>
                  </a:lnTo>
                  <a:lnTo>
                    <a:pt x="101740" y="200805"/>
                  </a:lnTo>
                  <a:cubicBezTo>
                    <a:pt x="166714" y="200805"/>
                    <a:pt x="211595" y="165644"/>
                    <a:pt x="211595" y="105058"/>
                  </a:cubicBezTo>
                  <a:close/>
                  <a:moveTo>
                    <a:pt x="327867" y="139377"/>
                  </a:moveTo>
                  <a:cubicBezTo>
                    <a:pt x="353088" y="139377"/>
                    <a:pt x="372324" y="155480"/>
                    <a:pt x="374887" y="177929"/>
                  </a:cubicBezTo>
                  <a:lnTo>
                    <a:pt x="280419" y="177929"/>
                  </a:lnTo>
                  <a:cubicBezTo>
                    <a:pt x="282982" y="158018"/>
                    <a:pt x="303076" y="139377"/>
                    <a:pt x="327867" y="139377"/>
                  </a:cubicBezTo>
                  <a:close/>
                  <a:moveTo>
                    <a:pt x="330860" y="311376"/>
                  </a:moveTo>
                  <a:cubicBezTo>
                    <a:pt x="377027" y="311376"/>
                    <a:pt x="411224" y="290186"/>
                    <a:pt x="428749" y="255877"/>
                  </a:cubicBezTo>
                  <a:lnTo>
                    <a:pt x="376169" y="235114"/>
                  </a:lnTo>
                  <a:cubicBezTo>
                    <a:pt x="366339" y="250791"/>
                    <a:pt x="353941" y="260538"/>
                    <a:pt x="330860" y="260538"/>
                  </a:cubicBezTo>
                  <a:cubicBezTo>
                    <a:pt x="304782" y="260538"/>
                    <a:pt x="282129" y="242739"/>
                    <a:pt x="279990" y="218168"/>
                  </a:cubicBezTo>
                  <a:lnTo>
                    <a:pt x="435158" y="218168"/>
                  </a:lnTo>
                  <a:cubicBezTo>
                    <a:pt x="435587" y="215629"/>
                    <a:pt x="436016" y="210126"/>
                    <a:pt x="436016" y="202927"/>
                  </a:cubicBezTo>
                  <a:cubicBezTo>
                    <a:pt x="436016" y="137264"/>
                    <a:pt x="391989" y="91077"/>
                    <a:pt x="328296" y="91077"/>
                  </a:cubicBezTo>
                  <a:cubicBezTo>
                    <a:pt x="265886" y="91077"/>
                    <a:pt x="218866" y="138107"/>
                    <a:pt x="218866" y="201231"/>
                  </a:cubicBezTo>
                  <a:cubicBezTo>
                    <a:pt x="218866" y="266041"/>
                    <a:pt x="265028" y="311376"/>
                    <a:pt x="330860" y="311376"/>
                  </a:cubicBezTo>
                  <a:close/>
                  <a:moveTo>
                    <a:pt x="599267" y="156749"/>
                  </a:moveTo>
                  <a:cubicBezTo>
                    <a:pt x="595846" y="155053"/>
                    <a:pt x="589861" y="154210"/>
                    <a:pt x="583447" y="154210"/>
                  </a:cubicBezTo>
                  <a:cubicBezTo>
                    <a:pt x="548825" y="154210"/>
                    <a:pt x="528309" y="179625"/>
                    <a:pt x="528309" y="220716"/>
                  </a:cubicBezTo>
                  <a:lnTo>
                    <a:pt x="528309" y="305863"/>
                  </a:lnTo>
                  <a:lnTo>
                    <a:pt x="466326" y="305863"/>
                  </a:lnTo>
                  <a:lnTo>
                    <a:pt x="466326" y="96590"/>
                  </a:lnTo>
                  <a:lnTo>
                    <a:pt x="527879" y="96590"/>
                  </a:lnTo>
                  <a:lnTo>
                    <a:pt x="527879" y="130908"/>
                  </a:lnTo>
                  <a:cubicBezTo>
                    <a:pt x="538996" y="106754"/>
                    <a:pt x="561219" y="91929"/>
                    <a:pt x="588579" y="91929"/>
                  </a:cubicBezTo>
                  <a:cubicBezTo>
                    <a:pt x="593282" y="91929"/>
                    <a:pt x="597985" y="92773"/>
                    <a:pt x="599267" y="93199"/>
                  </a:cubicBezTo>
                  <a:lnTo>
                    <a:pt x="599267" y="156749"/>
                  </a:lnTo>
                  <a:close/>
                  <a:moveTo>
                    <a:pt x="693952" y="171147"/>
                  </a:moveTo>
                  <a:cubicBezTo>
                    <a:pt x="682412" y="168182"/>
                    <a:pt x="676427" y="162679"/>
                    <a:pt x="676427" y="155053"/>
                  </a:cubicBezTo>
                  <a:cubicBezTo>
                    <a:pt x="676427" y="146576"/>
                    <a:pt x="684546" y="140646"/>
                    <a:pt x="696087" y="140646"/>
                  </a:cubicBezTo>
                  <a:cubicBezTo>
                    <a:pt x="708909" y="140646"/>
                    <a:pt x="723018" y="150810"/>
                    <a:pt x="729432" y="166487"/>
                  </a:cubicBezTo>
                  <a:lnTo>
                    <a:pt x="780296" y="139803"/>
                  </a:lnTo>
                  <a:cubicBezTo>
                    <a:pt x="767046" y="110562"/>
                    <a:pt x="732853" y="91086"/>
                    <a:pt x="696516" y="91086"/>
                  </a:cubicBezTo>
                  <a:cubicBezTo>
                    <a:pt x="648214" y="91086"/>
                    <a:pt x="614869" y="119039"/>
                    <a:pt x="614869" y="158861"/>
                  </a:cubicBezTo>
                  <a:cubicBezTo>
                    <a:pt x="614869" y="191910"/>
                    <a:pt x="635392" y="213934"/>
                    <a:pt x="675145" y="223254"/>
                  </a:cubicBezTo>
                  <a:lnTo>
                    <a:pt x="699937" y="229184"/>
                  </a:lnTo>
                  <a:cubicBezTo>
                    <a:pt x="712759" y="232149"/>
                    <a:pt x="719173" y="237662"/>
                    <a:pt x="719173" y="244861"/>
                  </a:cubicBezTo>
                  <a:cubicBezTo>
                    <a:pt x="719173" y="255025"/>
                    <a:pt x="710196" y="260955"/>
                    <a:pt x="696945" y="260955"/>
                  </a:cubicBezTo>
                  <a:cubicBezTo>
                    <a:pt x="681130" y="260955"/>
                    <a:pt x="665310" y="249948"/>
                    <a:pt x="657615" y="232575"/>
                  </a:cubicBezTo>
                  <a:lnTo>
                    <a:pt x="607174" y="260112"/>
                  </a:lnTo>
                  <a:cubicBezTo>
                    <a:pt x="621283" y="292308"/>
                    <a:pt x="654622" y="311376"/>
                    <a:pt x="696516" y="311376"/>
                  </a:cubicBezTo>
                  <a:cubicBezTo>
                    <a:pt x="745675" y="311376"/>
                    <a:pt x="781578" y="281718"/>
                    <a:pt x="781578" y="239784"/>
                  </a:cubicBezTo>
                  <a:cubicBezTo>
                    <a:pt x="781578" y="210126"/>
                    <a:pt x="760208" y="188093"/>
                    <a:pt x="720454" y="177929"/>
                  </a:cubicBezTo>
                  <a:lnTo>
                    <a:pt x="693952" y="171147"/>
                  </a:lnTo>
                  <a:close/>
                  <a:moveTo>
                    <a:pt x="984924" y="171147"/>
                  </a:moveTo>
                  <a:cubicBezTo>
                    <a:pt x="973379" y="168182"/>
                    <a:pt x="967398" y="162679"/>
                    <a:pt x="967398" y="155053"/>
                  </a:cubicBezTo>
                  <a:cubicBezTo>
                    <a:pt x="967398" y="146576"/>
                    <a:pt x="975513" y="140646"/>
                    <a:pt x="987057" y="140646"/>
                  </a:cubicBezTo>
                  <a:cubicBezTo>
                    <a:pt x="999887" y="140646"/>
                    <a:pt x="1013994" y="150810"/>
                    <a:pt x="1020404" y="166487"/>
                  </a:cubicBezTo>
                  <a:lnTo>
                    <a:pt x="1071268" y="139803"/>
                  </a:lnTo>
                  <a:cubicBezTo>
                    <a:pt x="1058019" y="110562"/>
                    <a:pt x="1023824" y="91086"/>
                    <a:pt x="987486" y="91086"/>
                  </a:cubicBezTo>
                  <a:cubicBezTo>
                    <a:pt x="939185" y="91086"/>
                    <a:pt x="905840" y="119039"/>
                    <a:pt x="905840" y="158861"/>
                  </a:cubicBezTo>
                  <a:cubicBezTo>
                    <a:pt x="905840" y="191910"/>
                    <a:pt x="926362" y="213934"/>
                    <a:pt x="966112" y="223254"/>
                  </a:cubicBezTo>
                  <a:lnTo>
                    <a:pt x="990905" y="229184"/>
                  </a:lnTo>
                  <a:cubicBezTo>
                    <a:pt x="1003726" y="232149"/>
                    <a:pt x="1010146" y="237662"/>
                    <a:pt x="1010146" y="244861"/>
                  </a:cubicBezTo>
                  <a:cubicBezTo>
                    <a:pt x="1010146" y="255025"/>
                    <a:pt x="1001164" y="260955"/>
                    <a:pt x="987915" y="260955"/>
                  </a:cubicBezTo>
                  <a:cubicBezTo>
                    <a:pt x="972103" y="260955"/>
                    <a:pt x="956282" y="249948"/>
                    <a:pt x="948591" y="232575"/>
                  </a:cubicBezTo>
                  <a:lnTo>
                    <a:pt x="898149" y="260112"/>
                  </a:lnTo>
                  <a:cubicBezTo>
                    <a:pt x="912254" y="292308"/>
                    <a:pt x="945598" y="311376"/>
                    <a:pt x="987486" y="311376"/>
                  </a:cubicBezTo>
                  <a:cubicBezTo>
                    <a:pt x="1036644" y="311376"/>
                    <a:pt x="1072554" y="281718"/>
                    <a:pt x="1072554" y="239784"/>
                  </a:cubicBezTo>
                  <a:cubicBezTo>
                    <a:pt x="1072554" y="210126"/>
                    <a:pt x="1051180" y="188093"/>
                    <a:pt x="1011422" y="177929"/>
                  </a:cubicBezTo>
                  <a:lnTo>
                    <a:pt x="984924" y="171147"/>
                  </a:lnTo>
                  <a:close/>
                  <a:moveTo>
                    <a:pt x="1176300" y="35162"/>
                  </a:moveTo>
                  <a:lnTo>
                    <a:pt x="1176300" y="96590"/>
                  </a:lnTo>
                  <a:lnTo>
                    <a:pt x="1229735" y="96590"/>
                  </a:lnTo>
                  <a:lnTo>
                    <a:pt x="1229735" y="147428"/>
                  </a:lnTo>
                  <a:lnTo>
                    <a:pt x="1176300" y="147428"/>
                  </a:lnTo>
                  <a:lnTo>
                    <a:pt x="1176300" y="224107"/>
                  </a:lnTo>
                  <a:cubicBezTo>
                    <a:pt x="1176300" y="246557"/>
                    <a:pt x="1186139" y="255451"/>
                    <a:pt x="1206656" y="255451"/>
                  </a:cubicBezTo>
                  <a:cubicBezTo>
                    <a:pt x="1214352" y="255451"/>
                    <a:pt x="1222896" y="253339"/>
                    <a:pt x="1229735" y="249095"/>
                  </a:cubicBezTo>
                  <a:lnTo>
                    <a:pt x="1229735" y="302482"/>
                  </a:lnTo>
                  <a:cubicBezTo>
                    <a:pt x="1220334" y="307132"/>
                    <a:pt x="1206228" y="310950"/>
                    <a:pt x="1186139" y="310950"/>
                  </a:cubicBezTo>
                  <a:cubicBezTo>
                    <a:pt x="1141677" y="310950"/>
                    <a:pt x="1114321" y="283840"/>
                    <a:pt x="1114321" y="237236"/>
                  </a:cubicBezTo>
                  <a:lnTo>
                    <a:pt x="1114321" y="147428"/>
                  </a:lnTo>
                  <a:lnTo>
                    <a:pt x="1084393" y="147428"/>
                  </a:lnTo>
                  <a:lnTo>
                    <a:pt x="1084393" y="96590"/>
                  </a:lnTo>
                  <a:lnTo>
                    <a:pt x="1114321" y="96590"/>
                  </a:lnTo>
                  <a:lnTo>
                    <a:pt x="1114321" y="35162"/>
                  </a:lnTo>
                  <a:lnTo>
                    <a:pt x="1176300" y="35162"/>
                  </a:lnTo>
                  <a:close/>
                  <a:moveTo>
                    <a:pt x="1352551" y="139377"/>
                  </a:moveTo>
                  <a:cubicBezTo>
                    <a:pt x="1377763" y="139377"/>
                    <a:pt x="1397004" y="155480"/>
                    <a:pt x="1399566" y="177929"/>
                  </a:cubicBezTo>
                  <a:lnTo>
                    <a:pt x="1305097" y="177929"/>
                  </a:lnTo>
                  <a:cubicBezTo>
                    <a:pt x="1307659" y="158018"/>
                    <a:pt x="1327757" y="139377"/>
                    <a:pt x="1352551" y="139377"/>
                  </a:cubicBezTo>
                  <a:close/>
                  <a:moveTo>
                    <a:pt x="1355541" y="311376"/>
                  </a:moveTo>
                  <a:cubicBezTo>
                    <a:pt x="1401709" y="311376"/>
                    <a:pt x="1435904" y="290186"/>
                    <a:pt x="1453430" y="255877"/>
                  </a:cubicBezTo>
                  <a:lnTo>
                    <a:pt x="1400852" y="235114"/>
                  </a:lnTo>
                  <a:cubicBezTo>
                    <a:pt x="1391022" y="250791"/>
                    <a:pt x="1378621" y="260538"/>
                    <a:pt x="1355541" y="260538"/>
                  </a:cubicBezTo>
                  <a:cubicBezTo>
                    <a:pt x="1329462" y="260538"/>
                    <a:pt x="1306812" y="242739"/>
                    <a:pt x="1304669" y="218168"/>
                  </a:cubicBezTo>
                  <a:lnTo>
                    <a:pt x="1459840" y="218168"/>
                  </a:lnTo>
                  <a:cubicBezTo>
                    <a:pt x="1460269" y="215629"/>
                    <a:pt x="1460688" y="210126"/>
                    <a:pt x="1460688" y="202927"/>
                  </a:cubicBezTo>
                  <a:cubicBezTo>
                    <a:pt x="1460688" y="137264"/>
                    <a:pt x="1416663" y="91077"/>
                    <a:pt x="1352979" y="91077"/>
                  </a:cubicBezTo>
                  <a:cubicBezTo>
                    <a:pt x="1290562" y="91077"/>
                    <a:pt x="1243547" y="138107"/>
                    <a:pt x="1243547" y="201231"/>
                  </a:cubicBezTo>
                  <a:cubicBezTo>
                    <a:pt x="1243547" y="266041"/>
                    <a:pt x="1289705" y="311376"/>
                    <a:pt x="1355541" y="311376"/>
                  </a:cubicBezTo>
                  <a:close/>
                  <a:moveTo>
                    <a:pt x="1553414" y="305863"/>
                  </a:moveTo>
                  <a:lnTo>
                    <a:pt x="1491006" y="305863"/>
                  </a:lnTo>
                  <a:lnTo>
                    <a:pt x="1491006" y="96590"/>
                  </a:lnTo>
                  <a:lnTo>
                    <a:pt x="1553414" y="96590"/>
                  </a:lnTo>
                  <a:lnTo>
                    <a:pt x="1553414" y="123283"/>
                  </a:lnTo>
                  <a:cubicBezTo>
                    <a:pt x="1566244" y="102946"/>
                    <a:pt x="1587609" y="91086"/>
                    <a:pt x="1615822" y="91086"/>
                  </a:cubicBezTo>
                  <a:cubicBezTo>
                    <a:pt x="1664123" y="91086"/>
                    <a:pt x="1693631" y="123700"/>
                    <a:pt x="1693631" y="176660"/>
                  </a:cubicBezTo>
                  <a:lnTo>
                    <a:pt x="1693631" y="305863"/>
                  </a:lnTo>
                  <a:lnTo>
                    <a:pt x="1631214" y="305863"/>
                  </a:lnTo>
                  <a:lnTo>
                    <a:pt x="1631214" y="191058"/>
                  </a:lnTo>
                  <a:cubicBezTo>
                    <a:pt x="1631214" y="163531"/>
                    <a:pt x="1617536" y="147845"/>
                    <a:pt x="1593171" y="147845"/>
                  </a:cubicBezTo>
                  <a:cubicBezTo>
                    <a:pt x="1569235" y="147845"/>
                    <a:pt x="1553414" y="165644"/>
                    <a:pt x="1553414" y="194875"/>
                  </a:cubicBezTo>
                  <a:lnTo>
                    <a:pt x="1553414" y="305863"/>
                  </a:lnTo>
                  <a:close/>
                  <a:moveTo>
                    <a:pt x="1804083" y="96590"/>
                  </a:moveTo>
                  <a:lnTo>
                    <a:pt x="1804083" y="35162"/>
                  </a:lnTo>
                  <a:lnTo>
                    <a:pt x="1742095" y="35162"/>
                  </a:lnTo>
                  <a:lnTo>
                    <a:pt x="1742095" y="96590"/>
                  </a:lnTo>
                  <a:lnTo>
                    <a:pt x="1712177" y="96590"/>
                  </a:lnTo>
                  <a:lnTo>
                    <a:pt x="1712177" y="147428"/>
                  </a:lnTo>
                  <a:lnTo>
                    <a:pt x="1742095" y="147428"/>
                  </a:lnTo>
                  <a:lnTo>
                    <a:pt x="1742095" y="237236"/>
                  </a:lnTo>
                  <a:cubicBezTo>
                    <a:pt x="1742095" y="283840"/>
                    <a:pt x="1769460" y="310950"/>
                    <a:pt x="1813913" y="310950"/>
                  </a:cubicBezTo>
                  <a:cubicBezTo>
                    <a:pt x="1834001" y="310950"/>
                    <a:pt x="1848108" y="307132"/>
                    <a:pt x="1857509" y="302482"/>
                  </a:cubicBezTo>
                  <a:lnTo>
                    <a:pt x="1857509" y="249095"/>
                  </a:lnTo>
                  <a:cubicBezTo>
                    <a:pt x="1850670" y="253339"/>
                    <a:pt x="1842126" y="255451"/>
                    <a:pt x="1834439" y="255451"/>
                  </a:cubicBezTo>
                  <a:cubicBezTo>
                    <a:pt x="1813913" y="255451"/>
                    <a:pt x="1804083" y="246557"/>
                    <a:pt x="1804083" y="224107"/>
                  </a:cubicBezTo>
                  <a:lnTo>
                    <a:pt x="1804083" y="147428"/>
                  </a:lnTo>
                  <a:lnTo>
                    <a:pt x="1857509" y="147428"/>
                  </a:lnTo>
                  <a:lnTo>
                    <a:pt x="1857509" y="96590"/>
                  </a:lnTo>
                  <a:lnTo>
                    <a:pt x="1804083" y="96590"/>
                  </a:lnTo>
                  <a:close/>
                </a:path>
              </a:pathLst>
            </a:custGeom>
            <a:solidFill>
              <a:schemeClr val="bg2"/>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4893604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2" y="0"/>
            <a:ext cx="6096002" cy="6858000"/>
          </a:xfrm>
          <a:noFill/>
        </p:spPr>
        <p:txBody>
          <a:bodyPr/>
          <a:lstStyle/>
          <a:p>
            <a:r>
              <a:rPr lang="en-GB"/>
              <a:t>Click icon to add picture</a:t>
            </a: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6084000" y="0"/>
            <a:ext cx="6109200" cy="5421600"/>
          </a:xfrm>
          <a:solidFill>
            <a:schemeClr val="bg2"/>
          </a:solidFill>
        </p:spPr>
        <p:txBody>
          <a:bodyPr lIns="1440000" tIns="180000" rIns="360000" bIns="180000" anchor="b" anchorCtr="0"/>
          <a:lstStyle>
            <a:lvl1pPr marL="0" marR="0" indent="0" algn="l" defTabSz="914400" rtl="0" eaLnBrk="1" fontAlgn="auto" latinLnBrk="0" hangingPunct="1">
              <a:lnSpc>
                <a:spcPct val="100000"/>
              </a:lnSpc>
              <a:spcBef>
                <a:spcPct val="0"/>
              </a:spcBef>
              <a:spcAft>
                <a:spcPts val="0"/>
              </a:spcAft>
              <a:buClrTx/>
              <a:buSzTx/>
              <a:buFontTx/>
              <a:buNone/>
              <a:tabLst/>
              <a:defRPr sz="3600" b="1" i="0" spc="-150">
                <a:solidFill>
                  <a:schemeClr val="tx1"/>
                </a:solidFill>
                <a:latin typeface="Arial Black" panose="020B0604020202020204" pitchFamily="34" charset="0"/>
                <a:cs typeface="Arial Black" panose="020B0604020202020204" pitchFamily="34" charset="0"/>
              </a:defRPr>
            </a:lvl1pPr>
          </a:lstStyle>
          <a:p>
            <a:r>
              <a:rPr lang="en-US"/>
              <a:t>Section Title</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6084000" y="5418000"/>
            <a:ext cx="6109200" cy="1443600"/>
          </a:xfrm>
          <a:prstGeom prst="rect">
            <a:avLst/>
          </a:prstGeom>
          <a:solidFill>
            <a:schemeClr val="bg1"/>
          </a:solidFill>
        </p:spPr>
        <p:txBody>
          <a:bodyPr lIns="1440000" tIns="180000" rIns="720000" bIns="18000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spTree>
    <p:extLst>
      <p:ext uri="{BB962C8B-B14F-4D97-AF65-F5344CB8AC3E}">
        <p14:creationId xmlns:p14="http://schemas.microsoft.com/office/powerpoint/2010/main" val="3656278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4668000" y="0"/>
            <a:ext cx="7524000" cy="5421600"/>
          </a:xfrm>
          <a:noFill/>
        </p:spPr>
        <p:txBody>
          <a:bodyPr/>
          <a:lstStyle/>
          <a:p>
            <a:r>
              <a:rPr lang="en-GB"/>
              <a:t>Click icon to add picture</a:t>
            </a: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1458000"/>
            <a:ext cx="6109200" cy="3960000"/>
          </a:xfrm>
          <a:solidFill>
            <a:schemeClr val="bg2"/>
          </a:solidFill>
        </p:spPr>
        <p:txBody>
          <a:bodyPr lIns="1440000" tIns="180000" rIns="360000" bIns="180000" anchor="b" anchorCtr="0"/>
          <a:lstStyle>
            <a:lvl1pPr marL="0" marR="0" indent="0" algn="l" defTabSz="914400" rtl="0" eaLnBrk="1" fontAlgn="auto" latinLnBrk="0" hangingPunct="1">
              <a:lnSpc>
                <a:spcPct val="100000"/>
              </a:lnSpc>
              <a:spcBef>
                <a:spcPct val="0"/>
              </a:spcBef>
              <a:spcAft>
                <a:spcPts val="0"/>
              </a:spcAft>
              <a:buClrTx/>
              <a:buSzTx/>
              <a:buFontTx/>
              <a:buNone/>
              <a:tabLst/>
              <a:defRPr sz="3600" b="1" i="0" spc="-150">
                <a:solidFill>
                  <a:schemeClr val="tx1"/>
                </a:solidFill>
                <a:latin typeface="Arial Black" panose="020B0604020202020204" pitchFamily="34" charset="0"/>
                <a:cs typeface="Arial Black" panose="020B0604020202020204" pitchFamily="34" charset="0"/>
              </a:defRPr>
            </a:lvl1pPr>
          </a:lstStyle>
          <a:p>
            <a:r>
              <a:rPr lang="en-US"/>
              <a:t>Section Title</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5418000"/>
            <a:ext cx="6109200" cy="1443600"/>
          </a:xfrm>
          <a:prstGeom prst="rect">
            <a:avLst/>
          </a:prstGeom>
          <a:solidFill>
            <a:schemeClr val="bg1"/>
          </a:solidFill>
        </p:spPr>
        <p:txBody>
          <a:bodyPr lIns="1440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spTree>
    <p:extLst>
      <p:ext uri="{BB962C8B-B14F-4D97-AF65-F5344CB8AC3E}">
        <p14:creationId xmlns:p14="http://schemas.microsoft.com/office/powerpoint/2010/main" val="35157441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Section Midn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76578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5948363"/>
          </a:xfrm>
        </p:spPr>
        <p:txBody>
          <a:bodyPr/>
          <a:lstStyle/>
          <a:p>
            <a:endParaRPr lang="en-US"/>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p:txBody>
          <a:bodyPr/>
          <a:lstStyle/>
          <a:p>
            <a:endParaRPr lang="en-US"/>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1056000" y="6138000"/>
            <a:ext cx="100800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a:t>Single line caption</a:t>
            </a:r>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p:txBody>
          <a:bodyPr/>
          <a:lstStyle>
            <a:lvl1pPr>
              <a:defRPr>
                <a:solidFill>
                  <a:schemeClr val="tx1"/>
                </a:solidFill>
              </a:defRPr>
            </a:lvl1pPr>
          </a:lstStyle>
          <a:p>
            <a:r>
              <a:rPr lang="en-US"/>
              <a:t>Slide title (keep it short)</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1284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Section Grey">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4566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Section Yellow">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4608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Section Blu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51135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Section Rose">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26328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Section Green">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35978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Section Teal">
    <p:bg>
      <p:bgPr>
        <a:solidFill>
          <a:srgbClr val="6AC0B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73174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userDrawn="1">
  <p:cSld name="Contents - 1">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2">
                    <a:lumMod val="60000"/>
                    <a:lumOff val="40000"/>
                  </a:schemeClr>
                </a:solidFill>
              </a:defRPr>
            </a:lvl1pPr>
          </a:lstStyle>
          <a:p>
            <a:pPr lvl="0"/>
            <a:r>
              <a:rPr lang="en-US"/>
              <a:t>Subtitle</a:t>
            </a:r>
            <a:endParaRPr lang="ar-SA"/>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GB"/>
              <a:t>Click to edit Master title style</a:t>
            </a:r>
            <a:endParaRPr lang="en-US"/>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a:solidFill>
                  <a:schemeClr val="accent1"/>
                </a:solidFill>
                <a:latin typeface="Arial Black" panose="020B0604020202020204" pitchFamily="34" charset="0"/>
                <a:cs typeface="Arial Black" panose="020B0604020202020204" pitchFamily="34" charset="0"/>
              </a:rPr>
              <a:t>1</a:t>
            </a:r>
            <a:endParaRPr lang="ar-SA" sz="8000" b="1" i="0">
              <a:solidFill>
                <a:schemeClr val="accent1"/>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6768582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Contents - 2">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2">
                    <a:lumMod val="60000"/>
                    <a:lumOff val="40000"/>
                  </a:schemeClr>
                </a:solidFill>
              </a:defRPr>
            </a:lvl1pPr>
          </a:lstStyle>
          <a:p>
            <a:pPr lvl="0"/>
            <a:r>
              <a:rPr lang="en-US"/>
              <a:t>Subtitle</a:t>
            </a:r>
            <a:endParaRPr lang="ar-SA"/>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GB"/>
              <a:t>Click to edit Master title style</a:t>
            </a:r>
            <a:endParaRPr lang="en-US"/>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a:solidFill>
                  <a:schemeClr val="accent1"/>
                </a:solidFill>
                <a:latin typeface="Arial Black" panose="020B0604020202020204" pitchFamily="34" charset="0"/>
                <a:cs typeface="Arial Black" panose="020B0604020202020204" pitchFamily="34" charset="0"/>
              </a:rPr>
              <a:t>2</a:t>
            </a:r>
            <a:endParaRPr lang="ar-SA" sz="8000" b="1" i="0">
              <a:solidFill>
                <a:schemeClr val="accent1"/>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4655699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userDrawn="1">
  <p:cSld name="Contents - 3">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GB"/>
              <a:t>Click to edit Master title style</a:t>
            </a:r>
            <a:endParaRPr lang="en-US"/>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2">
                    <a:lumMod val="60000"/>
                    <a:lumOff val="40000"/>
                  </a:schemeClr>
                </a:solidFill>
              </a:defRPr>
            </a:lvl1pPr>
          </a:lstStyle>
          <a:p>
            <a:pPr lvl="0"/>
            <a:r>
              <a:rPr lang="en-US"/>
              <a:t>Subtitle</a:t>
            </a:r>
            <a:endParaRPr lang="ar-SA"/>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a:solidFill>
                  <a:schemeClr val="accent1"/>
                </a:solidFill>
                <a:latin typeface="Arial Black" panose="020B0604020202020204" pitchFamily="34" charset="0"/>
                <a:cs typeface="Arial Black" panose="020B0604020202020204" pitchFamily="34" charset="0"/>
              </a:rPr>
              <a:t>3</a:t>
            </a:r>
            <a:endParaRPr lang="ar-SA" sz="8000" b="1" i="0">
              <a:solidFill>
                <a:schemeClr val="accent1"/>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61827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reserve="1" userDrawn="1">
  <p:cSld name="Contents - 4">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lvl="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GB"/>
              <a:t>Click to edit Master title style</a:t>
            </a:r>
            <a:endParaRPr lang="en-US"/>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2">
                    <a:lumMod val="60000"/>
                    <a:lumOff val="40000"/>
                  </a:schemeClr>
                </a:solidFill>
              </a:defRPr>
            </a:lvl1pPr>
          </a:lstStyle>
          <a:p>
            <a:pPr lvl="0"/>
            <a:r>
              <a:rPr lang="en-US"/>
              <a:t>Subtitle</a:t>
            </a:r>
            <a:endParaRPr lang="ar-SA"/>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a:solidFill>
                  <a:schemeClr val="accent1"/>
                </a:solidFill>
                <a:latin typeface="Arial Black" panose="020B0604020202020204" pitchFamily="34" charset="0"/>
                <a:cs typeface="Arial Black" panose="020B0604020202020204" pitchFamily="34" charset="0"/>
              </a:rPr>
              <a:t>4</a:t>
            </a:r>
            <a:endParaRPr lang="ar-SA" sz="8000" b="1" i="0">
              <a:solidFill>
                <a:schemeClr val="accent1"/>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8819866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Picture with Giant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lvl1pPr>
              <a:defRPr>
                <a:solidFill>
                  <a:schemeClr val="tx1"/>
                </a:solidFill>
              </a:defRPr>
            </a:lvl1pPr>
          </a:lstStyle>
          <a:p>
            <a:endParaRPr lang="en-US"/>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p:txBody>
          <a:bodyPr/>
          <a:lstStyle/>
          <a:p>
            <a:endParaRPr lang="en-US"/>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a:xfrm>
            <a:off x="359999" y="1989000"/>
            <a:ext cx="11453941" cy="2880000"/>
          </a:xfrm>
        </p:spPr>
        <p:txBody>
          <a:bodyPr anchor="ctr">
            <a:normAutofit/>
          </a:bodyPr>
          <a:lstStyle>
            <a:lvl1pPr>
              <a:defRPr sz="9600">
                <a:solidFill>
                  <a:schemeClr val="tx1"/>
                </a:solidFill>
                <a:effectLst>
                  <a:outerShdw blurRad="812800" dir="5400000" algn="t" rotWithShape="0">
                    <a:schemeClr val="bg1">
                      <a:alpha val="20000"/>
                    </a:schemeClr>
                  </a:outerShdw>
                </a:effectLst>
              </a:defRPr>
            </a:lvl1pPr>
          </a:lstStyle>
          <a:p>
            <a:r>
              <a:rPr lang="en-US"/>
              <a:t>Slide title</a:t>
            </a:r>
            <a:br>
              <a:rPr lang="en-US"/>
            </a:br>
            <a:r>
              <a:rPr lang="en-US"/>
              <a:t>(keep it short)</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10784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userDrawn="1">
  <p:cSld name="Contents - 5">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lvl="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GB"/>
              <a:t>Click to edit Master title style</a:t>
            </a:r>
            <a:endParaRPr lang="en-US"/>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2">
                    <a:lumMod val="60000"/>
                    <a:lumOff val="40000"/>
                  </a:schemeClr>
                </a:solidFill>
              </a:defRPr>
            </a:lvl1pPr>
          </a:lstStyle>
          <a:p>
            <a:pPr lvl="0"/>
            <a:r>
              <a:rPr lang="en-US"/>
              <a:t>Subtitle</a:t>
            </a:r>
            <a:endParaRPr lang="ar-SA"/>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a:solidFill>
                  <a:schemeClr val="accent1"/>
                </a:solidFill>
                <a:latin typeface="Arial Black" panose="020B0604020202020204" pitchFamily="34" charset="0"/>
                <a:cs typeface="Arial Black" panose="020B0604020202020204" pitchFamily="34" charset="0"/>
              </a:rPr>
              <a:t>5</a:t>
            </a:r>
            <a:endParaRPr lang="ar-SA" sz="8000" b="1" i="0">
              <a:solidFill>
                <a:schemeClr val="accent1"/>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5328985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Title with Tex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lang="en-US" dirty="0"/>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1079998"/>
            <a:ext cx="11469600" cy="5228727"/>
          </a:xfrm>
          <a:prstGeom prst="rect">
            <a:avLst/>
          </a:prstGeom>
        </p:spPr>
        <p:txBody>
          <a:bodyPr/>
          <a:lstStyle>
            <a:lvl1pPr>
              <a:defRPr lang="en-US" dirty="0"/>
            </a:lvl1pPr>
            <a:lvl2pPr marL="645750" indent="-285750">
              <a:spcBef>
                <a:spcPts val="500"/>
              </a:spcBef>
              <a:defRPr lang="en-US" dirty="0"/>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6" name="Slide Number Placeholder 2">
            <a:extLst>
              <a:ext uri="{FF2B5EF4-FFF2-40B4-BE49-F238E27FC236}">
                <a16:creationId xmlns:a16="http://schemas.microsoft.com/office/drawing/2014/main" id="{6664657E-6382-4959-837D-0319356B031C}"/>
              </a:ext>
            </a:extLst>
          </p:cNvPr>
          <p:cNvSpPr>
            <a:spLocks noGrp="1"/>
          </p:cNvSpPr>
          <p:nvPr>
            <p:ph type="sldNum" sz="quarter" idx="10"/>
          </p:nvPr>
        </p:nvSpPr>
        <p:spPr>
          <a:xfrm>
            <a:off x="359999" y="6308725"/>
            <a:ext cx="125034" cy="549275"/>
          </a:xfrm>
        </p:spPr>
        <p:txBody>
          <a:bodyPr/>
          <a:lstStyle>
            <a:lvl1pPr>
              <a:defRPr>
                <a:solidFill>
                  <a:schemeClr val="tx2">
                    <a:lumMod val="60000"/>
                    <a:lumOff val="40000"/>
                    <a:alpha val="50000"/>
                  </a:schemeClr>
                </a:solidFill>
              </a:defRPr>
            </a:lvl1pPr>
          </a:lstStyle>
          <a:p>
            <a:fld id="{9A0F7689-66CB-EC4F-9B5C-9C3D3ED1F24F}" type="slidenum">
              <a:rPr lang="en-IN" smtClean="0"/>
              <a:pPr/>
              <a:t>‹#›</a:t>
            </a:fld>
            <a:endParaRPr lang="en-IN"/>
          </a:p>
        </p:txBody>
      </p:sp>
    </p:spTree>
    <p:extLst>
      <p:ext uri="{BB962C8B-B14F-4D97-AF65-F5344CB8AC3E}">
        <p14:creationId xmlns:p14="http://schemas.microsoft.com/office/powerpoint/2010/main" val="22265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with Text Box Al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684844-6544-AC44-B6C6-F8872A6C318B}"/>
              </a:ext>
            </a:extLst>
          </p:cNvPr>
          <p:cNvSpPr/>
          <p:nvPr userDrawn="1"/>
        </p:nvSpPr>
        <p:spPr>
          <a:xfrm>
            <a:off x="0" y="0"/>
            <a:ext cx="11828463" cy="6308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lang="en-US" dirty="0">
                <a:solidFill>
                  <a:schemeClr val="tx2">
                    <a:lumMod val="60000"/>
                    <a:lumOff val="40000"/>
                  </a:schemeClr>
                </a:solidFill>
              </a:defRPr>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1079998"/>
            <a:ext cx="11469600" cy="5228727"/>
          </a:xfrm>
          <a:prstGeom prst="rect">
            <a:avLst/>
          </a:prstGeom>
        </p:spPr>
        <p:txBody>
          <a:bodyPr rIns="180000"/>
          <a:lstStyle>
            <a:lvl1pPr>
              <a:defRPr lang="en-US" dirty="0">
                <a:solidFill>
                  <a:schemeClr val="tx1"/>
                </a:solidFill>
              </a:defRPr>
            </a:lvl1pPr>
            <a:lvl2pPr marL="645750" indent="-285750">
              <a:spcBef>
                <a:spcPts val="500"/>
              </a:spcBef>
              <a:defRPr lang="en-US" dirty="0">
                <a:solidFill>
                  <a:schemeClr val="tx1"/>
                </a:solidFill>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6" name="Slide Number Placeholder 2">
            <a:extLst>
              <a:ext uri="{FF2B5EF4-FFF2-40B4-BE49-F238E27FC236}">
                <a16:creationId xmlns:a16="http://schemas.microsoft.com/office/drawing/2014/main" id="{6664657E-6382-4959-837D-0319356B031C}"/>
              </a:ext>
            </a:extLst>
          </p:cNvPr>
          <p:cNvSpPr>
            <a:spLocks noGrp="1"/>
          </p:cNvSpPr>
          <p:nvPr>
            <p:ph type="sldNum" sz="quarter" idx="10"/>
          </p:nvPr>
        </p:nvSpPr>
        <p:spPr>
          <a:xfrm>
            <a:off x="359999" y="6308725"/>
            <a:ext cx="125034" cy="549275"/>
          </a:xfrm>
        </p:spPr>
        <p:txBody>
          <a:bodyPr/>
          <a:lstStyle>
            <a:lvl1pPr>
              <a:defRPr>
                <a:solidFill>
                  <a:schemeClr val="tx2">
                    <a:lumMod val="60000"/>
                    <a:lumOff val="40000"/>
                    <a:alpha val="50000"/>
                  </a:schemeClr>
                </a:solidFill>
              </a:defRPr>
            </a:lvl1pPr>
          </a:lstStyle>
          <a:p>
            <a:fld id="{9A0F7689-66CB-EC4F-9B5C-9C3D3ED1F24F}" type="slidenum">
              <a:rPr lang="en-IN" smtClean="0"/>
              <a:pPr/>
              <a:t>‹#›</a:t>
            </a:fld>
            <a:endParaRPr lang="en-IN"/>
          </a:p>
        </p:txBody>
      </p:sp>
    </p:spTree>
    <p:extLst>
      <p:ext uri="{BB962C8B-B14F-4D97-AF65-F5344CB8AC3E}">
        <p14:creationId xmlns:p14="http://schemas.microsoft.com/office/powerpoint/2010/main" val="180482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with Text Box Al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684844-6544-AC44-B6C6-F8872A6C318B}"/>
              </a:ext>
            </a:extLst>
          </p:cNvPr>
          <p:cNvSpPr/>
          <p:nvPr userDrawn="1"/>
        </p:nvSpPr>
        <p:spPr>
          <a:xfrm>
            <a:off x="0" y="1073150"/>
            <a:ext cx="11828463" cy="52355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lang="en-US" dirty="0">
                <a:solidFill>
                  <a:schemeClr val="tx2">
                    <a:lumMod val="40000"/>
                    <a:lumOff val="60000"/>
                  </a:schemeClr>
                </a:solidFill>
              </a:defRPr>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1079998"/>
            <a:ext cx="11469600" cy="5228727"/>
          </a:xfrm>
          <a:prstGeom prst="rect">
            <a:avLst/>
          </a:prstGeom>
        </p:spPr>
        <p:txBody>
          <a:bodyPr tIns="180000" rIns="180000" bIns="180000"/>
          <a:lstStyle>
            <a:lvl1pPr>
              <a:defRPr lang="en-US" dirty="0">
                <a:solidFill>
                  <a:schemeClr val="tx1"/>
                </a:solidFill>
              </a:defRPr>
            </a:lvl1pPr>
            <a:lvl2pPr marL="645750" indent="-285750">
              <a:spcBef>
                <a:spcPts val="500"/>
              </a:spcBef>
              <a:defRPr lang="en-US" dirty="0">
                <a:solidFill>
                  <a:schemeClr val="tx1"/>
                </a:solidFill>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6" name="Slide Number Placeholder 2">
            <a:extLst>
              <a:ext uri="{FF2B5EF4-FFF2-40B4-BE49-F238E27FC236}">
                <a16:creationId xmlns:a16="http://schemas.microsoft.com/office/drawing/2014/main" id="{6664657E-6382-4959-837D-0319356B031C}"/>
              </a:ext>
            </a:extLst>
          </p:cNvPr>
          <p:cNvSpPr>
            <a:spLocks noGrp="1"/>
          </p:cNvSpPr>
          <p:nvPr>
            <p:ph type="sldNum" sz="quarter" idx="10"/>
          </p:nvPr>
        </p:nvSpPr>
        <p:spPr>
          <a:xfrm>
            <a:off x="359999" y="6308725"/>
            <a:ext cx="125034" cy="549275"/>
          </a:xfrm>
        </p:spPr>
        <p:txBody>
          <a:bodyPr/>
          <a:lstStyle>
            <a:lvl1pPr>
              <a:defRPr>
                <a:solidFill>
                  <a:schemeClr val="tx2">
                    <a:lumMod val="60000"/>
                    <a:lumOff val="40000"/>
                    <a:alpha val="50000"/>
                  </a:schemeClr>
                </a:solidFill>
              </a:defRPr>
            </a:lvl1pPr>
          </a:lstStyle>
          <a:p>
            <a:fld id="{9A0F7689-66CB-EC4F-9B5C-9C3D3ED1F24F}" type="slidenum">
              <a:rPr lang="en-IN" smtClean="0"/>
              <a:pPr/>
              <a:t>‹#›</a:t>
            </a:fld>
            <a:endParaRPr lang="en-IN"/>
          </a:p>
        </p:txBody>
      </p:sp>
    </p:spTree>
    <p:extLst>
      <p:ext uri="{BB962C8B-B14F-4D97-AF65-F5344CB8AC3E}">
        <p14:creationId xmlns:p14="http://schemas.microsoft.com/office/powerpoint/2010/main" val="225188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with Text Box Alt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3" y="1073149"/>
            <a:ext cx="11471619"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59999" y="1080000"/>
            <a:ext cx="11471619"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59999" y="1879200"/>
            <a:ext cx="11468463"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Tree>
    <p:extLst>
      <p:ext uri="{BB962C8B-B14F-4D97-AF65-F5344CB8AC3E}">
        <p14:creationId xmlns:p14="http://schemas.microsoft.com/office/powerpoint/2010/main" val="21452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160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Photo with Big title and 3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360000" y="0"/>
            <a:ext cx="11476800" cy="2962800"/>
          </a:xfrm>
          <a:noFill/>
        </p:spPr>
        <p:txBody>
          <a:bodyPr lIns="0" tIns="0" rIns="0" bIns="0" anchor="b" anchorCtr="0"/>
          <a:lstStyle>
            <a:lvl1pPr algn="l">
              <a:lnSpc>
                <a:spcPct val="100000"/>
              </a:lnSpc>
              <a:defRPr sz="7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Big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359999" y="2962800"/>
            <a:ext cx="11476799" cy="1846800"/>
          </a:xfrm>
          <a:prstGeom prst="rect">
            <a:avLst/>
          </a:prstGeom>
          <a:noFill/>
        </p:spPr>
        <p:txBody>
          <a:bodyPr lIns="0" tIns="14400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352424" y="4905375"/>
            <a:ext cx="37044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8" name="Text Placeholder 5">
            <a:extLst>
              <a:ext uri="{FF2B5EF4-FFF2-40B4-BE49-F238E27FC236}">
                <a16:creationId xmlns:a16="http://schemas.microsoft.com/office/drawing/2014/main" id="{E1DD0F7B-798F-C648-B9AB-98D25A307B80}"/>
              </a:ext>
            </a:extLst>
          </p:cNvPr>
          <p:cNvSpPr>
            <a:spLocks noGrp="1"/>
          </p:cNvSpPr>
          <p:nvPr>
            <p:ph type="body" sz="quarter" idx="12" hasCustomPrompt="1"/>
          </p:nvPr>
        </p:nvSpPr>
        <p:spPr>
          <a:xfrm>
            <a:off x="4248000" y="4906800"/>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9" name="Text Placeholder 5">
            <a:extLst>
              <a:ext uri="{FF2B5EF4-FFF2-40B4-BE49-F238E27FC236}">
                <a16:creationId xmlns:a16="http://schemas.microsoft.com/office/drawing/2014/main" id="{7A1029AF-5E97-D943-82EF-A5B9D647360C}"/>
              </a:ext>
            </a:extLst>
          </p:cNvPr>
          <p:cNvSpPr>
            <a:spLocks noGrp="1"/>
          </p:cNvSpPr>
          <p:nvPr>
            <p:ph type="body" sz="quarter" idx="13" hasCustomPrompt="1"/>
          </p:nvPr>
        </p:nvSpPr>
        <p:spPr>
          <a:xfrm>
            <a:off x="8139600" y="4906800"/>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352424" y="5387975"/>
            <a:ext cx="3704400" cy="920750"/>
          </a:xfrm>
        </p:spPr>
        <p:txBody>
          <a:bodyPr lIns="180000" tIns="72000" rIns="144000" bIns="180000">
            <a:normAutofit/>
          </a:bodyPr>
          <a:lstStyle>
            <a:lvl1pPr marL="0" indent="0">
              <a:buNone/>
              <a:defRPr sz="1200">
                <a:solidFill>
                  <a:schemeClr val="tx1"/>
                </a:solidFill>
              </a:defRPr>
            </a:lvl1pPr>
          </a:lstStyle>
          <a:p>
            <a:pPr lvl="0"/>
            <a:r>
              <a:rPr lang="en-GB"/>
              <a:t>Description </a:t>
            </a:r>
            <a:r>
              <a:rPr lang="en-US" sz="1200" b="0"/>
              <a:t>of the very convincing and well written point. Make sure it’s short and powerful.</a:t>
            </a:r>
            <a:endParaRPr lang="ar-SA"/>
          </a:p>
        </p:txBody>
      </p:sp>
      <p:sp>
        <p:nvSpPr>
          <p:cNvPr id="15" name="Text Placeholder 12">
            <a:extLst>
              <a:ext uri="{FF2B5EF4-FFF2-40B4-BE49-F238E27FC236}">
                <a16:creationId xmlns:a16="http://schemas.microsoft.com/office/drawing/2014/main" id="{7EF617E9-D826-4F4C-ABF6-2FF4A3A25726}"/>
              </a:ext>
            </a:extLst>
          </p:cNvPr>
          <p:cNvSpPr>
            <a:spLocks noGrp="1"/>
          </p:cNvSpPr>
          <p:nvPr>
            <p:ph type="body" sz="quarter" idx="15" hasCustomPrompt="1"/>
          </p:nvPr>
        </p:nvSpPr>
        <p:spPr>
          <a:xfrm>
            <a:off x="4248000" y="5387975"/>
            <a:ext cx="3687763" cy="920750"/>
          </a:xfrm>
        </p:spPr>
        <p:txBody>
          <a:bodyPr lIns="180000" tIns="72000" rIns="144000" bIns="180000">
            <a:normAutofit/>
          </a:bodyPr>
          <a:lstStyle>
            <a:lvl1pPr marL="0" indent="0">
              <a:buNone/>
              <a:defRPr sz="1200">
                <a:solidFill>
                  <a:schemeClr val="tx1"/>
                </a:solidFill>
              </a:defRPr>
            </a:lvl1pPr>
          </a:lstStyle>
          <a:p>
            <a:pPr lvl="0"/>
            <a:r>
              <a:rPr lang="en-GB"/>
              <a:t>Description </a:t>
            </a:r>
            <a:r>
              <a:rPr lang="en-US" sz="1200" b="0"/>
              <a:t>of the very convincing and well written point. Make sure it’s short and powerful.</a:t>
            </a:r>
            <a:endParaRPr lang="ar-SA"/>
          </a:p>
        </p:txBody>
      </p:sp>
      <p:sp>
        <p:nvSpPr>
          <p:cNvPr id="16" name="Text Placeholder 12">
            <a:extLst>
              <a:ext uri="{FF2B5EF4-FFF2-40B4-BE49-F238E27FC236}">
                <a16:creationId xmlns:a16="http://schemas.microsoft.com/office/drawing/2014/main" id="{AD39C6F7-AEAA-DA44-BD02-1F651EA75C52}"/>
              </a:ext>
            </a:extLst>
          </p:cNvPr>
          <p:cNvSpPr>
            <a:spLocks noGrp="1"/>
          </p:cNvSpPr>
          <p:nvPr>
            <p:ph type="body" sz="quarter" idx="16" hasCustomPrompt="1"/>
          </p:nvPr>
        </p:nvSpPr>
        <p:spPr>
          <a:xfrm>
            <a:off x="8139600" y="5387975"/>
            <a:ext cx="3687763" cy="920750"/>
          </a:xfrm>
        </p:spPr>
        <p:txBody>
          <a:bodyPr lIns="180000" tIns="72000" rIns="144000" bIns="180000">
            <a:normAutofit/>
          </a:bodyPr>
          <a:lstStyle>
            <a:lvl1pPr marL="0" indent="0">
              <a:buNone/>
              <a:defRPr sz="1200">
                <a:solidFill>
                  <a:schemeClr val="tx1"/>
                </a:solidFill>
              </a:defRPr>
            </a:lvl1pPr>
          </a:lstStyle>
          <a:p>
            <a:pPr lvl="0"/>
            <a:r>
              <a:rPr lang="en-GB"/>
              <a:t>Description </a:t>
            </a:r>
            <a:r>
              <a:rPr lang="en-US" sz="1200" b="0"/>
              <a:t>of the very convincing and well written point. Make sure it’s short and powerful.</a:t>
            </a:r>
            <a:endParaRPr lang="ar-SA"/>
          </a:p>
        </p:txBody>
      </p:sp>
      <p:sp>
        <p:nvSpPr>
          <p:cNvPr id="4" name="Slide Number Placeholder 3">
            <a:extLst>
              <a:ext uri="{FF2B5EF4-FFF2-40B4-BE49-F238E27FC236}">
                <a16:creationId xmlns:a16="http://schemas.microsoft.com/office/drawing/2014/main" id="{B95F87B3-1C43-9B4B-ACF3-4BE3E610BD8C}"/>
              </a:ext>
            </a:extLst>
          </p:cNvPr>
          <p:cNvSpPr>
            <a:spLocks noGrp="1"/>
          </p:cNvSpPr>
          <p:nvPr>
            <p:ph type="sldNum" sz="quarter" idx="17"/>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33869230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Photo with Big Title and 4 Box">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5C3F1A-D19C-A84A-BB8E-97A3AFAA4616}"/>
              </a:ext>
            </a:extLst>
          </p:cNvPr>
          <p:cNvSpPr/>
          <p:nvPr userDrawn="1"/>
        </p:nvSpPr>
        <p:spPr>
          <a:xfrm>
            <a:off x="0" y="5476240"/>
            <a:ext cx="12204700" cy="138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360000" y="0"/>
            <a:ext cx="11476800" cy="2962800"/>
          </a:xfrm>
          <a:noFill/>
        </p:spPr>
        <p:txBody>
          <a:bodyPr lIns="0" tIns="0" rIns="0" bIns="0" anchor="b" anchorCtr="0"/>
          <a:lstStyle>
            <a:lvl1pPr algn="l">
              <a:lnSpc>
                <a:spcPct val="100000"/>
              </a:lnSpc>
              <a:defRPr sz="7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Big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359999" y="2962800"/>
            <a:ext cx="11468463" cy="1846800"/>
          </a:xfrm>
          <a:prstGeom prst="rect">
            <a:avLst/>
          </a:prstGeom>
          <a:noFill/>
        </p:spPr>
        <p:txBody>
          <a:bodyPr lIns="0" tIns="14400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352424" y="4906800"/>
            <a:ext cx="2872800" cy="14184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352425" y="5452817"/>
            <a:ext cx="2872800" cy="881308"/>
          </a:xfrm>
        </p:spPr>
        <p:txBody>
          <a:bodyPr lIns="180000" tIns="72000" rIns="144000" bIns="180000">
            <a:normAutofit/>
          </a:bodyPr>
          <a:lstStyle>
            <a:lvl1pPr marL="0" indent="0">
              <a:buNone/>
              <a:defRPr sz="1200">
                <a:solidFill>
                  <a:schemeClr val="bg2"/>
                </a:solidFill>
              </a:defRPr>
            </a:lvl1pPr>
          </a:lstStyle>
          <a:p>
            <a:pPr lvl="0"/>
            <a:r>
              <a:rPr lang="en-GB"/>
              <a:t>Description </a:t>
            </a:r>
            <a:r>
              <a:rPr lang="en-US" sz="1200" b="0"/>
              <a:t>of the very convincing and well written point. Make sure it’s short and powerful.</a:t>
            </a:r>
            <a:endParaRPr lang="ar-SA"/>
          </a:p>
        </p:txBody>
      </p:sp>
      <p:sp>
        <p:nvSpPr>
          <p:cNvPr id="11" name="Text Placeholder 5">
            <a:extLst>
              <a:ext uri="{FF2B5EF4-FFF2-40B4-BE49-F238E27FC236}">
                <a16:creationId xmlns:a16="http://schemas.microsoft.com/office/drawing/2014/main" id="{5ECC2C54-9DF0-1E4A-AC57-F8DDCA828C7A}"/>
              </a:ext>
            </a:extLst>
          </p:cNvPr>
          <p:cNvSpPr>
            <a:spLocks noGrp="1"/>
          </p:cNvSpPr>
          <p:nvPr>
            <p:ph type="body" sz="quarter" idx="15" hasCustomPrompt="1"/>
          </p:nvPr>
        </p:nvSpPr>
        <p:spPr>
          <a:xfrm>
            <a:off x="3225600" y="4906800"/>
            <a:ext cx="2872800" cy="14184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12" name="Text Placeholder 12">
            <a:extLst>
              <a:ext uri="{FF2B5EF4-FFF2-40B4-BE49-F238E27FC236}">
                <a16:creationId xmlns:a16="http://schemas.microsoft.com/office/drawing/2014/main" id="{9A9FBB97-8C0A-E146-AFE3-5FD58BC02815}"/>
              </a:ext>
            </a:extLst>
          </p:cNvPr>
          <p:cNvSpPr>
            <a:spLocks noGrp="1"/>
          </p:cNvSpPr>
          <p:nvPr>
            <p:ph type="body" sz="quarter" idx="16" hasCustomPrompt="1"/>
          </p:nvPr>
        </p:nvSpPr>
        <p:spPr>
          <a:xfrm>
            <a:off x="3225600" y="5452817"/>
            <a:ext cx="2872800" cy="881308"/>
          </a:xfrm>
        </p:spPr>
        <p:txBody>
          <a:bodyPr lIns="180000" tIns="72000" rIns="144000" bIns="180000">
            <a:normAutofit/>
          </a:bodyPr>
          <a:lstStyle>
            <a:lvl1pPr marL="0" indent="0">
              <a:buNone/>
              <a:defRPr sz="1200">
                <a:solidFill>
                  <a:schemeClr val="bg2"/>
                </a:solidFill>
              </a:defRPr>
            </a:lvl1pPr>
          </a:lstStyle>
          <a:p>
            <a:pPr lvl="0"/>
            <a:r>
              <a:rPr lang="en-GB"/>
              <a:t>Description </a:t>
            </a:r>
            <a:r>
              <a:rPr lang="en-US" sz="1200" b="0"/>
              <a:t>of the very convincing and well written point. Make sure it’s short and powerful.</a:t>
            </a:r>
            <a:endParaRPr lang="ar-SA"/>
          </a:p>
        </p:txBody>
      </p:sp>
      <p:sp>
        <p:nvSpPr>
          <p:cNvPr id="14" name="Text Placeholder 5">
            <a:extLst>
              <a:ext uri="{FF2B5EF4-FFF2-40B4-BE49-F238E27FC236}">
                <a16:creationId xmlns:a16="http://schemas.microsoft.com/office/drawing/2014/main" id="{8B60FC42-FFE8-1A4A-8B75-2FBB71B31847}"/>
              </a:ext>
            </a:extLst>
          </p:cNvPr>
          <p:cNvSpPr>
            <a:spLocks noGrp="1"/>
          </p:cNvSpPr>
          <p:nvPr>
            <p:ph type="body" sz="quarter" idx="17" hasCustomPrompt="1"/>
          </p:nvPr>
        </p:nvSpPr>
        <p:spPr>
          <a:xfrm>
            <a:off x="6096000" y="4906800"/>
            <a:ext cx="2872800" cy="14184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17" name="Text Placeholder 12">
            <a:extLst>
              <a:ext uri="{FF2B5EF4-FFF2-40B4-BE49-F238E27FC236}">
                <a16:creationId xmlns:a16="http://schemas.microsoft.com/office/drawing/2014/main" id="{3D277FE7-06BD-784B-A695-6E97022EE6CA}"/>
              </a:ext>
            </a:extLst>
          </p:cNvPr>
          <p:cNvSpPr>
            <a:spLocks noGrp="1"/>
          </p:cNvSpPr>
          <p:nvPr>
            <p:ph type="body" sz="quarter" idx="18" hasCustomPrompt="1"/>
          </p:nvPr>
        </p:nvSpPr>
        <p:spPr>
          <a:xfrm>
            <a:off x="6096000" y="5452817"/>
            <a:ext cx="2872800" cy="881308"/>
          </a:xfrm>
        </p:spPr>
        <p:txBody>
          <a:bodyPr lIns="180000" tIns="72000" rIns="144000" bIns="180000">
            <a:normAutofit/>
          </a:bodyPr>
          <a:lstStyle>
            <a:lvl1pPr marL="0" indent="0">
              <a:buNone/>
              <a:defRPr sz="1200">
                <a:solidFill>
                  <a:schemeClr val="bg2"/>
                </a:solidFill>
              </a:defRPr>
            </a:lvl1pPr>
          </a:lstStyle>
          <a:p>
            <a:pPr lvl="0"/>
            <a:r>
              <a:rPr lang="en-GB"/>
              <a:t>Description </a:t>
            </a:r>
            <a:r>
              <a:rPr lang="en-US" sz="1200" b="0"/>
              <a:t>of the very convincing and well written point. Make sure it’s short and powerful.</a:t>
            </a:r>
            <a:endParaRPr lang="ar-SA"/>
          </a:p>
        </p:txBody>
      </p:sp>
      <p:sp>
        <p:nvSpPr>
          <p:cNvPr id="18" name="Text Placeholder 5">
            <a:extLst>
              <a:ext uri="{FF2B5EF4-FFF2-40B4-BE49-F238E27FC236}">
                <a16:creationId xmlns:a16="http://schemas.microsoft.com/office/drawing/2014/main" id="{D52BD68D-6847-3441-862C-A2206D463395}"/>
              </a:ext>
            </a:extLst>
          </p:cNvPr>
          <p:cNvSpPr>
            <a:spLocks noGrp="1"/>
          </p:cNvSpPr>
          <p:nvPr>
            <p:ph type="body" sz="quarter" idx="19" hasCustomPrompt="1"/>
          </p:nvPr>
        </p:nvSpPr>
        <p:spPr>
          <a:xfrm>
            <a:off x="8964000" y="4906800"/>
            <a:ext cx="2872800" cy="14184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19" name="Text Placeholder 12">
            <a:extLst>
              <a:ext uri="{FF2B5EF4-FFF2-40B4-BE49-F238E27FC236}">
                <a16:creationId xmlns:a16="http://schemas.microsoft.com/office/drawing/2014/main" id="{33462742-93D6-2C42-BDBB-A7F29B59C98A}"/>
              </a:ext>
            </a:extLst>
          </p:cNvPr>
          <p:cNvSpPr>
            <a:spLocks noGrp="1"/>
          </p:cNvSpPr>
          <p:nvPr>
            <p:ph type="body" sz="quarter" idx="20" hasCustomPrompt="1"/>
          </p:nvPr>
        </p:nvSpPr>
        <p:spPr>
          <a:xfrm>
            <a:off x="8964000" y="5452817"/>
            <a:ext cx="2872800" cy="881308"/>
          </a:xfrm>
        </p:spPr>
        <p:txBody>
          <a:bodyPr lIns="180000" tIns="72000" rIns="144000" bIns="180000">
            <a:normAutofit/>
          </a:bodyPr>
          <a:lstStyle>
            <a:lvl1pPr marL="0" indent="0">
              <a:buNone/>
              <a:defRPr sz="1200">
                <a:solidFill>
                  <a:schemeClr val="bg2"/>
                </a:solidFill>
              </a:defRPr>
            </a:lvl1pPr>
          </a:lstStyle>
          <a:p>
            <a:pPr lvl="0"/>
            <a:r>
              <a:rPr lang="en-GB"/>
              <a:t>Description </a:t>
            </a:r>
            <a:r>
              <a:rPr lang="en-US" sz="1200" b="0"/>
              <a:t>of the very convincing and well written point. Make sure it’s short and powerful.</a:t>
            </a:r>
            <a:endParaRPr lang="ar-SA"/>
          </a:p>
        </p:txBody>
      </p:sp>
    </p:spTree>
    <p:extLst>
      <p:ext uri="{BB962C8B-B14F-4D97-AF65-F5344CB8AC3E}">
        <p14:creationId xmlns:p14="http://schemas.microsoft.com/office/powerpoint/2010/main" val="3238402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ext with Photo Righ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3A57AE-F575-8045-AA77-270E1E606BAD}"/>
              </a:ext>
            </a:extLst>
          </p:cNvPr>
          <p:cNvSpPr/>
          <p:nvPr userDrawn="1"/>
        </p:nvSpPr>
        <p:spPr>
          <a:xfrm>
            <a:off x="0" y="0"/>
            <a:ext cx="29986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Rectangle 1">
            <a:extLst>
              <a:ext uri="{FF2B5EF4-FFF2-40B4-BE49-F238E27FC236}">
                <a16:creationId xmlns:a16="http://schemas.microsoft.com/office/drawing/2014/main" id="{6594DA25-C784-7842-B9E7-159A55176936}"/>
              </a:ext>
            </a:extLst>
          </p:cNvPr>
          <p:cNvSpPr/>
          <p:nvPr userDrawn="1"/>
        </p:nvSpPr>
        <p:spPr>
          <a:xfrm>
            <a:off x="0" y="1134443"/>
            <a:ext cx="6084888" cy="44766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8" name="Text Placeholder 12">
            <a:extLst>
              <a:ext uri="{FF2B5EF4-FFF2-40B4-BE49-F238E27FC236}">
                <a16:creationId xmlns:a16="http://schemas.microsoft.com/office/drawing/2014/main" id="{5C872AD5-8C1C-1B4A-8B84-AE73DCF17E78}"/>
              </a:ext>
            </a:extLst>
          </p:cNvPr>
          <p:cNvSpPr>
            <a:spLocks noGrp="1"/>
          </p:cNvSpPr>
          <p:nvPr>
            <p:ph type="body" sz="quarter" idx="14" hasCustomPrompt="1"/>
          </p:nvPr>
        </p:nvSpPr>
        <p:spPr>
          <a:xfrm>
            <a:off x="-6312" y="1141368"/>
            <a:ext cx="6091200" cy="1200779"/>
          </a:xfrm>
          <a:noFill/>
        </p:spPr>
        <p:txBody>
          <a:bodyPr lIns="360000" tIns="360000" rIns="360000" bIns="360000" anchor="b" anchorCtr="0">
            <a:normAutofit/>
          </a:bodyPr>
          <a:lstStyle>
            <a:lvl1pPr marL="0" indent="0">
              <a:lnSpc>
                <a:spcPct val="100000"/>
              </a:lnSpc>
              <a:spcBef>
                <a:spcPts val="300"/>
              </a:spcBef>
              <a:buNone/>
              <a:defRPr sz="2200" b="1" i="0" spc="-150">
                <a:solidFill>
                  <a:srgbClr val="79787F"/>
                </a:solidFill>
                <a:latin typeface="Arial Black" panose="020B0604020202020204" pitchFamily="34" charset="0"/>
                <a:cs typeface="Arial Black" panose="020B0604020202020204" pitchFamily="34" charset="0"/>
              </a:defRPr>
            </a:lvl1pPr>
          </a:lstStyle>
          <a:p>
            <a:pPr lvl="0"/>
            <a:r>
              <a:rPr lang="en-US" err="1"/>
              <a:t>Loreum</a:t>
            </a:r>
            <a:r>
              <a:rPr lang="en-US"/>
              <a:t> Ipsum</a:t>
            </a:r>
          </a:p>
        </p:txBody>
      </p:sp>
      <p:sp>
        <p:nvSpPr>
          <p:cNvPr id="8" name="Text Placeholder 7">
            <a:extLst>
              <a:ext uri="{FF2B5EF4-FFF2-40B4-BE49-F238E27FC236}">
                <a16:creationId xmlns:a16="http://schemas.microsoft.com/office/drawing/2014/main" id="{F830BF3E-8EC4-134A-B454-E5DADCD9A878}"/>
              </a:ext>
            </a:extLst>
          </p:cNvPr>
          <p:cNvSpPr>
            <a:spLocks noGrp="1"/>
          </p:cNvSpPr>
          <p:nvPr>
            <p:ph type="body" sz="quarter" idx="15" hasCustomPrompt="1"/>
          </p:nvPr>
        </p:nvSpPr>
        <p:spPr>
          <a:xfrm>
            <a:off x="0" y="2340829"/>
            <a:ext cx="6084888" cy="3259506"/>
          </a:xfrm>
          <a:noFill/>
        </p:spPr>
        <p:txBody>
          <a:bodyPr lIns="360000" rIns="360000" bIns="360000">
            <a:noAutofit/>
          </a:bodyPr>
          <a:lstStyle>
            <a:lvl1pPr marL="228600" marR="0" indent="-228600" algn="l" defTabSz="914400" rtl="0" eaLnBrk="1" fontAlgn="auto" latinLnBrk="0" hangingPunct="1">
              <a:lnSpc>
                <a:spcPct val="120000"/>
              </a:lnSpc>
              <a:spcBef>
                <a:spcPts val="1200"/>
              </a:spcBef>
              <a:spcAft>
                <a:spcPts val="0"/>
              </a:spcAft>
              <a:buClr>
                <a:schemeClr val="accent1"/>
              </a:buClr>
              <a:buSzTx/>
              <a:buFont typeface="+mj-lt"/>
              <a:buAutoNum type="arabicPeriod"/>
              <a:tabLst/>
              <a:defRPr sz="1400">
                <a:solidFill>
                  <a:schemeClr val="tx1"/>
                </a:solidFill>
              </a:defRPr>
            </a:lvl1pPr>
          </a:lstStyle>
          <a:p>
            <a:pPr lvl="0"/>
            <a:r>
              <a:rPr lang="en-GB" err="1"/>
              <a:t>Loreum</a:t>
            </a:r>
            <a:r>
              <a:rPr lang="en-GB"/>
              <a:t> Ipsum is simply dummy text of the printing and typesetting industry.</a:t>
            </a:r>
          </a:p>
          <a:p>
            <a:pPr lvl="0"/>
            <a:r>
              <a:rPr lang="en-GB" err="1"/>
              <a:t>Loreum</a:t>
            </a:r>
            <a:r>
              <a:rPr lang="en-GB"/>
              <a:t> Ipsum has been the industry’s standard dummy text ever since the 1500s, when an unknown printer took a galley of type and scrambled it to make a type specimen book.</a:t>
            </a:r>
          </a:p>
          <a:p>
            <a:pPr lvl="0"/>
            <a:r>
              <a:rPr lang="en-GB" err="1"/>
              <a:t>Loreum</a:t>
            </a:r>
            <a:r>
              <a:rPr lang="en-GB"/>
              <a:t> Ipsum is simply dummy text of the printing and typesetting industry.</a:t>
            </a:r>
          </a:p>
          <a:p>
            <a:pPr marL="228600" marR="0" lvl="0" indent="-228600" algn="l" defTabSz="914400" rtl="0" eaLnBrk="1" fontAlgn="auto" latinLnBrk="0" hangingPunct="1">
              <a:lnSpc>
                <a:spcPct val="120000"/>
              </a:lnSpc>
              <a:spcBef>
                <a:spcPts val="1200"/>
              </a:spcBef>
              <a:spcAft>
                <a:spcPts val="0"/>
              </a:spcAft>
              <a:buClr>
                <a:schemeClr val="accent1"/>
              </a:buClr>
              <a:buSzTx/>
              <a:tabLst/>
              <a:defRPr/>
            </a:pPr>
            <a:r>
              <a:rPr lang="en-GB" err="1"/>
              <a:t>Loreum</a:t>
            </a:r>
            <a:r>
              <a:rPr lang="en-GB"/>
              <a:t> Ipsum has been the industry’s standard dummy text ever since the 1500s, when an unknown printer took a galley of type and scrambled it to make a type specimen book.</a:t>
            </a:r>
          </a:p>
          <a:p>
            <a:pPr lvl="0"/>
            <a:endParaRPr lang="en-GB"/>
          </a:p>
        </p:txBody>
      </p:sp>
      <p:sp>
        <p:nvSpPr>
          <p:cNvPr id="16" name="Slide Number Placeholder 15">
            <a:extLst>
              <a:ext uri="{FF2B5EF4-FFF2-40B4-BE49-F238E27FC236}">
                <a16:creationId xmlns:a16="http://schemas.microsoft.com/office/drawing/2014/main" id="{4CB311B2-A433-1D4D-B416-F795C00B32CE}"/>
              </a:ext>
            </a:extLst>
          </p:cNvPr>
          <p:cNvSpPr>
            <a:spLocks noGrp="1"/>
          </p:cNvSpPr>
          <p:nvPr>
            <p:ph type="sldNum" sz="quarter" idx="16"/>
          </p:nvPr>
        </p:nvSpPr>
        <p:spPr/>
        <p:txBody>
          <a:bodyPr/>
          <a:lstStyle/>
          <a:p>
            <a:fld id="{9A0F7689-66CB-EC4F-9B5C-9C3D3ED1F24F}" type="slidenum">
              <a:rPr lang="en-US" smtClean="0"/>
              <a:pPr/>
              <a:t>‹#›</a:t>
            </a:fld>
            <a:endParaRPr lang="en-US"/>
          </a:p>
        </p:txBody>
      </p:sp>
      <p:cxnSp>
        <p:nvCxnSpPr>
          <p:cNvPr id="20" name="Straight Connector 19">
            <a:extLst>
              <a:ext uri="{FF2B5EF4-FFF2-40B4-BE49-F238E27FC236}">
                <a16:creationId xmlns:a16="http://schemas.microsoft.com/office/drawing/2014/main" id="{212C4CEA-BB38-DB41-9697-6C66BA835207}"/>
              </a:ext>
            </a:extLst>
          </p:cNvPr>
          <p:cNvCxnSpPr>
            <a:cxnSpLocks/>
          </p:cNvCxnSpPr>
          <p:nvPr userDrawn="1"/>
        </p:nvCxnSpPr>
        <p:spPr>
          <a:xfrm flipV="1">
            <a:off x="352425" y="2168524"/>
            <a:ext cx="360000" cy="1"/>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6616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66">
          <p15:clr>
            <a:srgbClr val="FBAE40"/>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ext with Photo Lef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3A57AE-F575-8045-AA77-270E1E606BAD}"/>
              </a:ext>
            </a:extLst>
          </p:cNvPr>
          <p:cNvSpPr/>
          <p:nvPr userDrawn="1"/>
        </p:nvSpPr>
        <p:spPr>
          <a:xfrm>
            <a:off x="9193306" y="0"/>
            <a:ext cx="29986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Rectangle 1">
            <a:extLst>
              <a:ext uri="{FF2B5EF4-FFF2-40B4-BE49-F238E27FC236}">
                <a16:creationId xmlns:a16="http://schemas.microsoft.com/office/drawing/2014/main" id="{6594DA25-C784-7842-B9E7-159A55176936}"/>
              </a:ext>
            </a:extLst>
          </p:cNvPr>
          <p:cNvSpPr/>
          <p:nvPr userDrawn="1"/>
        </p:nvSpPr>
        <p:spPr>
          <a:xfrm>
            <a:off x="6107112" y="1134443"/>
            <a:ext cx="6084888" cy="447664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8" name="Text Placeholder 12">
            <a:extLst>
              <a:ext uri="{FF2B5EF4-FFF2-40B4-BE49-F238E27FC236}">
                <a16:creationId xmlns:a16="http://schemas.microsoft.com/office/drawing/2014/main" id="{5C872AD5-8C1C-1B4A-8B84-AE73DCF17E78}"/>
              </a:ext>
            </a:extLst>
          </p:cNvPr>
          <p:cNvSpPr>
            <a:spLocks noGrp="1"/>
          </p:cNvSpPr>
          <p:nvPr>
            <p:ph type="body" sz="quarter" idx="14" hasCustomPrompt="1"/>
          </p:nvPr>
        </p:nvSpPr>
        <p:spPr>
          <a:xfrm>
            <a:off x="6100800" y="1141368"/>
            <a:ext cx="6091200" cy="1200779"/>
          </a:xfrm>
          <a:noFill/>
        </p:spPr>
        <p:txBody>
          <a:bodyPr lIns="360000" tIns="360000" rIns="360000" bIns="360000" anchor="b" anchorCtr="0">
            <a:normAutofit/>
          </a:bodyPr>
          <a:lstStyle>
            <a:lvl1pPr marL="0" indent="0">
              <a:lnSpc>
                <a:spcPct val="100000"/>
              </a:lnSpc>
              <a:spcBef>
                <a:spcPts val="300"/>
              </a:spcBef>
              <a:buNone/>
              <a:defRPr sz="2200" b="1" i="0" spc="-150">
                <a:solidFill>
                  <a:schemeClr val="bg2"/>
                </a:solidFill>
                <a:latin typeface="Arial Black" panose="020B0604020202020204" pitchFamily="34" charset="0"/>
                <a:cs typeface="Arial Black" panose="020B0604020202020204" pitchFamily="34" charset="0"/>
              </a:defRPr>
            </a:lvl1pPr>
          </a:lstStyle>
          <a:p>
            <a:pPr lvl="0"/>
            <a:r>
              <a:rPr lang="en-US" err="1"/>
              <a:t>Loreum</a:t>
            </a:r>
            <a:r>
              <a:rPr lang="en-US"/>
              <a:t> Ipsum</a:t>
            </a:r>
          </a:p>
        </p:txBody>
      </p:sp>
      <p:sp>
        <p:nvSpPr>
          <p:cNvPr id="8" name="Text Placeholder 7">
            <a:extLst>
              <a:ext uri="{FF2B5EF4-FFF2-40B4-BE49-F238E27FC236}">
                <a16:creationId xmlns:a16="http://schemas.microsoft.com/office/drawing/2014/main" id="{F830BF3E-8EC4-134A-B454-E5DADCD9A878}"/>
              </a:ext>
            </a:extLst>
          </p:cNvPr>
          <p:cNvSpPr>
            <a:spLocks noGrp="1"/>
          </p:cNvSpPr>
          <p:nvPr>
            <p:ph type="body" sz="quarter" idx="15" hasCustomPrompt="1"/>
          </p:nvPr>
        </p:nvSpPr>
        <p:spPr>
          <a:xfrm>
            <a:off x="6107112" y="2340829"/>
            <a:ext cx="6084888" cy="3259506"/>
          </a:xfrm>
          <a:noFill/>
        </p:spPr>
        <p:txBody>
          <a:bodyPr lIns="360000" rIns="360000" bIns="360000">
            <a:noAutofit/>
          </a:bodyPr>
          <a:lstStyle>
            <a:lvl1pPr marL="228600" marR="0" indent="-228600" algn="l" defTabSz="914400" rtl="0" eaLnBrk="1" fontAlgn="auto" latinLnBrk="0" hangingPunct="1">
              <a:lnSpc>
                <a:spcPct val="120000"/>
              </a:lnSpc>
              <a:spcBef>
                <a:spcPts val="1200"/>
              </a:spcBef>
              <a:spcAft>
                <a:spcPts val="0"/>
              </a:spcAft>
              <a:buClr>
                <a:schemeClr val="accent1"/>
              </a:buClr>
              <a:buSzTx/>
              <a:buFont typeface="+mj-lt"/>
              <a:buAutoNum type="arabicPeriod"/>
              <a:tabLst/>
              <a:defRPr sz="1400">
                <a:solidFill>
                  <a:schemeClr val="bg2"/>
                </a:solidFill>
              </a:defRPr>
            </a:lvl1pPr>
          </a:lstStyle>
          <a:p>
            <a:pPr lvl="0"/>
            <a:r>
              <a:rPr lang="en-GB" err="1"/>
              <a:t>Loreum</a:t>
            </a:r>
            <a:r>
              <a:rPr lang="en-GB"/>
              <a:t> Ipsum is simply dummy text of the printing and typesetting industry.</a:t>
            </a:r>
          </a:p>
          <a:p>
            <a:pPr lvl="0"/>
            <a:r>
              <a:rPr lang="en-GB" err="1"/>
              <a:t>Loreum</a:t>
            </a:r>
            <a:r>
              <a:rPr lang="en-GB"/>
              <a:t> Ipsum has been the industry’s standard dummy text ever since the 1500s, when an unknown printer took a galley of type and scrambled it to make a type specimen book.</a:t>
            </a:r>
          </a:p>
          <a:p>
            <a:pPr lvl="0"/>
            <a:r>
              <a:rPr lang="en-GB" err="1"/>
              <a:t>Loreum</a:t>
            </a:r>
            <a:r>
              <a:rPr lang="en-GB"/>
              <a:t> Ipsum is simply dummy text of the printing and typesetting industry.</a:t>
            </a:r>
          </a:p>
          <a:p>
            <a:pPr marL="228600" marR="0" lvl="0" indent="-228600" algn="l" defTabSz="914400" rtl="0" eaLnBrk="1" fontAlgn="auto" latinLnBrk="0" hangingPunct="1">
              <a:lnSpc>
                <a:spcPct val="120000"/>
              </a:lnSpc>
              <a:spcBef>
                <a:spcPts val="1200"/>
              </a:spcBef>
              <a:spcAft>
                <a:spcPts val="0"/>
              </a:spcAft>
              <a:buClr>
                <a:schemeClr val="accent1"/>
              </a:buClr>
              <a:buSzTx/>
              <a:tabLst/>
              <a:defRPr/>
            </a:pPr>
            <a:r>
              <a:rPr lang="en-GB" err="1"/>
              <a:t>Loreum</a:t>
            </a:r>
            <a:r>
              <a:rPr lang="en-GB"/>
              <a:t> Ipsum has been the industry’s standard dummy text ever since the 1500s, when an unknown printer took a galley of type and scrambled it to make a type specimen book.</a:t>
            </a:r>
          </a:p>
          <a:p>
            <a:pPr lvl="0"/>
            <a:endParaRPr lang="en-GB"/>
          </a:p>
        </p:txBody>
      </p:sp>
      <p:sp>
        <p:nvSpPr>
          <p:cNvPr id="16" name="Slide Number Placeholder 15">
            <a:extLst>
              <a:ext uri="{FF2B5EF4-FFF2-40B4-BE49-F238E27FC236}">
                <a16:creationId xmlns:a16="http://schemas.microsoft.com/office/drawing/2014/main" id="{4CB311B2-A433-1D4D-B416-F795C00B32CE}"/>
              </a:ext>
            </a:extLst>
          </p:cNvPr>
          <p:cNvSpPr>
            <a:spLocks noGrp="1"/>
          </p:cNvSpPr>
          <p:nvPr>
            <p:ph type="sldNum" sz="quarter" idx="16"/>
          </p:nvPr>
        </p:nvSpPr>
        <p:spPr/>
        <p:txBody>
          <a:bodyPr/>
          <a:lstStyle/>
          <a:p>
            <a:fld id="{9A0F7689-66CB-EC4F-9B5C-9C3D3ED1F24F}" type="slidenum">
              <a:rPr lang="en-US" smtClean="0"/>
              <a:pPr/>
              <a:t>‹#›</a:t>
            </a:fld>
            <a:endParaRPr lang="en-US"/>
          </a:p>
        </p:txBody>
      </p:sp>
      <p:cxnSp>
        <p:nvCxnSpPr>
          <p:cNvPr id="20" name="Straight Connector 19">
            <a:extLst>
              <a:ext uri="{FF2B5EF4-FFF2-40B4-BE49-F238E27FC236}">
                <a16:creationId xmlns:a16="http://schemas.microsoft.com/office/drawing/2014/main" id="{212C4CEA-BB38-DB41-9697-6C66BA835207}"/>
              </a:ext>
            </a:extLst>
          </p:cNvPr>
          <p:cNvCxnSpPr>
            <a:cxnSpLocks/>
          </p:cNvCxnSpPr>
          <p:nvPr userDrawn="1"/>
        </p:nvCxnSpPr>
        <p:spPr>
          <a:xfrm flipV="1">
            <a:off x="6459537" y="2168524"/>
            <a:ext cx="360000" cy="1"/>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699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6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79999"/>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Optional section subtitle</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9086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6858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6858000"/>
          </a:xfrm>
        </p:spPr>
        <p:txBody>
          <a:bodyPr/>
          <a:lstStyle/>
          <a:p>
            <a:endParaRPr lang="en-US"/>
          </a:p>
        </p:txBody>
      </p:sp>
      <p:sp>
        <p:nvSpPr>
          <p:cNvPr id="6" name="Footer Placeholder 5">
            <a:extLst>
              <a:ext uri="{FF2B5EF4-FFF2-40B4-BE49-F238E27FC236}">
                <a16:creationId xmlns:a16="http://schemas.microsoft.com/office/drawing/2014/main" id="{344E029E-7F98-EC48-8DC9-0B5FBB0CCA6C}"/>
              </a:ext>
            </a:extLst>
          </p:cNvPr>
          <p:cNvSpPr>
            <a:spLocks noGrp="1"/>
          </p:cNvSpPr>
          <p:nvPr>
            <p:ph type="ftr" sz="quarter" idx="12"/>
          </p:nvPr>
        </p:nvSpPr>
        <p:spPr/>
        <p:txBody>
          <a:bodyPr/>
          <a:lstStyle/>
          <a:p>
            <a:endParaRPr lang="en-US"/>
          </a:p>
        </p:txBody>
      </p:sp>
      <p:sp>
        <p:nvSpPr>
          <p:cNvPr id="7" name="Slide Number Placeholder 6">
            <a:extLst>
              <a:ext uri="{FF2B5EF4-FFF2-40B4-BE49-F238E27FC236}">
                <a16:creationId xmlns:a16="http://schemas.microsoft.com/office/drawing/2014/main" id="{028A0B2C-14F4-4341-B2A3-AD6A50DD40F6}"/>
              </a:ext>
            </a:extLst>
          </p:cNvPr>
          <p:cNvSpPr>
            <a:spLocks noGrp="1"/>
          </p:cNvSpPr>
          <p:nvPr>
            <p:ph type="sldNum" sz="quarter" idx="13"/>
          </p:nvPr>
        </p:nvSpPr>
        <p:spPr/>
        <p:txBody>
          <a:bodyPr/>
          <a:lstStyle/>
          <a:p>
            <a:fld id="{AB29309D-5D30-A64E-94AB-C72A3FEA9BDE}" type="slidenum">
              <a:rPr lang="en-US" smtClean="0"/>
              <a:pPr/>
              <a:t>‹#›</a:t>
            </a:fld>
            <a:r>
              <a:rPr lang="en-US"/>
              <a:t>                                                   </a:t>
            </a:r>
          </a:p>
        </p:txBody>
      </p:sp>
    </p:spTree>
    <p:extLst>
      <p:ext uri="{BB962C8B-B14F-4D97-AF65-F5344CB8AC3E}">
        <p14:creationId xmlns:p14="http://schemas.microsoft.com/office/powerpoint/2010/main" val="385274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3149"/>
            <a:ext cx="5648400" cy="5235575"/>
          </a:xfrm>
        </p:spPr>
        <p:txBody>
          <a:bodyPr/>
          <a:lstStyle/>
          <a:p>
            <a:r>
              <a:rPr lang="en-US"/>
              <a:t>Lorem Ipsum is simply dummy text of the printing and typesetting industry. </a:t>
            </a:r>
          </a:p>
          <a:p>
            <a:r>
              <a:rPr lang="en-US"/>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6196405" y="1073150"/>
            <a:ext cx="5648400" cy="5235575"/>
          </a:xfrm>
        </p:spPr>
        <p:txBody>
          <a:bodyPr/>
          <a:lstStyle/>
          <a:p>
            <a:r>
              <a:rPr lang="en-US"/>
              <a:t>Lorem Ipsum is simply dummy text of the printing and typesetting industry. </a:t>
            </a:r>
          </a:p>
          <a:p>
            <a:r>
              <a:rPr lang="en-US"/>
              <a:t>Lorem Ipsum has been the industry's standard dummy text ever.</a:t>
            </a:r>
          </a:p>
        </p:txBody>
      </p:sp>
    </p:spTree>
    <p:extLst>
      <p:ext uri="{BB962C8B-B14F-4D97-AF65-F5344CB8AC3E}">
        <p14:creationId xmlns:p14="http://schemas.microsoft.com/office/powerpoint/2010/main" val="57198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2 Column with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59999" y="1252799"/>
            <a:ext cx="5648400" cy="5055925"/>
          </a:xfrm>
        </p:spPr>
        <p:txBody>
          <a:bodyPr/>
          <a:lstStyle/>
          <a:p>
            <a:r>
              <a:rPr lang="en-US"/>
              <a:t>Lorem Ipsum is simply dummy text of the printing and typesetting industry. </a:t>
            </a:r>
          </a:p>
          <a:p>
            <a:r>
              <a:rPr lang="en-US"/>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6195600" y="1252800"/>
            <a:ext cx="5648400" cy="5055925"/>
          </a:xfrm>
        </p:spPr>
        <p:txBody>
          <a:bodyPr/>
          <a:lstStyle/>
          <a:p>
            <a:r>
              <a:rPr lang="en-US"/>
              <a:t>Lorem Ipsum is simply dummy text of the printing and typesetting industry. </a:t>
            </a:r>
          </a:p>
          <a:p>
            <a:r>
              <a:rPr lang="en-US"/>
              <a:t>Lorem Ipsum has been the industry's standard dummy text ever.</a:t>
            </a:r>
          </a:p>
        </p:txBody>
      </p:sp>
      <p:cxnSp>
        <p:nvCxnSpPr>
          <p:cNvPr id="6" name="Straight Connector 5">
            <a:extLst>
              <a:ext uri="{FF2B5EF4-FFF2-40B4-BE49-F238E27FC236}">
                <a16:creationId xmlns:a16="http://schemas.microsoft.com/office/drawing/2014/main" id="{C6BA8A1F-48CF-9945-A70D-6B575BDFBF02}"/>
              </a:ext>
            </a:extLst>
          </p:cNvPr>
          <p:cNvCxnSpPr/>
          <p:nvPr userDrawn="1"/>
        </p:nvCxnSpPr>
        <p:spPr>
          <a:xfrm>
            <a:off x="359999" y="1072800"/>
            <a:ext cx="5634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7738225-91EF-FC49-934F-C1F4FD54EC80}"/>
              </a:ext>
            </a:extLst>
          </p:cNvPr>
          <p:cNvCxnSpPr/>
          <p:nvPr userDrawn="1"/>
        </p:nvCxnSpPr>
        <p:spPr>
          <a:xfrm>
            <a:off x="6195600" y="1072800"/>
            <a:ext cx="563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35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3 Column with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3704400" cy="5055925"/>
          </a:xfrm>
        </p:spPr>
        <p:txBody>
          <a:bodyPr/>
          <a:lstStyle/>
          <a:p>
            <a:r>
              <a:rPr lang="en-US"/>
              <a:t>Lorem Ipsum is simply dummy text of the printing and typesetting industry. </a:t>
            </a:r>
          </a:p>
          <a:p>
            <a:r>
              <a:rPr lang="en-US"/>
              <a:t>Lorem Ipsum has been the industry's standard dummy text ever.</a:t>
            </a:r>
          </a:p>
        </p:txBody>
      </p:sp>
      <p:sp>
        <p:nvSpPr>
          <p:cNvPr id="6" name="Text Placeholder 4">
            <a:extLst>
              <a:ext uri="{FF2B5EF4-FFF2-40B4-BE49-F238E27FC236}">
                <a16:creationId xmlns:a16="http://schemas.microsoft.com/office/drawing/2014/main" id="{F5F23DA4-4D19-B744-B1EB-91AECBD4698C}"/>
              </a:ext>
            </a:extLst>
          </p:cNvPr>
          <p:cNvSpPr>
            <a:spLocks noGrp="1"/>
          </p:cNvSpPr>
          <p:nvPr>
            <p:ph type="body" sz="quarter" idx="12" hasCustomPrompt="1"/>
          </p:nvPr>
        </p:nvSpPr>
        <p:spPr>
          <a:xfrm>
            <a:off x="4240800" y="1252800"/>
            <a:ext cx="3704400" cy="5055925"/>
          </a:xfrm>
        </p:spPr>
        <p:txBody>
          <a:bodyPr/>
          <a:lstStyle/>
          <a:p>
            <a:r>
              <a:rPr lang="en-US"/>
              <a:t>Lorem Ipsum is simply dummy text of the printing and typesetting industry. </a:t>
            </a:r>
          </a:p>
          <a:p>
            <a:r>
              <a:rPr lang="en-US"/>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8121600" y="1252800"/>
            <a:ext cx="3704400" cy="5055925"/>
          </a:xfrm>
        </p:spPr>
        <p:txBody>
          <a:bodyPr/>
          <a:lstStyle/>
          <a:p>
            <a:r>
              <a:rPr lang="en-US"/>
              <a:t>Lorem Ipsum is simply dummy text of the printing and typesetting industry. </a:t>
            </a:r>
          </a:p>
          <a:p>
            <a:r>
              <a:rPr lang="en-US"/>
              <a:t>Lorem Ipsum has been the industry's standard dummy text ever.</a:t>
            </a:r>
          </a:p>
        </p:txBody>
      </p:sp>
      <p:cxnSp>
        <p:nvCxnSpPr>
          <p:cNvPr id="8" name="Straight Connector 7">
            <a:extLst>
              <a:ext uri="{FF2B5EF4-FFF2-40B4-BE49-F238E27FC236}">
                <a16:creationId xmlns:a16="http://schemas.microsoft.com/office/drawing/2014/main" id="{389979D2-9546-6642-AD97-2A74A163F1C1}"/>
              </a:ext>
            </a:extLst>
          </p:cNvPr>
          <p:cNvCxnSpPr>
            <a:cxnSpLocks/>
          </p:cNvCxnSpPr>
          <p:nvPr userDrawn="1"/>
        </p:nvCxnSpPr>
        <p:spPr>
          <a:xfrm>
            <a:off x="360985" y="1073150"/>
            <a:ext cx="37044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D974731-A111-B147-B264-C017E9221676}"/>
              </a:ext>
            </a:extLst>
          </p:cNvPr>
          <p:cNvCxnSpPr>
            <a:cxnSpLocks/>
          </p:cNvCxnSpPr>
          <p:nvPr userDrawn="1"/>
        </p:nvCxnSpPr>
        <p:spPr>
          <a:xfrm>
            <a:off x="4240800" y="1073150"/>
            <a:ext cx="37044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4DB344A-EBA1-4C45-AD43-7654A2D2204E}"/>
              </a:ext>
            </a:extLst>
          </p:cNvPr>
          <p:cNvCxnSpPr>
            <a:cxnSpLocks/>
          </p:cNvCxnSpPr>
          <p:nvPr userDrawn="1"/>
        </p:nvCxnSpPr>
        <p:spPr>
          <a:xfrm>
            <a:off x="8121600" y="1073150"/>
            <a:ext cx="37044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01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3149"/>
            <a:ext cx="3704400" cy="5235575"/>
          </a:xfrm>
        </p:spPr>
        <p:txBody>
          <a:bodyPr/>
          <a:lstStyle/>
          <a:p>
            <a:r>
              <a:rPr lang="en-US"/>
              <a:t>Lorem Ipsum is simply dummy text of the printing and typesetting industry. </a:t>
            </a:r>
          </a:p>
          <a:p>
            <a:r>
              <a:rPr lang="en-US"/>
              <a:t>Lorem Ipsum has been the industry's standard dummy text ever.</a:t>
            </a:r>
          </a:p>
        </p:txBody>
      </p:sp>
      <p:sp>
        <p:nvSpPr>
          <p:cNvPr id="6" name="Text Placeholder 4">
            <a:extLst>
              <a:ext uri="{FF2B5EF4-FFF2-40B4-BE49-F238E27FC236}">
                <a16:creationId xmlns:a16="http://schemas.microsoft.com/office/drawing/2014/main" id="{F5F23DA4-4D19-B744-B1EB-91AECBD4698C}"/>
              </a:ext>
            </a:extLst>
          </p:cNvPr>
          <p:cNvSpPr>
            <a:spLocks noGrp="1"/>
          </p:cNvSpPr>
          <p:nvPr>
            <p:ph type="body" sz="quarter" idx="12" hasCustomPrompt="1"/>
          </p:nvPr>
        </p:nvSpPr>
        <p:spPr>
          <a:xfrm>
            <a:off x="4240800" y="1073150"/>
            <a:ext cx="3704400" cy="5235575"/>
          </a:xfrm>
        </p:spPr>
        <p:txBody>
          <a:bodyPr/>
          <a:lstStyle/>
          <a:p>
            <a:r>
              <a:rPr lang="en-US"/>
              <a:t>Lorem Ipsum is simply dummy text of the printing and typesetting industry. </a:t>
            </a:r>
          </a:p>
          <a:p>
            <a:r>
              <a:rPr lang="en-US"/>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8121600" y="1073150"/>
            <a:ext cx="3704400" cy="5235575"/>
          </a:xfrm>
        </p:spPr>
        <p:txBody>
          <a:bodyPr/>
          <a:lstStyle/>
          <a:p>
            <a:r>
              <a:rPr lang="en-US"/>
              <a:t>Lorem Ipsum is simply dummy text of the printing and typesetting industry. </a:t>
            </a:r>
          </a:p>
          <a:p>
            <a:r>
              <a:rPr lang="en-US"/>
              <a:t>Lorem Ipsum has been the industry's standard dummy text ever.</a:t>
            </a:r>
          </a:p>
        </p:txBody>
      </p:sp>
    </p:spTree>
    <p:extLst>
      <p:ext uri="{BB962C8B-B14F-4D97-AF65-F5344CB8AC3E}">
        <p14:creationId xmlns:p14="http://schemas.microsoft.com/office/powerpoint/2010/main" val="94871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3149"/>
            <a:ext cx="2736000" cy="5235575"/>
          </a:xfrm>
        </p:spPr>
        <p:txBody>
          <a:bodyPr/>
          <a:lstStyle/>
          <a:p>
            <a:r>
              <a:rPr lang="en-US"/>
              <a:t>Lorem Ipsum is simply dummy text of the printing and typesetting industry. </a:t>
            </a:r>
          </a:p>
          <a:p>
            <a:r>
              <a:rPr lang="en-US"/>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1073150"/>
            <a:ext cx="2736000" cy="5235575"/>
          </a:xfrm>
        </p:spPr>
        <p:txBody>
          <a:bodyPr/>
          <a:lstStyle/>
          <a:p>
            <a:r>
              <a:rPr lang="en-US"/>
              <a:t>Lorem Ipsum is simply dummy text of the printing and typesetting industry. </a:t>
            </a:r>
          </a:p>
          <a:p>
            <a:r>
              <a:rPr lang="en-US"/>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1200" y="1073150"/>
            <a:ext cx="2736000" cy="5235575"/>
          </a:xfrm>
        </p:spPr>
        <p:txBody>
          <a:bodyPr/>
          <a:lstStyle/>
          <a:p>
            <a:r>
              <a:rPr lang="en-US"/>
              <a:t>Lorem Ipsum is simply dummy text of the printing and typesetting industry. </a:t>
            </a:r>
          </a:p>
          <a:p>
            <a:r>
              <a:rPr lang="en-US"/>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1073150"/>
            <a:ext cx="2736000" cy="5235575"/>
          </a:xfrm>
        </p:spPr>
        <p:txBody>
          <a:bodyPr/>
          <a:lstStyle/>
          <a:p>
            <a:r>
              <a:rPr lang="en-US"/>
              <a:t>Lorem Ipsum is simply dummy text of the printing and typesetting industry. </a:t>
            </a:r>
          </a:p>
          <a:p>
            <a:r>
              <a:rPr lang="en-US"/>
              <a:t>Lorem Ipsum has been the industry's standard dummy text ever.</a:t>
            </a:r>
          </a:p>
        </p:txBody>
      </p:sp>
    </p:spTree>
    <p:extLst>
      <p:ext uri="{BB962C8B-B14F-4D97-AF65-F5344CB8AC3E}">
        <p14:creationId xmlns:p14="http://schemas.microsoft.com/office/powerpoint/2010/main" val="173365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4 Column with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2736000" cy="5055925"/>
          </a:xfrm>
        </p:spPr>
        <p:txBody>
          <a:bodyPr/>
          <a:lstStyle/>
          <a:p>
            <a:r>
              <a:rPr lang="en-US"/>
              <a:t>Lorem Ipsum is simply dummy text of the printing and typesetting industry. </a:t>
            </a:r>
          </a:p>
          <a:p>
            <a:r>
              <a:rPr lang="en-US"/>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1252800"/>
            <a:ext cx="2736000" cy="5055925"/>
          </a:xfrm>
        </p:spPr>
        <p:txBody>
          <a:bodyPr/>
          <a:lstStyle/>
          <a:p>
            <a:r>
              <a:rPr lang="en-US"/>
              <a:t>Lorem Ipsum is simply dummy text of the printing and typesetting industry. </a:t>
            </a:r>
          </a:p>
          <a:p>
            <a:r>
              <a:rPr lang="en-US"/>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1200" y="1252800"/>
            <a:ext cx="2736000" cy="5055925"/>
          </a:xfrm>
        </p:spPr>
        <p:txBody>
          <a:bodyPr/>
          <a:lstStyle/>
          <a:p>
            <a:r>
              <a:rPr lang="en-US"/>
              <a:t>Lorem Ipsum is simply dummy text of the printing and typesetting industry. </a:t>
            </a:r>
          </a:p>
          <a:p>
            <a:r>
              <a:rPr lang="en-US"/>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1252800"/>
            <a:ext cx="2736000" cy="5055925"/>
          </a:xfrm>
        </p:spPr>
        <p:txBody>
          <a:bodyPr/>
          <a:lstStyle/>
          <a:p>
            <a:r>
              <a:rPr lang="en-US"/>
              <a:t>Lorem Ipsum is simply dummy text of the printing and typesetting industry. </a:t>
            </a:r>
          </a:p>
          <a:p>
            <a:r>
              <a:rPr lang="en-US"/>
              <a:t>Lorem Ipsum has been the industry's standard dummy text ever.</a:t>
            </a:r>
          </a:p>
        </p:txBody>
      </p:sp>
      <p:cxnSp>
        <p:nvCxnSpPr>
          <p:cNvPr id="14" name="Straight Connector 13">
            <a:extLst>
              <a:ext uri="{FF2B5EF4-FFF2-40B4-BE49-F238E27FC236}">
                <a16:creationId xmlns:a16="http://schemas.microsoft.com/office/drawing/2014/main" id="{E0AE41BC-A002-EF46-BADA-8851CD5BCC04}"/>
              </a:ext>
            </a:extLst>
          </p:cNvPr>
          <p:cNvCxnSpPr>
            <a:cxnSpLocks/>
          </p:cNvCxnSpPr>
          <p:nvPr userDrawn="1"/>
        </p:nvCxnSpPr>
        <p:spPr>
          <a:xfrm>
            <a:off x="360985"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95E4A1-CF6C-8549-B7F8-2F6837AA270C}"/>
              </a:ext>
            </a:extLst>
          </p:cNvPr>
          <p:cNvCxnSpPr>
            <a:cxnSpLocks/>
          </p:cNvCxnSpPr>
          <p:nvPr userDrawn="1"/>
        </p:nvCxnSpPr>
        <p:spPr>
          <a:xfrm>
            <a:off x="3271478"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D6CBF8-AB61-FF46-B3DD-477614F69FCC}"/>
              </a:ext>
            </a:extLst>
          </p:cNvPr>
          <p:cNvCxnSpPr>
            <a:cxnSpLocks/>
          </p:cNvCxnSpPr>
          <p:nvPr userDrawn="1"/>
        </p:nvCxnSpPr>
        <p:spPr>
          <a:xfrm>
            <a:off x="6181971"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9884E31-3F24-3545-A4FE-8E176BBB15A0}"/>
              </a:ext>
            </a:extLst>
          </p:cNvPr>
          <p:cNvCxnSpPr>
            <a:cxnSpLocks/>
          </p:cNvCxnSpPr>
          <p:nvPr userDrawn="1"/>
        </p:nvCxnSpPr>
        <p:spPr>
          <a:xfrm>
            <a:off x="9092463"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32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3149"/>
            <a:ext cx="2160000" cy="5235575"/>
          </a:xfrm>
        </p:spPr>
        <p:txBody>
          <a:bodyPr/>
          <a:lstStyle/>
          <a:p>
            <a:r>
              <a:rPr lang="en-US"/>
              <a:t>Lorem Ipsum is simply dummy text of the printing and typesetting industry. </a:t>
            </a:r>
          </a:p>
          <a:p>
            <a:r>
              <a:rPr lang="en-US"/>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2687116" y="1073150"/>
            <a:ext cx="2160000" cy="5235575"/>
          </a:xfrm>
        </p:spPr>
        <p:txBody>
          <a:bodyPr/>
          <a:lstStyle/>
          <a:p>
            <a:r>
              <a:rPr lang="en-US"/>
              <a:t>Lorem Ipsum is simply dummy text of the printing and typesetting industry. </a:t>
            </a:r>
          </a:p>
          <a:p>
            <a:r>
              <a:rPr lang="en-US"/>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5014232" y="1073150"/>
            <a:ext cx="2160000" cy="5235575"/>
          </a:xfrm>
        </p:spPr>
        <p:txBody>
          <a:bodyPr/>
          <a:lstStyle/>
          <a:p>
            <a:r>
              <a:rPr lang="en-US"/>
              <a:t>Lorem Ipsum is simply dummy text of the printing and typesetting industry. </a:t>
            </a:r>
          </a:p>
          <a:p>
            <a:r>
              <a:rPr lang="en-US"/>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7341348" y="1073150"/>
            <a:ext cx="2160000" cy="5235575"/>
          </a:xfrm>
        </p:spPr>
        <p:txBody>
          <a:bodyPr/>
          <a:lstStyle/>
          <a:p>
            <a:r>
              <a:rPr lang="en-US"/>
              <a:t>Lorem Ipsum is simply dummy text of the printing and typesetting industry. </a:t>
            </a:r>
          </a:p>
          <a:p>
            <a:r>
              <a:rPr lang="en-US"/>
              <a:t>Lorem Ipsum has been the industry's standard dummy text ever.</a:t>
            </a:r>
          </a:p>
        </p:txBody>
      </p:sp>
      <p:sp>
        <p:nvSpPr>
          <p:cNvPr id="18" name="Text Placeholder 4">
            <a:extLst>
              <a:ext uri="{FF2B5EF4-FFF2-40B4-BE49-F238E27FC236}">
                <a16:creationId xmlns:a16="http://schemas.microsoft.com/office/drawing/2014/main" id="{25AFE1BA-B81E-F444-A7FA-24365EB85AE6}"/>
              </a:ext>
            </a:extLst>
          </p:cNvPr>
          <p:cNvSpPr>
            <a:spLocks noGrp="1"/>
          </p:cNvSpPr>
          <p:nvPr>
            <p:ph type="body" sz="quarter" idx="15" hasCustomPrompt="1"/>
          </p:nvPr>
        </p:nvSpPr>
        <p:spPr>
          <a:xfrm>
            <a:off x="9668463" y="1073150"/>
            <a:ext cx="2160000" cy="5235575"/>
          </a:xfrm>
        </p:spPr>
        <p:txBody>
          <a:bodyPr/>
          <a:lstStyle/>
          <a:p>
            <a:r>
              <a:rPr lang="en-US"/>
              <a:t>Lorem Ipsum is simply dummy text of the printing and typesetting industry. </a:t>
            </a:r>
          </a:p>
          <a:p>
            <a:r>
              <a:rPr lang="en-US"/>
              <a:t>Lorem Ipsum has been the industry's standard dummy text ever.</a:t>
            </a:r>
          </a:p>
        </p:txBody>
      </p:sp>
    </p:spTree>
    <p:extLst>
      <p:ext uri="{BB962C8B-B14F-4D97-AF65-F5344CB8AC3E}">
        <p14:creationId xmlns:p14="http://schemas.microsoft.com/office/powerpoint/2010/main" val="132319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5 Column with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800"/>
            <a:ext cx="2156400" cy="5058000"/>
          </a:xfrm>
        </p:spPr>
        <p:txBody>
          <a:bodyPr/>
          <a:lstStyle/>
          <a:p>
            <a:r>
              <a:rPr lang="en-US"/>
              <a:t>Lorem Ipsum is simply dummy text of the printing and typesetting industry. </a:t>
            </a:r>
          </a:p>
          <a:p>
            <a:r>
              <a:rPr lang="en-US"/>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2687116" y="1252800"/>
            <a:ext cx="2156400" cy="5058000"/>
          </a:xfrm>
        </p:spPr>
        <p:txBody>
          <a:bodyPr/>
          <a:lstStyle/>
          <a:p>
            <a:r>
              <a:rPr lang="en-US"/>
              <a:t>Lorem Ipsum is simply dummy text of the printing and typesetting industry. </a:t>
            </a:r>
          </a:p>
          <a:p>
            <a:r>
              <a:rPr lang="en-US"/>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5014800" y="1252800"/>
            <a:ext cx="2156400" cy="5058000"/>
          </a:xfrm>
        </p:spPr>
        <p:txBody>
          <a:bodyPr/>
          <a:lstStyle/>
          <a:p>
            <a:r>
              <a:rPr lang="en-US"/>
              <a:t>Lorem Ipsum is simply dummy text of the printing and typesetting industry. </a:t>
            </a:r>
          </a:p>
          <a:p>
            <a:r>
              <a:rPr lang="en-US"/>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7340400" y="1252800"/>
            <a:ext cx="2156400" cy="5058000"/>
          </a:xfrm>
        </p:spPr>
        <p:txBody>
          <a:bodyPr/>
          <a:lstStyle/>
          <a:p>
            <a:r>
              <a:rPr lang="en-US"/>
              <a:t>Lorem Ipsum is simply dummy text of the printing and typesetting industry. </a:t>
            </a:r>
          </a:p>
          <a:p>
            <a:r>
              <a:rPr lang="en-US"/>
              <a:t>Lorem Ipsum has been the industry's standard dummy text ever.</a:t>
            </a:r>
          </a:p>
        </p:txBody>
      </p:sp>
      <p:sp>
        <p:nvSpPr>
          <p:cNvPr id="18" name="Text Placeholder 4">
            <a:extLst>
              <a:ext uri="{FF2B5EF4-FFF2-40B4-BE49-F238E27FC236}">
                <a16:creationId xmlns:a16="http://schemas.microsoft.com/office/drawing/2014/main" id="{25AFE1BA-B81E-F444-A7FA-24365EB85AE6}"/>
              </a:ext>
            </a:extLst>
          </p:cNvPr>
          <p:cNvSpPr>
            <a:spLocks noGrp="1"/>
          </p:cNvSpPr>
          <p:nvPr>
            <p:ph type="body" sz="quarter" idx="15" hasCustomPrompt="1"/>
          </p:nvPr>
        </p:nvSpPr>
        <p:spPr>
          <a:xfrm>
            <a:off x="9669600" y="1252800"/>
            <a:ext cx="2156400" cy="5058000"/>
          </a:xfrm>
        </p:spPr>
        <p:txBody>
          <a:bodyPr/>
          <a:lstStyle/>
          <a:p>
            <a:r>
              <a:rPr lang="en-US"/>
              <a:t>Lorem Ipsum is simply dummy text of the printing and typesetting industry. </a:t>
            </a:r>
          </a:p>
          <a:p>
            <a:r>
              <a:rPr lang="en-US"/>
              <a:t>Lorem Ipsum has been the industry's standard dummy text ever.</a:t>
            </a:r>
          </a:p>
        </p:txBody>
      </p:sp>
      <p:cxnSp>
        <p:nvCxnSpPr>
          <p:cNvPr id="9" name="Straight Connector 8">
            <a:extLst>
              <a:ext uri="{FF2B5EF4-FFF2-40B4-BE49-F238E27FC236}">
                <a16:creationId xmlns:a16="http://schemas.microsoft.com/office/drawing/2014/main" id="{66C3AACB-F597-CB4F-A8CB-F897B4B10DB6}"/>
              </a:ext>
            </a:extLst>
          </p:cNvPr>
          <p:cNvCxnSpPr>
            <a:cxnSpLocks/>
          </p:cNvCxnSpPr>
          <p:nvPr userDrawn="1"/>
        </p:nvCxnSpPr>
        <p:spPr>
          <a:xfrm>
            <a:off x="360985" y="1073150"/>
            <a:ext cx="2160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F89BAD-4602-A649-A93B-D3A91AA02FDB}"/>
              </a:ext>
            </a:extLst>
          </p:cNvPr>
          <p:cNvCxnSpPr>
            <a:cxnSpLocks/>
          </p:cNvCxnSpPr>
          <p:nvPr userDrawn="1"/>
        </p:nvCxnSpPr>
        <p:spPr>
          <a:xfrm>
            <a:off x="2685600" y="1072800"/>
            <a:ext cx="2160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D3B8B8-2D48-F943-9A50-1FA4561B1838}"/>
              </a:ext>
            </a:extLst>
          </p:cNvPr>
          <p:cNvCxnSpPr>
            <a:cxnSpLocks/>
          </p:cNvCxnSpPr>
          <p:nvPr userDrawn="1"/>
        </p:nvCxnSpPr>
        <p:spPr>
          <a:xfrm>
            <a:off x="5014800" y="1072800"/>
            <a:ext cx="2160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E7B3377-E7AD-6F43-A7D4-2054B90F2D3D}"/>
              </a:ext>
            </a:extLst>
          </p:cNvPr>
          <p:cNvCxnSpPr>
            <a:cxnSpLocks/>
          </p:cNvCxnSpPr>
          <p:nvPr userDrawn="1"/>
        </p:nvCxnSpPr>
        <p:spPr>
          <a:xfrm>
            <a:off x="7340400" y="1072800"/>
            <a:ext cx="2160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A8AC07-0212-E547-8B1F-2B665947EA27}"/>
              </a:ext>
            </a:extLst>
          </p:cNvPr>
          <p:cNvCxnSpPr>
            <a:cxnSpLocks/>
          </p:cNvCxnSpPr>
          <p:nvPr userDrawn="1"/>
        </p:nvCxnSpPr>
        <p:spPr>
          <a:xfrm>
            <a:off x="9669600" y="1072800"/>
            <a:ext cx="2160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032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2 Column Al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4" y="1073149"/>
            <a:ext cx="56484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80000"/>
            <a:ext cx="56484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45944"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60000" y="1879200"/>
            <a:ext cx="56484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
        <p:nvSpPr>
          <p:cNvPr id="15" name="Rectangle 14">
            <a:extLst>
              <a:ext uri="{FF2B5EF4-FFF2-40B4-BE49-F238E27FC236}">
                <a16:creationId xmlns:a16="http://schemas.microsoft.com/office/drawing/2014/main" id="{846C9E07-D8BC-3E44-B996-6A08649C1478}"/>
              </a:ext>
            </a:extLst>
          </p:cNvPr>
          <p:cNvSpPr/>
          <p:nvPr userDrawn="1"/>
        </p:nvSpPr>
        <p:spPr>
          <a:xfrm>
            <a:off x="6174784" y="1073149"/>
            <a:ext cx="56484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16" name="Text Placeholder 4">
            <a:extLst>
              <a:ext uri="{FF2B5EF4-FFF2-40B4-BE49-F238E27FC236}">
                <a16:creationId xmlns:a16="http://schemas.microsoft.com/office/drawing/2014/main" id="{40D26D0B-DCE1-F24F-901A-9319BB40E3DF}"/>
              </a:ext>
            </a:extLst>
          </p:cNvPr>
          <p:cNvSpPr>
            <a:spLocks noGrp="1"/>
          </p:cNvSpPr>
          <p:nvPr>
            <p:ph type="body" sz="quarter" idx="15" hasCustomPrompt="1"/>
          </p:nvPr>
        </p:nvSpPr>
        <p:spPr>
          <a:xfrm>
            <a:off x="6182360" y="1080000"/>
            <a:ext cx="56484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17" name="Straight Connector 16">
            <a:extLst>
              <a:ext uri="{FF2B5EF4-FFF2-40B4-BE49-F238E27FC236}">
                <a16:creationId xmlns:a16="http://schemas.microsoft.com/office/drawing/2014/main" id="{E68B1A3D-A89F-EC4B-991B-A70116AE5CE4}"/>
              </a:ext>
            </a:extLst>
          </p:cNvPr>
          <p:cNvCxnSpPr>
            <a:cxnSpLocks/>
          </p:cNvCxnSpPr>
          <p:nvPr userDrawn="1"/>
        </p:nvCxnSpPr>
        <p:spPr>
          <a:xfrm flipV="1">
            <a:off x="637893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13">
            <a:extLst>
              <a:ext uri="{FF2B5EF4-FFF2-40B4-BE49-F238E27FC236}">
                <a16:creationId xmlns:a16="http://schemas.microsoft.com/office/drawing/2014/main" id="{805F3CF0-6A33-4CB2-9AFE-29AC53AC1CC7}"/>
              </a:ext>
            </a:extLst>
          </p:cNvPr>
          <p:cNvSpPr>
            <a:spLocks noGrp="1"/>
          </p:cNvSpPr>
          <p:nvPr>
            <p:ph type="body" sz="quarter" idx="16"/>
          </p:nvPr>
        </p:nvSpPr>
        <p:spPr>
          <a:xfrm>
            <a:off x="6182360" y="1879200"/>
            <a:ext cx="5648400" cy="442952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GB"/>
              <a:t>Click to edit Master text styles</a:t>
            </a:r>
          </a:p>
        </p:txBody>
      </p:sp>
    </p:spTree>
    <p:extLst>
      <p:ext uri="{BB962C8B-B14F-4D97-AF65-F5344CB8AC3E}">
        <p14:creationId xmlns:p14="http://schemas.microsoft.com/office/powerpoint/2010/main" val="173121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35">
          <p15:clr>
            <a:srgbClr val="FBAE40"/>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3 Column Alt 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584E64-FC82-A048-A2E4-F1F56FE2003C}"/>
              </a:ext>
            </a:extLst>
          </p:cNvPr>
          <p:cNvSpPr/>
          <p:nvPr userDrawn="1"/>
        </p:nvSpPr>
        <p:spPr>
          <a:xfrm>
            <a:off x="352424" y="1073149"/>
            <a:ext cx="37044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E2005F79-11B2-7348-BA3A-122CB47D2648}"/>
              </a:ext>
            </a:extLst>
          </p:cNvPr>
          <p:cNvSpPr>
            <a:spLocks noGrp="1"/>
          </p:cNvSpPr>
          <p:nvPr>
            <p:ph type="title"/>
          </p:nvPr>
        </p:nvSpPr>
        <p:spPr>
          <a:xfrm>
            <a:off x="359999" y="360000"/>
            <a:ext cx="11453941" cy="360000"/>
          </a:xfrm>
        </p:spPr>
        <p:txBody>
          <a:bodyPr/>
          <a:lstStyle>
            <a:lvl1pPr>
              <a:defRPr lang="en-US"/>
            </a:lvl1pPr>
          </a:lstStyle>
          <a:p>
            <a:r>
              <a:rPr lang="en-GB"/>
              <a:t>Click to edit Master title style</a:t>
            </a:r>
            <a:endParaRPr lang="en-US"/>
          </a:p>
        </p:txBody>
      </p:sp>
      <p:sp>
        <p:nvSpPr>
          <p:cNvPr id="5" name="Slide Number Placeholder 4">
            <a:extLst>
              <a:ext uri="{FF2B5EF4-FFF2-40B4-BE49-F238E27FC236}">
                <a16:creationId xmlns:a16="http://schemas.microsoft.com/office/drawing/2014/main" id="{AB3A5C24-8C28-5648-8B2A-CF4918741A6B}"/>
              </a:ext>
            </a:extLst>
          </p:cNvPr>
          <p:cNvSpPr>
            <a:spLocks noGrp="1"/>
          </p:cNvSpPr>
          <p:nvPr>
            <p:ph type="sldNum" sz="quarter" idx="12"/>
          </p:nvPr>
        </p:nvSpPr>
        <p:spPr/>
        <p:txBody>
          <a:bodyPr/>
          <a:lstStyle>
            <a:lvl1pPr>
              <a:defRPr lang="en-US" smtClean="0"/>
            </a:lvl1pPr>
          </a:lstStyle>
          <a:p>
            <a:fld id="{9A0F7689-66CB-EC4F-9B5C-9C3D3ED1F24F}" type="slidenum">
              <a:rPr lang="en-US" smtClean="0"/>
              <a:pPr/>
              <a:t>‹#›</a:t>
            </a:fld>
            <a:endParaRPr lang="en-US"/>
          </a:p>
        </p:txBody>
      </p:sp>
      <p:sp>
        <p:nvSpPr>
          <p:cNvPr id="9" name="Text Placeholder 4">
            <a:extLst>
              <a:ext uri="{FF2B5EF4-FFF2-40B4-BE49-F238E27FC236}">
                <a16:creationId xmlns:a16="http://schemas.microsoft.com/office/drawing/2014/main" id="{20FC1F70-5FFB-E84A-8B55-9115E8392DFA}"/>
              </a:ext>
            </a:extLst>
          </p:cNvPr>
          <p:cNvSpPr>
            <a:spLocks noGrp="1"/>
          </p:cNvSpPr>
          <p:nvPr>
            <p:ph type="body" sz="quarter" idx="13" hasCustomPrompt="1"/>
          </p:nvPr>
        </p:nvSpPr>
        <p:spPr>
          <a:xfrm>
            <a:off x="360000" y="1080000"/>
            <a:ext cx="37044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10" name="Text Placeholder 13">
            <a:extLst>
              <a:ext uri="{FF2B5EF4-FFF2-40B4-BE49-F238E27FC236}">
                <a16:creationId xmlns:a16="http://schemas.microsoft.com/office/drawing/2014/main" id="{B497CDEB-DD6F-3940-8DF0-9A45B1520289}"/>
              </a:ext>
            </a:extLst>
          </p:cNvPr>
          <p:cNvSpPr>
            <a:spLocks noGrp="1"/>
          </p:cNvSpPr>
          <p:nvPr>
            <p:ph type="body" sz="quarter" idx="14"/>
          </p:nvPr>
        </p:nvSpPr>
        <p:spPr>
          <a:xfrm>
            <a:off x="360000" y="1879200"/>
            <a:ext cx="37044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cxnSp>
        <p:nvCxnSpPr>
          <p:cNvPr id="11" name="Straight Connector 10">
            <a:extLst>
              <a:ext uri="{FF2B5EF4-FFF2-40B4-BE49-F238E27FC236}">
                <a16:creationId xmlns:a16="http://schemas.microsoft.com/office/drawing/2014/main" id="{D2BEA8A9-5DE2-B04F-9F17-6D47E249AEDD}"/>
              </a:ext>
            </a:extLst>
          </p:cNvPr>
          <p:cNvCxnSpPr>
            <a:cxnSpLocks/>
          </p:cNvCxnSpPr>
          <p:nvPr userDrawn="1"/>
        </p:nvCxnSpPr>
        <p:spPr>
          <a:xfrm flipV="1">
            <a:off x="545944"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0097024-7887-2148-9305-1377A558772C}"/>
              </a:ext>
            </a:extLst>
          </p:cNvPr>
          <p:cNvSpPr/>
          <p:nvPr userDrawn="1"/>
        </p:nvSpPr>
        <p:spPr>
          <a:xfrm>
            <a:off x="4240800" y="1072800"/>
            <a:ext cx="37044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3" name="Text Placeholder 4">
            <a:extLst>
              <a:ext uri="{FF2B5EF4-FFF2-40B4-BE49-F238E27FC236}">
                <a16:creationId xmlns:a16="http://schemas.microsoft.com/office/drawing/2014/main" id="{BF2F6CA4-F16E-254B-AA7F-5C66337812E4}"/>
              </a:ext>
            </a:extLst>
          </p:cNvPr>
          <p:cNvSpPr>
            <a:spLocks noGrp="1"/>
          </p:cNvSpPr>
          <p:nvPr>
            <p:ph type="body" sz="quarter" idx="15" hasCustomPrompt="1"/>
          </p:nvPr>
        </p:nvSpPr>
        <p:spPr>
          <a:xfrm>
            <a:off x="4240800" y="1080000"/>
            <a:ext cx="37044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14" name="Text Placeholder 13">
            <a:extLst>
              <a:ext uri="{FF2B5EF4-FFF2-40B4-BE49-F238E27FC236}">
                <a16:creationId xmlns:a16="http://schemas.microsoft.com/office/drawing/2014/main" id="{7BDA0B85-0621-1848-B7C4-2E53B56FF1C6}"/>
              </a:ext>
            </a:extLst>
          </p:cNvPr>
          <p:cNvSpPr>
            <a:spLocks noGrp="1"/>
          </p:cNvSpPr>
          <p:nvPr>
            <p:ph type="body" sz="quarter" idx="16"/>
          </p:nvPr>
        </p:nvSpPr>
        <p:spPr>
          <a:xfrm>
            <a:off x="4240800" y="1879200"/>
            <a:ext cx="37044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cxnSp>
        <p:nvCxnSpPr>
          <p:cNvPr id="15" name="Straight Connector 14">
            <a:extLst>
              <a:ext uri="{FF2B5EF4-FFF2-40B4-BE49-F238E27FC236}">
                <a16:creationId xmlns:a16="http://schemas.microsoft.com/office/drawing/2014/main" id="{178DA86B-651B-1A4B-8BF8-F8C60DA47562}"/>
              </a:ext>
            </a:extLst>
          </p:cNvPr>
          <p:cNvCxnSpPr>
            <a:cxnSpLocks/>
          </p:cNvCxnSpPr>
          <p:nvPr userDrawn="1"/>
        </p:nvCxnSpPr>
        <p:spPr>
          <a:xfrm flipV="1">
            <a:off x="4423565"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E0F0C89-1427-E345-98EE-9DEF420A0D6F}"/>
              </a:ext>
            </a:extLst>
          </p:cNvPr>
          <p:cNvSpPr/>
          <p:nvPr userDrawn="1"/>
        </p:nvSpPr>
        <p:spPr>
          <a:xfrm>
            <a:off x="8121600" y="1072800"/>
            <a:ext cx="37044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7" name="Text Placeholder 4">
            <a:extLst>
              <a:ext uri="{FF2B5EF4-FFF2-40B4-BE49-F238E27FC236}">
                <a16:creationId xmlns:a16="http://schemas.microsoft.com/office/drawing/2014/main" id="{456BEE1C-7178-D64D-824D-2169752251CA}"/>
              </a:ext>
            </a:extLst>
          </p:cNvPr>
          <p:cNvSpPr>
            <a:spLocks noGrp="1"/>
          </p:cNvSpPr>
          <p:nvPr>
            <p:ph type="body" sz="quarter" idx="17" hasCustomPrompt="1"/>
          </p:nvPr>
        </p:nvSpPr>
        <p:spPr>
          <a:xfrm>
            <a:off x="8121600" y="1080000"/>
            <a:ext cx="37044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18" name="Text Placeholder 13">
            <a:extLst>
              <a:ext uri="{FF2B5EF4-FFF2-40B4-BE49-F238E27FC236}">
                <a16:creationId xmlns:a16="http://schemas.microsoft.com/office/drawing/2014/main" id="{2B69D7EE-766E-B746-9EED-ACCA57D67905}"/>
              </a:ext>
            </a:extLst>
          </p:cNvPr>
          <p:cNvSpPr>
            <a:spLocks noGrp="1"/>
          </p:cNvSpPr>
          <p:nvPr>
            <p:ph type="body" sz="quarter" idx="18"/>
          </p:nvPr>
        </p:nvSpPr>
        <p:spPr>
          <a:xfrm>
            <a:off x="8121600" y="1879200"/>
            <a:ext cx="37044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cxnSp>
        <p:nvCxnSpPr>
          <p:cNvPr id="19" name="Straight Connector 18">
            <a:extLst>
              <a:ext uri="{FF2B5EF4-FFF2-40B4-BE49-F238E27FC236}">
                <a16:creationId xmlns:a16="http://schemas.microsoft.com/office/drawing/2014/main" id="{F7E6CC09-9B83-2F41-8FC6-3D13D60BFE09}"/>
              </a:ext>
            </a:extLst>
          </p:cNvPr>
          <p:cNvCxnSpPr>
            <a:cxnSpLocks/>
          </p:cNvCxnSpPr>
          <p:nvPr userDrawn="1"/>
        </p:nvCxnSpPr>
        <p:spPr>
          <a:xfrm flipV="1">
            <a:off x="830283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70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6858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6858000"/>
          </a:xfrm>
        </p:spPr>
        <p:txBody>
          <a:bodyPr/>
          <a:lstStyle/>
          <a:p>
            <a:endParaRPr lang="en-US"/>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6858000"/>
          </a:xfrm>
        </p:spPr>
        <p:txBody>
          <a:bodyPr/>
          <a:lstStyle/>
          <a:p>
            <a:endParaRPr lang="en-US"/>
          </a:p>
        </p:txBody>
      </p:sp>
      <p:sp>
        <p:nvSpPr>
          <p:cNvPr id="7" name="Footer Placeholder 6">
            <a:extLst>
              <a:ext uri="{FF2B5EF4-FFF2-40B4-BE49-F238E27FC236}">
                <a16:creationId xmlns:a16="http://schemas.microsoft.com/office/drawing/2014/main" id="{FDEC9B2D-4C85-4D41-8539-E2233623AE8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7726CAC3-9701-4241-833A-B547E829B1CD}"/>
              </a:ext>
            </a:extLst>
          </p:cNvPr>
          <p:cNvSpPr>
            <a:spLocks noGrp="1"/>
          </p:cNvSpPr>
          <p:nvPr>
            <p:ph type="sldNum" sz="quarter" idx="14"/>
          </p:nvPr>
        </p:nvSpPr>
        <p:spPr/>
        <p:txBody>
          <a:bodyPr/>
          <a:lstStyle/>
          <a:p>
            <a:fld id="{AB29309D-5D30-A64E-94AB-C72A3FEA9BDE}" type="slidenum">
              <a:rPr lang="en-US" smtClean="0"/>
              <a:pPr/>
              <a:t>‹#›</a:t>
            </a:fld>
            <a:r>
              <a:rPr lang="en-US"/>
              <a:t>                                                   </a:t>
            </a:r>
          </a:p>
        </p:txBody>
      </p:sp>
    </p:spTree>
    <p:extLst>
      <p:ext uri="{BB962C8B-B14F-4D97-AF65-F5344CB8AC3E}">
        <p14:creationId xmlns:p14="http://schemas.microsoft.com/office/powerpoint/2010/main" val="144119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4 Column Alt 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48F733-1A43-974C-9108-1290908B80AA}"/>
              </a:ext>
            </a:extLst>
          </p:cNvPr>
          <p:cNvSpPr/>
          <p:nvPr userDrawn="1"/>
        </p:nvSpPr>
        <p:spPr>
          <a:xfrm>
            <a:off x="352424" y="1073149"/>
            <a:ext cx="2736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9" name="Rectangle 8">
            <a:extLst>
              <a:ext uri="{FF2B5EF4-FFF2-40B4-BE49-F238E27FC236}">
                <a16:creationId xmlns:a16="http://schemas.microsoft.com/office/drawing/2014/main" id="{F06BBC10-125D-6941-B34A-E59D1361AE04}"/>
              </a:ext>
            </a:extLst>
          </p:cNvPr>
          <p:cNvSpPr/>
          <p:nvPr userDrawn="1"/>
        </p:nvSpPr>
        <p:spPr>
          <a:xfrm>
            <a:off x="3272400" y="1072800"/>
            <a:ext cx="2736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0" name="Rectangle 9">
            <a:extLst>
              <a:ext uri="{FF2B5EF4-FFF2-40B4-BE49-F238E27FC236}">
                <a16:creationId xmlns:a16="http://schemas.microsoft.com/office/drawing/2014/main" id="{34F07D46-D7C4-E54D-8736-3EA4D7C06D07}"/>
              </a:ext>
            </a:extLst>
          </p:cNvPr>
          <p:cNvSpPr/>
          <p:nvPr userDrawn="1"/>
        </p:nvSpPr>
        <p:spPr>
          <a:xfrm>
            <a:off x="6181200" y="1072800"/>
            <a:ext cx="2736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4" name="Rectangle 13">
            <a:extLst>
              <a:ext uri="{FF2B5EF4-FFF2-40B4-BE49-F238E27FC236}">
                <a16:creationId xmlns:a16="http://schemas.microsoft.com/office/drawing/2014/main" id="{4C598EA8-88FE-4348-92C5-E539AB63BF4D}"/>
              </a:ext>
            </a:extLst>
          </p:cNvPr>
          <p:cNvSpPr/>
          <p:nvPr userDrawn="1"/>
        </p:nvSpPr>
        <p:spPr>
          <a:xfrm>
            <a:off x="9093600" y="1072800"/>
            <a:ext cx="2736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15" name="Text Placeholder 4">
            <a:extLst>
              <a:ext uri="{FF2B5EF4-FFF2-40B4-BE49-F238E27FC236}">
                <a16:creationId xmlns:a16="http://schemas.microsoft.com/office/drawing/2014/main" id="{6665CA6A-C9A8-7A43-9B04-3FC885B3AB65}"/>
              </a:ext>
            </a:extLst>
          </p:cNvPr>
          <p:cNvSpPr>
            <a:spLocks noGrp="1"/>
          </p:cNvSpPr>
          <p:nvPr>
            <p:ph type="body" sz="quarter" idx="13" hasCustomPrompt="1"/>
          </p:nvPr>
        </p:nvSpPr>
        <p:spPr>
          <a:xfrm>
            <a:off x="360000" y="1080000"/>
            <a:ext cx="2736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16" name="Text Placeholder 13">
            <a:extLst>
              <a:ext uri="{FF2B5EF4-FFF2-40B4-BE49-F238E27FC236}">
                <a16:creationId xmlns:a16="http://schemas.microsoft.com/office/drawing/2014/main" id="{E2B35A7A-6678-4F44-8A81-1A6E60E233F6}"/>
              </a:ext>
            </a:extLst>
          </p:cNvPr>
          <p:cNvSpPr>
            <a:spLocks noGrp="1"/>
          </p:cNvSpPr>
          <p:nvPr>
            <p:ph type="body" sz="quarter" idx="14"/>
          </p:nvPr>
        </p:nvSpPr>
        <p:spPr>
          <a:xfrm>
            <a:off x="360000" y="1879200"/>
            <a:ext cx="2736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
        <p:nvSpPr>
          <p:cNvPr id="17" name="Text Placeholder 4">
            <a:extLst>
              <a:ext uri="{FF2B5EF4-FFF2-40B4-BE49-F238E27FC236}">
                <a16:creationId xmlns:a16="http://schemas.microsoft.com/office/drawing/2014/main" id="{1B647DBC-C54A-D546-9C5D-89C69B5DF114}"/>
              </a:ext>
            </a:extLst>
          </p:cNvPr>
          <p:cNvSpPr>
            <a:spLocks noGrp="1"/>
          </p:cNvSpPr>
          <p:nvPr>
            <p:ph type="body" sz="quarter" idx="15" hasCustomPrompt="1"/>
          </p:nvPr>
        </p:nvSpPr>
        <p:spPr>
          <a:xfrm>
            <a:off x="3272400" y="1080000"/>
            <a:ext cx="2736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18" name="Text Placeholder 13">
            <a:extLst>
              <a:ext uri="{FF2B5EF4-FFF2-40B4-BE49-F238E27FC236}">
                <a16:creationId xmlns:a16="http://schemas.microsoft.com/office/drawing/2014/main" id="{0BC7DF85-EB75-0442-AAAB-F8B9153B1E9B}"/>
              </a:ext>
            </a:extLst>
          </p:cNvPr>
          <p:cNvSpPr>
            <a:spLocks noGrp="1"/>
          </p:cNvSpPr>
          <p:nvPr>
            <p:ph type="body" sz="quarter" idx="16"/>
          </p:nvPr>
        </p:nvSpPr>
        <p:spPr>
          <a:xfrm>
            <a:off x="3272400" y="1879200"/>
            <a:ext cx="2736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
        <p:nvSpPr>
          <p:cNvPr id="19" name="Text Placeholder 4">
            <a:extLst>
              <a:ext uri="{FF2B5EF4-FFF2-40B4-BE49-F238E27FC236}">
                <a16:creationId xmlns:a16="http://schemas.microsoft.com/office/drawing/2014/main" id="{6BB3443B-0E39-F042-AA35-77C09CA88DE4}"/>
              </a:ext>
            </a:extLst>
          </p:cNvPr>
          <p:cNvSpPr>
            <a:spLocks noGrp="1"/>
          </p:cNvSpPr>
          <p:nvPr>
            <p:ph type="body" sz="quarter" idx="17" hasCustomPrompt="1"/>
          </p:nvPr>
        </p:nvSpPr>
        <p:spPr>
          <a:xfrm>
            <a:off x="6181855" y="1080000"/>
            <a:ext cx="2736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20" name="Text Placeholder 13">
            <a:extLst>
              <a:ext uri="{FF2B5EF4-FFF2-40B4-BE49-F238E27FC236}">
                <a16:creationId xmlns:a16="http://schemas.microsoft.com/office/drawing/2014/main" id="{33AD8619-5C85-AF4B-B87B-83B5DAFF4F36}"/>
              </a:ext>
            </a:extLst>
          </p:cNvPr>
          <p:cNvSpPr>
            <a:spLocks noGrp="1"/>
          </p:cNvSpPr>
          <p:nvPr>
            <p:ph type="body" sz="quarter" idx="18"/>
          </p:nvPr>
        </p:nvSpPr>
        <p:spPr>
          <a:xfrm>
            <a:off x="6181855" y="1879200"/>
            <a:ext cx="2736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
        <p:nvSpPr>
          <p:cNvPr id="21" name="Text Placeholder 4">
            <a:extLst>
              <a:ext uri="{FF2B5EF4-FFF2-40B4-BE49-F238E27FC236}">
                <a16:creationId xmlns:a16="http://schemas.microsoft.com/office/drawing/2014/main" id="{F49D554A-DA78-414C-869F-2A3DA94073AA}"/>
              </a:ext>
            </a:extLst>
          </p:cNvPr>
          <p:cNvSpPr>
            <a:spLocks noGrp="1"/>
          </p:cNvSpPr>
          <p:nvPr>
            <p:ph type="body" sz="quarter" idx="19" hasCustomPrompt="1"/>
          </p:nvPr>
        </p:nvSpPr>
        <p:spPr>
          <a:xfrm>
            <a:off x="9093600" y="1080000"/>
            <a:ext cx="2736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22" name="Text Placeholder 13">
            <a:extLst>
              <a:ext uri="{FF2B5EF4-FFF2-40B4-BE49-F238E27FC236}">
                <a16:creationId xmlns:a16="http://schemas.microsoft.com/office/drawing/2014/main" id="{8D8071FF-24CA-434D-B451-98C58171FA61}"/>
              </a:ext>
            </a:extLst>
          </p:cNvPr>
          <p:cNvSpPr>
            <a:spLocks noGrp="1"/>
          </p:cNvSpPr>
          <p:nvPr>
            <p:ph type="body" sz="quarter" idx="20"/>
          </p:nvPr>
        </p:nvSpPr>
        <p:spPr>
          <a:xfrm>
            <a:off x="9093600" y="1879200"/>
            <a:ext cx="2736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cxnSp>
        <p:nvCxnSpPr>
          <p:cNvPr id="23" name="Straight Connector 22">
            <a:extLst>
              <a:ext uri="{FF2B5EF4-FFF2-40B4-BE49-F238E27FC236}">
                <a16:creationId xmlns:a16="http://schemas.microsoft.com/office/drawing/2014/main" id="{0A3C4BF8-DEE8-0F4C-80EA-CC0890436CB4}"/>
              </a:ext>
            </a:extLst>
          </p:cNvPr>
          <p:cNvCxnSpPr>
            <a:cxnSpLocks/>
          </p:cNvCxnSpPr>
          <p:nvPr userDrawn="1"/>
        </p:nvCxnSpPr>
        <p:spPr>
          <a:xfrm flipV="1">
            <a:off x="545944"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1C77AF-7218-CB47-9A0D-87C657C9DDD3}"/>
              </a:ext>
            </a:extLst>
          </p:cNvPr>
          <p:cNvCxnSpPr>
            <a:cxnSpLocks/>
          </p:cNvCxnSpPr>
          <p:nvPr userDrawn="1"/>
        </p:nvCxnSpPr>
        <p:spPr>
          <a:xfrm flipV="1">
            <a:off x="3448632"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9DD603-0FE7-7B4E-B522-090AD1227380}"/>
              </a:ext>
            </a:extLst>
          </p:cNvPr>
          <p:cNvCxnSpPr>
            <a:cxnSpLocks/>
          </p:cNvCxnSpPr>
          <p:nvPr userDrawn="1"/>
        </p:nvCxnSpPr>
        <p:spPr>
          <a:xfrm flipV="1">
            <a:off x="6361952"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398534-1A9A-704A-AD53-63E542540AEA}"/>
              </a:ext>
            </a:extLst>
          </p:cNvPr>
          <p:cNvCxnSpPr>
            <a:cxnSpLocks/>
          </p:cNvCxnSpPr>
          <p:nvPr userDrawn="1"/>
        </p:nvCxnSpPr>
        <p:spPr>
          <a:xfrm flipV="1">
            <a:off x="9275273"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15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5 Column Alt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6EB436-50D1-9B4F-9DDD-D888FD193689}"/>
              </a:ext>
            </a:extLst>
          </p:cNvPr>
          <p:cNvSpPr/>
          <p:nvPr userDrawn="1"/>
        </p:nvSpPr>
        <p:spPr>
          <a:xfrm>
            <a:off x="352424" y="1073149"/>
            <a:ext cx="2160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0" name="Rectangle 9">
            <a:extLst>
              <a:ext uri="{FF2B5EF4-FFF2-40B4-BE49-F238E27FC236}">
                <a16:creationId xmlns:a16="http://schemas.microsoft.com/office/drawing/2014/main" id="{27582C6E-4B8F-164E-A36A-336311CC0086}"/>
              </a:ext>
            </a:extLst>
          </p:cNvPr>
          <p:cNvSpPr/>
          <p:nvPr userDrawn="1"/>
        </p:nvSpPr>
        <p:spPr>
          <a:xfrm>
            <a:off x="2685600" y="1072800"/>
            <a:ext cx="2160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4" name="Rectangle 13">
            <a:extLst>
              <a:ext uri="{FF2B5EF4-FFF2-40B4-BE49-F238E27FC236}">
                <a16:creationId xmlns:a16="http://schemas.microsoft.com/office/drawing/2014/main" id="{E0542869-BC2E-E744-B653-500CE3B4ECF9}"/>
              </a:ext>
            </a:extLst>
          </p:cNvPr>
          <p:cNvSpPr/>
          <p:nvPr userDrawn="1"/>
        </p:nvSpPr>
        <p:spPr>
          <a:xfrm>
            <a:off x="5014800" y="1072800"/>
            <a:ext cx="2160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5" name="Rectangle 14">
            <a:extLst>
              <a:ext uri="{FF2B5EF4-FFF2-40B4-BE49-F238E27FC236}">
                <a16:creationId xmlns:a16="http://schemas.microsoft.com/office/drawing/2014/main" id="{D352CFF2-49EF-F140-9D6D-D281E63ABC70}"/>
              </a:ext>
            </a:extLst>
          </p:cNvPr>
          <p:cNvSpPr/>
          <p:nvPr userDrawn="1"/>
        </p:nvSpPr>
        <p:spPr>
          <a:xfrm>
            <a:off x="7332698" y="1072800"/>
            <a:ext cx="2160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6" name="Rectangle 15">
            <a:extLst>
              <a:ext uri="{FF2B5EF4-FFF2-40B4-BE49-F238E27FC236}">
                <a16:creationId xmlns:a16="http://schemas.microsoft.com/office/drawing/2014/main" id="{FABCD7DA-DDE4-CD40-A763-E95D494C5673}"/>
              </a:ext>
            </a:extLst>
          </p:cNvPr>
          <p:cNvSpPr/>
          <p:nvPr userDrawn="1"/>
        </p:nvSpPr>
        <p:spPr>
          <a:xfrm>
            <a:off x="9669600" y="1072800"/>
            <a:ext cx="2160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17" name="Text Placeholder 4">
            <a:extLst>
              <a:ext uri="{FF2B5EF4-FFF2-40B4-BE49-F238E27FC236}">
                <a16:creationId xmlns:a16="http://schemas.microsoft.com/office/drawing/2014/main" id="{3D485B60-E31E-8549-8C23-823C764333DB}"/>
              </a:ext>
            </a:extLst>
          </p:cNvPr>
          <p:cNvSpPr>
            <a:spLocks noGrp="1"/>
          </p:cNvSpPr>
          <p:nvPr>
            <p:ph type="body" sz="quarter" idx="13" hasCustomPrompt="1"/>
          </p:nvPr>
        </p:nvSpPr>
        <p:spPr>
          <a:xfrm>
            <a:off x="360000" y="1080000"/>
            <a:ext cx="2160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19" name="Text Placeholder 13">
            <a:extLst>
              <a:ext uri="{FF2B5EF4-FFF2-40B4-BE49-F238E27FC236}">
                <a16:creationId xmlns:a16="http://schemas.microsoft.com/office/drawing/2014/main" id="{49190D3A-F42A-4742-9D37-661764AC6374}"/>
              </a:ext>
            </a:extLst>
          </p:cNvPr>
          <p:cNvSpPr>
            <a:spLocks noGrp="1"/>
          </p:cNvSpPr>
          <p:nvPr>
            <p:ph type="body" sz="quarter" idx="14"/>
          </p:nvPr>
        </p:nvSpPr>
        <p:spPr>
          <a:xfrm>
            <a:off x="360000" y="1879200"/>
            <a:ext cx="2160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cxnSp>
        <p:nvCxnSpPr>
          <p:cNvPr id="20" name="Straight Connector 19">
            <a:extLst>
              <a:ext uri="{FF2B5EF4-FFF2-40B4-BE49-F238E27FC236}">
                <a16:creationId xmlns:a16="http://schemas.microsoft.com/office/drawing/2014/main" id="{AD9CF521-70EB-7642-A047-649A11B13CAC}"/>
              </a:ext>
            </a:extLst>
          </p:cNvPr>
          <p:cNvCxnSpPr>
            <a:cxnSpLocks/>
          </p:cNvCxnSpPr>
          <p:nvPr userDrawn="1"/>
        </p:nvCxnSpPr>
        <p:spPr>
          <a:xfrm flipV="1">
            <a:off x="545944"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 Placeholder 4">
            <a:extLst>
              <a:ext uri="{FF2B5EF4-FFF2-40B4-BE49-F238E27FC236}">
                <a16:creationId xmlns:a16="http://schemas.microsoft.com/office/drawing/2014/main" id="{54FDCA75-D20D-1E46-A1B6-BA53A152FED1}"/>
              </a:ext>
            </a:extLst>
          </p:cNvPr>
          <p:cNvSpPr>
            <a:spLocks noGrp="1"/>
          </p:cNvSpPr>
          <p:nvPr>
            <p:ph type="body" sz="quarter" idx="15" hasCustomPrompt="1"/>
          </p:nvPr>
        </p:nvSpPr>
        <p:spPr>
          <a:xfrm>
            <a:off x="2685600" y="1080000"/>
            <a:ext cx="2160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22" name="Text Placeholder 13">
            <a:extLst>
              <a:ext uri="{FF2B5EF4-FFF2-40B4-BE49-F238E27FC236}">
                <a16:creationId xmlns:a16="http://schemas.microsoft.com/office/drawing/2014/main" id="{89CE6264-83F1-F141-AD57-DA14F6B86DA9}"/>
              </a:ext>
            </a:extLst>
          </p:cNvPr>
          <p:cNvSpPr>
            <a:spLocks noGrp="1"/>
          </p:cNvSpPr>
          <p:nvPr>
            <p:ph type="body" sz="quarter" idx="16"/>
          </p:nvPr>
        </p:nvSpPr>
        <p:spPr>
          <a:xfrm>
            <a:off x="2685600" y="1879200"/>
            <a:ext cx="2160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
        <p:nvSpPr>
          <p:cNvPr id="23" name="Text Placeholder 4">
            <a:extLst>
              <a:ext uri="{FF2B5EF4-FFF2-40B4-BE49-F238E27FC236}">
                <a16:creationId xmlns:a16="http://schemas.microsoft.com/office/drawing/2014/main" id="{CD34D84D-8EC1-E044-B93E-4D3EFE90C955}"/>
              </a:ext>
            </a:extLst>
          </p:cNvPr>
          <p:cNvSpPr>
            <a:spLocks noGrp="1"/>
          </p:cNvSpPr>
          <p:nvPr>
            <p:ph type="body" sz="quarter" idx="17" hasCustomPrompt="1"/>
          </p:nvPr>
        </p:nvSpPr>
        <p:spPr>
          <a:xfrm>
            <a:off x="5014800" y="1080000"/>
            <a:ext cx="2160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24" name="Text Placeholder 13">
            <a:extLst>
              <a:ext uri="{FF2B5EF4-FFF2-40B4-BE49-F238E27FC236}">
                <a16:creationId xmlns:a16="http://schemas.microsoft.com/office/drawing/2014/main" id="{662690F1-B978-1D4D-9431-75266350FE90}"/>
              </a:ext>
            </a:extLst>
          </p:cNvPr>
          <p:cNvSpPr>
            <a:spLocks noGrp="1"/>
          </p:cNvSpPr>
          <p:nvPr>
            <p:ph type="body" sz="quarter" idx="18"/>
          </p:nvPr>
        </p:nvSpPr>
        <p:spPr>
          <a:xfrm>
            <a:off x="5014800" y="1879200"/>
            <a:ext cx="2160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
        <p:nvSpPr>
          <p:cNvPr id="25" name="Text Placeholder 4">
            <a:extLst>
              <a:ext uri="{FF2B5EF4-FFF2-40B4-BE49-F238E27FC236}">
                <a16:creationId xmlns:a16="http://schemas.microsoft.com/office/drawing/2014/main" id="{9611DE7A-7D4D-934E-B740-E59409037BF9}"/>
              </a:ext>
            </a:extLst>
          </p:cNvPr>
          <p:cNvSpPr>
            <a:spLocks noGrp="1"/>
          </p:cNvSpPr>
          <p:nvPr>
            <p:ph type="body" sz="quarter" idx="19" hasCustomPrompt="1"/>
          </p:nvPr>
        </p:nvSpPr>
        <p:spPr>
          <a:xfrm>
            <a:off x="7333200" y="1080000"/>
            <a:ext cx="2160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26" name="Text Placeholder 13">
            <a:extLst>
              <a:ext uri="{FF2B5EF4-FFF2-40B4-BE49-F238E27FC236}">
                <a16:creationId xmlns:a16="http://schemas.microsoft.com/office/drawing/2014/main" id="{998C6387-0920-BE46-81B9-346446E62A4A}"/>
              </a:ext>
            </a:extLst>
          </p:cNvPr>
          <p:cNvSpPr>
            <a:spLocks noGrp="1"/>
          </p:cNvSpPr>
          <p:nvPr>
            <p:ph type="body" sz="quarter" idx="20"/>
          </p:nvPr>
        </p:nvSpPr>
        <p:spPr>
          <a:xfrm>
            <a:off x="7333200" y="1879200"/>
            <a:ext cx="2160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
        <p:nvSpPr>
          <p:cNvPr id="27" name="Text Placeholder 4">
            <a:extLst>
              <a:ext uri="{FF2B5EF4-FFF2-40B4-BE49-F238E27FC236}">
                <a16:creationId xmlns:a16="http://schemas.microsoft.com/office/drawing/2014/main" id="{BE5581C3-0E51-1442-AF66-A0ABF11FE6F1}"/>
              </a:ext>
            </a:extLst>
          </p:cNvPr>
          <p:cNvSpPr>
            <a:spLocks noGrp="1"/>
          </p:cNvSpPr>
          <p:nvPr>
            <p:ph type="body" sz="quarter" idx="21" hasCustomPrompt="1"/>
          </p:nvPr>
        </p:nvSpPr>
        <p:spPr>
          <a:xfrm>
            <a:off x="9669600" y="1080000"/>
            <a:ext cx="2160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sp>
        <p:nvSpPr>
          <p:cNvPr id="28" name="Text Placeholder 13">
            <a:extLst>
              <a:ext uri="{FF2B5EF4-FFF2-40B4-BE49-F238E27FC236}">
                <a16:creationId xmlns:a16="http://schemas.microsoft.com/office/drawing/2014/main" id="{90E4AE50-D86D-EC44-8B70-506BF78D6898}"/>
              </a:ext>
            </a:extLst>
          </p:cNvPr>
          <p:cNvSpPr>
            <a:spLocks noGrp="1"/>
          </p:cNvSpPr>
          <p:nvPr>
            <p:ph type="body" sz="quarter" idx="22"/>
          </p:nvPr>
        </p:nvSpPr>
        <p:spPr>
          <a:xfrm>
            <a:off x="9669600" y="1879200"/>
            <a:ext cx="21600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cxnSp>
        <p:nvCxnSpPr>
          <p:cNvPr id="30" name="Straight Connector 29">
            <a:extLst>
              <a:ext uri="{FF2B5EF4-FFF2-40B4-BE49-F238E27FC236}">
                <a16:creationId xmlns:a16="http://schemas.microsoft.com/office/drawing/2014/main" id="{676017F3-1BDC-7242-B93A-4BC8F7C38BB8}"/>
              </a:ext>
            </a:extLst>
          </p:cNvPr>
          <p:cNvCxnSpPr>
            <a:cxnSpLocks/>
          </p:cNvCxnSpPr>
          <p:nvPr userDrawn="1"/>
        </p:nvCxnSpPr>
        <p:spPr>
          <a:xfrm flipV="1">
            <a:off x="2860519"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5D91EF-81FA-3E40-90BC-89BF2BABBDF4}"/>
              </a:ext>
            </a:extLst>
          </p:cNvPr>
          <p:cNvCxnSpPr>
            <a:cxnSpLocks/>
          </p:cNvCxnSpPr>
          <p:nvPr userDrawn="1"/>
        </p:nvCxnSpPr>
        <p:spPr>
          <a:xfrm flipV="1">
            <a:off x="5203669"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2D55F-3F4C-EB4D-AD26-F372EC5FD0DA}"/>
              </a:ext>
            </a:extLst>
          </p:cNvPr>
          <p:cNvCxnSpPr>
            <a:cxnSpLocks/>
          </p:cNvCxnSpPr>
          <p:nvPr userDrawn="1"/>
        </p:nvCxnSpPr>
        <p:spPr>
          <a:xfrm flipV="1">
            <a:off x="7518244"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6EF3DD5-3324-0846-B9D3-E020820F6416}"/>
              </a:ext>
            </a:extLst>
          </p:cNvPr>
          <p:cNvCxnSpPr>
            <a:cxnSpLocks/>
          </p:cNvCxnSpPr>
          <p:nvPr userDrawn="1"/>
        </p:nvCxnSpPr>
        <p:spPr>
          <a:xfrm flipV="1">
            <a:off x="9847106"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53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2 Column with 2 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4" y="1073150"/>
            <a:ext cx="56484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80000"/>
            <a:ext cx="56484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60000" y="1879200"/>
            <a:ext cx="5648400" cy="171767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p:txBody>
      </p:sp>
      <p:sp>
        <p:nvSpPr>
          <p:cNvPr id="15" name="Rectangle 14">
            <a:extLst>
              <a:ext uri="{FF2B5EF4-FFF2-40B4-BE49-F238E27FC236}">
                <a16:creationId xmlns:a16="http://schemas.microsoft.com/office/drawing/2014/main" id="{846C9E07-D8BC-3E44-B996-6A08649C1478}"/>
              </a:ext>
            </a:extLst>
          </p:cNvPr>
          <p:cNvSpPr/>
          <p:nvPr userDrawn="1"/>
        </p:nvSpPr>
        <p:spPr>
          <a:xfrm>
            <a:off x="6174784" y="107315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16" name="Text Placeholder 4">
            <a:extLst>
              <a:ext uri="{FF2B5EF4-FFF2-40B4-BE49-F238E27FC236}">
                <a16:creationId xmlns:a16="http://schemas.microsoft.com/office/drawing/2014/main" id="{40D26D0B-DCE1-F24F-901A-9319BB40E3DF}"/>
              </a:ext>
            </a:extLst>
          </p:cNvPr>
          <p:cNvSpPr>
            <a:spLocks noGrp="1"/>
          </p:cNvSpPr>
          <p:nvPr>
            <p:ph type="body" sz="quarter" idx="15" hasCustomPrompt="1"/>
          </p:nvPr>
        </p:nvSpPr>
        <p:spPr>
          <a:xfrm>
            <a:off x="6182360" y="1080000"/>
            <a:ext cx="5634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17" name="Straight Connector 16">
            <a:extLst>
              <a:ext uri="{FF2B5EF4-FFF2-40B4-BE49-F238E27FC236}">
                <a16:creationId xmlns:a16="http://schemas.microsoft.com/office/drawing/2014/main" id="{E68B1A3D-A89F-EC4B-991B-A70116AE5CE4}"/>
              </a:ext>
            </a:extLst>
          </p:cNvPr>
          <p:cNvCxnSpPr>
            <a:cxnSpLocks/>
          </p:cNvCxnSpPr>
          <p:nvPr userDrawn="1"/>
        </p:nvCxnSpPr>
        <p:spPr>
          <a:xfrm flipV="1">
            <a:off x="637893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3">
            <a:extLst>
              <a:ext uri="{FF2B5EF4-FFF2-40B4-BE49-F238E27FC236}">
                <a16:creationId xmlns:a16="http://schemas.microsoft.com/office/drawing/2014/main" id="{61BF98EE-D932-1342-923A-A7CB76EED73D}"/>
              </a:ext>
            </a:extLst>
          </p:cNvPr>
          <p:cNvSpPr>
            <a:spLocks noGrp="1"/>
          </p:cNvSpPr>
          <p:nvPr>
            <p:ph type="body" sz="quarter" idx="16"/>
          </p:nvPr>
        </p:nvSpPr>
        <p:spPr>
          <a:xfrm>
            <a:off x="6182360" y="187920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GB"/>
              <a:t>Click to edit Master text styles</a:t>
            </a:r>
          </a:p>
        </p:txBody>
      </p:sp>
      <p:sp>
        <p:nvSpPr>
          <p:cNvPr id="19" name="Rectangle 18">
            <a:extLst>
              <a:ext uri="{FF2B5EF4-FFF2-40B4-BE49-F238E27FC236}">
                <a16:creationId xmlns:a16="http://schemas.microsoft.com/office/drawing/2014/main" id="{374E673A-F815-2842-B0C2-A7024045B334}"/>
              </a:ext>
            </a:extLst>
          </p:cNvPr>
          <p:cNvSpPr/>
          <p:nvPr userDrawn="1"/>
        </p:nvSpPr>
        <p:spPr>
          <a:xfrm>
            <a:off x="352424" y="3786270"/>
            <a:ext cx="56484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20" name="Text Placeholder 4">
            <a:extLst>
              <a:ext uri="{FF2B5EF4-FFF2-40B4-BE49-F238E27FC236}">
                <a16:creationId xmlns:a16="http://schemas.microsoft.com/office/drawing/2014/main" id="{A03A8D2E-BA10-C04F-8920-C9BB4EDA6A73}"/>
              </a:ext>
            </a:extLst>
          </p:cNvPr>
          <p:cNvSpPr>
            <a:spLocks noGrp="1"/>
          </p:cNvSpPr>
          <p:nvPr>
            <p:ph type="body" sz="quarter" idx="17" hasCustomPrompt="1"/>
          </p:nvPr>
        </p:nvSpPr>
        <p:spPr>
          <a:xfrm>
            <a:off x="360000" y="3793120"/>
            <a:ext cx="56484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21" name="Straight Connector 20">
            <a:extLst>
              <a:ext uri="{FF2B5EF4-FFF2-40B4-BE49-F238E27FC236}">
                <a16:creationId xmlns:a16="http://schemas.microsoft.com/office/drawing/2014/main" id="{76988737-2D9E-FC47-8377-E433AE6534D6}"/>
              </a:ext>
            </a:extLst>
          </p:cNvPr>
          <p:cNvCxnSpPr>
            <a:cxnSpLocks/>
          </p:cNvCxnSpPr>
          <p:nvPr userDrawn="1"/>
        </p:nvCxnSpPr>
        <p:spPr>
          <a:xfrm flipV="1">
            <a:off x="556577" y="439396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3">
            <a:extLst>
              <a:ext uri="{FF2B5EF4-FFF2-40B4-BE49-F238E27FC236}">
                <a16:creationId xmlns:a16="http://schemas.microsoft.com/office/drawing/2014/main" id="{841FBDD8-D85D-984B-882C-3B9A54F58920}"/>
              </a:ext>
            </a:extLst>
          </p:cNvPr>
          <p:cNvSpPr>
            <a:spLocks noGrp="1"/>
          </p:cNvSpPr>
          <p:nvPr>
            <p:ph type="body" sz="quarter" idx="18"/>
          </p:nvPr>
        </p:nvSpPr>
        <p:spPr>
          <a:xfrm>
            <a:off x="360000" y="4592320"/>
            <a:ext cx="564840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GB"/>
              <a:t>Click to edit Master text styles</a:t>
            </a:r>
          </a:p>
        </p:txBody>
      </p:sp>
      <p:sp>
        <p:nvSpPr>
          <p:cNvPr id="23" name="Rectangle 22">
            <a:extLst>
              <a:ext uri="{FF2B5EF4-FFF2-40B4-BE49-F238E27FC236}">
                <a16:creationId xmlns:a16="http://schemas.microsoft.com/office/drawing/2014/main" id="{9D10A3AD-2404-E74B-BCB3-FC9E6B9F22D8}"/>
              </a:ext>
            </a:extLst>
          </p:cNvPr>
          <p:cNvSpPr/>
          <p:nvPr userDrawn="1"/>
        </p:nvSpPr>
        <p:spPr>
          <a:xfrm>
            <a:off x="6174784" y="378627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24" name="Text Placeholder 4">
            <a:extLst>
              <a:ext uri="{FF2B5EF4-FFF2-40B4-BE49-F238E27FC236}">
                <a16:creationId xmlns:a16="http://schemas.microsoft.com/office/drawing/2014/main" id="{1EF973C2-C6DA-934B-BF19-E43FF4222F45}"/>
              </a:ext>
            </a:extLst>
          </p:cNvPr>
          <p:cNvSpPr>
            <a:spLocks noGrp="1"/>
          </p:cNvSpPr>
          <p:nvPr>
            <p:ph type="body" sz="quarter" idx="19" hasCustomPrompt="1"/>
          </p:nvPr>
        </p:nvSpPr>
        <p:spPr>
          <a:xfrm>
            <a:off x="6182360" y="3793120"/>
            <a:ext cx="5634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25" name="Straight Connector 24">
            <a:extLst>
              <a:ext uri="{FF2B5EF4-FFF2-40B4-BE49-F238E27FC236}">
                <a16:creationId xmlns:a16="http://schemas.microsoft.com/office/drawing/2014/main" id="{88915996-D79C-EB45-8ABB-452B8BFB1819}"/>
              </a:ext>
            </a:extLst>
          </p:cNvPr>
          <p:cNvCxnSpPr>
            <a:cxnSpLocks/>
          </p:cNvCxnSpPr>
          <p:nvPr userDrawn="1"/>
        </p:nvCxnSpPr>
        <p:spPr>
          <a:xfrm flipV="1">
            <a:off x="6378937" y="439396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 Placeholder 13">
            <a:extLst>
              <a:ext uri="{FF2B5EF4-FFF2-40B4-BE49-F238E27FC236}">
                <a16:creationId xmlns:a16="http://schemas.microsoft.com/office/drawing/2014/main" id="{CCF33EFA-BFB0-764D-904D-7CE8EA4DAB9E}"/>
              </a:ext>
            </a:extLst>
          </p:cNvPr>
          <p:cNvSpPr>
            <a:spLocks noGrp="1"/>
          </p:cNvSpPr>
          <p:nvPr>
            <p:ph type="body" sz="quarter" idx="20"/>
          </p:nvPr>
        </p:nvSpPr>
        <p:spPr>
          <a:xfrm>
            <a:off x="6182360" y="459232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GB"/>
              <a:t>Click to edit Master text styles</a:t>
            </a:r>
          </a:p>
        </p:txBody>
      </p:sp>
    </p:spTree>
    <p:extLst>
      <p:ext uri="{BB962C8B-B14F-4D97-AF65-F5344CB8AC3E}">
        <p14:creationId xmlns:p14="http://schemas.microsoft.com/office/powerpoint/2010/main" val="166547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2 Column with Ic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BA10CF-32D3-674C-8018-AF2B8C0BBF1E}"/>
              </a:ext>
            </a:extLst>
          </p:cNvPr>
          <p:cNvSpPr/>
          <p:nvPr userDrawn="1"/>
        </p:nvSpPr>
        <p:spPr>
          <a:xfrm>
            <a:off x="352425" y="2329916"/>
            <a:ext cx="5652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20" name="Text Placeholder 19">
            <a:extLst>
              <a:ext uri="{FF2B5EF4-FFF2-40B4-BE49-F238E27FC236}">
                <a16:creationId xmlns:a16="http://schemas.microsoft.com/office/drawing/2014/main" id="{3C50985C-0DF8-6547-BBC5-3DBEE4EFDAC6}"/>
              </a:ext>
            </a:extLst>
          </p:cNvPr>
          <p:cNvSpPr>
            <a:spLocks noGrp="1"/>
          </p:cNvSpPr>
          <p:nvPr>
            <p:ph type="body" sz="quarter" idx="15" hasCustomPrompt="1"/>
          </p:nvPr>
        </p:nvSpPr>
        <p:spPr>
          <a:xfrm>
            <a:off x="360362" y="2329915"/>
            <a:ext cx="5652000" cy="1503993"/>
          </a:xfrm>
        </p:spPr>
        <p:txBody>
          <a:bodyPr wrap="square" lIns="180000" tIns="1080000" rIns="180000">
            <a:spAutoFit/>
          </a:bodyPr>
          <a:lstStyle>
            <a:lvl1pPr marL="0" indent="0">
              <a:buNone/>
              <a:defRPr sz="24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22" name="Text Placeholder 19">
            <a:extLst>
              <a:ext uri="{FF2B5EF4-FFF2-40B4-BE49-F238E27FC236}">
                <a16:creationId xmlns:a16="http://schemas.microsoft.com/office/drawing/2014/main" id="{8106C5C1-DAF3-6448-9E49-4D8FB7C87C4E}"/>
              </a:ext>
            </a:extLst>
          </p:cNvPr>
          <p:cNvSpPr>
            <a:spLocks noGrp="1"/>
          </p:cNvSpPr>
          <p:nvPr>
            <p:ph type="body" sz="quarter" idx="16" hasCustomPrompt="1"/>
          </p:nvPr>
        </p:nvSpPr>
        <p:spPr>
          <a:xfrm>
            <a:off x="360363" y="3833908"/>
            <a:ext cx="5652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17" name="Rectangle 16">
            <a:extLst>
              <a:ext uri="{FF2B5EF4-FFF2-40B4-BE49-F238E27FC236}">
                <a16:creationId xmlns:a16="http://schemas.microsoft.com/office/drawing/2014/main" id="{C5FA2491-503B-CF40-A62B-392C065F7BF9}"/>
              </a:ext>
            </a:extLst>
          </p:cNvPr>
          <p:cNvSpPr/>
          <p:nvPr userDrawn="1"/>
        </p:nvSpPr>
        <p:spPr>
          <a:xfrm>
            <a:off x="6175023" y="2329916"/>
            <a:ext cx="5652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a:solidFill>
                <a:schemeClr val="tx2">
                  <a:lumMod val="60000"/>
                  <a:lumOff val="40000"/>
                </a:schemeClr>
              </a:solidFill>
            </a:endParaRPr>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50F8DB22-AF0C-F945-B27F-11D07218AF1C}"/>
              </a:ext>
            </a:extLst>
          </p:cNvPr>
          <p:cNvSpPr>
            <a:spLocks noGrp="1"/>
          </p:cNvSpPr>
          <p:nvPr>
            <p:ph type="body" sz="quarter" idx="11" hasCustomPrompt="1"/>
          </p:nvPr>
        </p:nvSpPr>
        <p:spPr>
          <a:xfrm>
            <a:off x="352425" y="1073150"/>
            <a:ext cx="11476038" cy="859210"/>
          </a:xfrm>
        </p:spPr>
        <p:txBody>
          <a:bodyPr>
            <a:spAutoFit/>
          </a:bodyPr>
          <a:lstStyle>
            <a:lvl1pPr marL="0" indent="0">
              <a:lnSpc>
                <a:spcPct val="120000"/>
              </a:lnSpc>
              <a:spcBef>
                <a:spcPts val="0"/>
              </a:spcBef>
              <a:buNone/>
              <a:defRPr/>
            </a:lvl1pPr>
          </a:lstStyle>
          <a:p>
            <a:pPr>
              <a:lnSpc>
                <a:spcPct val="120000"/>
              </a:lnSpc>
            </a:pPr>
            <a:r>
              <a:rPr lang="en-IN" sz="1600">
                <a:solidFill>
                  <a:schemeClr val="bg2"/>
                </a:solidFill>
                <a:effectLst/>
                <a:ea typeface="Calibri" panose="020F0502020204030204" pitchFamily="34" charset="0"/>
              </a:rPr>
              <a:t>Here’s a paragraph of introductory text, which provides a narrative and description of what’s </a:t>
            </a:r>
            <a:r>
              <a:rPr lang="en-IN" sz="1600">
                <a:solidFill>
                  <a:schemeClr val="bg2"/>
                </a:solidFill>
                <a:ea typeface="Calibri" panose="020F0502020204030204" pitchFamily="34" charset="0"/>
              </a:rPr>
              <a:t>below. Here’s a paragraph of introductory text, which provides a narrative and description of what’s below. Here’s a paragraph of introductory text, which provides a narrative and description of what’s below.</a:t>
            </a:r>
          </a:p>
        </p:txBody>
      </p:sp>
      <p:sp>
        <p:nvSpPr>
          <p:cNvPr id="10" name="Picture Placeholder 9">
            <a:extLst>
              <a:ext uri="{FF2B5EF4-FFF2-40B4-BE49-F238E27FC236}">
                <a16:creationId xmlns:a16="http://schemas.microsoft.com/office/drawing/2014/main" id="{EF972805-4680-4540-926A-1461D92B3AF6}"/>
              </a:ext>
            </a:extLst>
          </p:cNvPr>
          <p:cNvSpPr>
            <a:spLocks noGrp="1"/>
          </p:cNvSpPr>
          <p:nvPr>
            <p:ph type="pic" sz="quarter" idx="12" hasCustomPrompt="1"/>
          </p:nvPr>
        </p:nvSpPr>
        <p:spPr>
          <a:xfrm>
            <a:off x="550800"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23" name="Text Placeholder 19">
            <a:extLst>
              <a:ext uri="{FF2B5EF4-FFF2-40B4-BE49-F238E27FC236}">
                <a16:creationId xmlns:a16="http://schemas.microsoft.com/office/drawing/2014/main" id="{2FFB5BCA-547D-CD40-AF21-5B53FB9A0841}"/>
              </a:ext>
            </a:extLst>
          </p:cNvPr>
          <p:cNvSpPr>
            <a:spLocks noGrp="1"/>
          </p:cNvSpPr>
          <p:nvPr>
            <p:ph type="body" sz="quarter" idx="17" hasCustomPrompt="1"/>
          </p:nvPr>
        </p:nvSpPr>
        <p:spPr>
          <a:xfrm>
            <a:off x="6175023" y="2329915"/>
            <a:ext cx="5652000"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a:t>Column title</a:t>
            </a:r>
            <a:endParaRPr lang="ar-SA"/>
          </a:p>
        </p:txBody>
      </p:sp>
      <p:sp>
        <p:nvSpPr>
          <p:cNvPr id="24" name="Text Placeholder 19">
            <a:extLst>
              <a:ext uri="{FF2B5EF4-FFF2-40B4-BE49-F238E27FC236}">
                <a16:creationId xmlns:a16="http://schemas.microsoft.com/office/drawing/2014/main" id="{AC322965-8CA2-1746-8C72-94DDB46FDF28}"/>
              </a:ext>
            </a:extLst>
          </p:cNvPr>
          <p:cNvSpPr>
            <a:spLocks noGrp="1"/>
          </p:cNvSpPr>
          <p:nvPr>
            <p:ph type="body" sz="quarter" idx="18" hasCustomPrompt="1"/>
          </p:nvPr>
        </p:nvSpPr>
        <p:spPr>
          <a:xfrm>
            <a:off x="6175023" y="3833908"/>
            <a:ext cx="5652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a:t>List of a few</a:t>
            </a:r>
            <a:endParaRPr lang="ar-SA"/>
          </a:p>
        </p:txBody>
      </p:sp>
      <p:sp>
        <p:nvSpPr>
          <p:cNvPr id="12" name="Picture Placeholder 9">
            <a:extLst>
              <a:ext uri="{FF2B5EF4-FFF2-40B4-BE49-F238E27FC236}">
                <a16:creationId xmlns:a16="http://schemas.microsoft.com/office/drawing/2014/main" id="{403BCBD3-9B89-3846-A427-DD9987A873F1}"/>
              </a:ext>
            </a:extLst>
          </p:cNvPr>
          <p:cNvSpPr>
            <a:spLocks noGrp="1"/>
          </p:cNvSpPr>
          <p:nvPr>
            <p:ph type="pic" sz="quarter" idx="13" hasCustomPrompt="1"/>
          </p:nvPr>
        </p:nvSpPr>
        <p:spPr>
          <a:xfrm>
            <a:off x="6358623"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4" name="Title 3">
            <a:extLst>
              <a:ext uri="{FF2B5EF4-FFF2-40B4-BE49-F238E27FC236}">
                <a16:creationId xmlns:a16="http://schemas.microsoft.com/office/drawing/2014/main" id="{D74B8E5D-DECE-A74B-862F-5022D26A1076}"/>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950143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3 Column with Ic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BA10CF-32D3-674C-8018-AF2B8C0BBF1E}"/>
              </a:ext>
            </a:extLst>
          </p:cNvPr>
          <p:cNvSpPr/>
          <p:nvPr userDrawn="1"/>
        </p:nvSpPr>
        <p:spPr>
          <a:xfrm>
            <a:off x="352425" y="2329916"/>
            <a:ext cx="37044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20" name="Text Placeholder 19">
            <a:extLst>
              <a:ext uri="{FF2B5EF4-FFF2-40B4-BE49-F238E27FC236}">
                <a16:creationId xmlns:a16="http://schemas.microsoft.com/office/drawing/2014/main" id="{3C50985C-0DF8-6547-BBC5-3DBEE4EFDAC6}"/>
              </a:ext>
            </a:extLst>
          </p:cNvPr>
          <p:cNvSpPr>
            <a:spLocks noGrp="1"/>
          </p:cNvSpPr>
          <p:nvPr>
            <p:ph type="body" sz="quarter" idx="15" hasCustomPrompt="1"/>
          </p:nvPr>
        </p:nvSpPr>
        <p:spPr>
          <a:xfrm>
            <a:off x="360362" y="2329915"/>
            <a:ext cx="3704400" cy="1503993"/>
          </a:xfrm>
        </p:spPr>
        <p:txBody>
          <a:bodyPr wrap="square" lIns="180000" tIns="1080000" rIns="180000">
            <a:spAutoFit/>
          </a:bodyPr>
          <a:lstStyle>
            <a:lvl1pPr marL="0" indent="0">
              <a:buNone/>
              <a:defRPr sz="24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22" name="Text Placeholder 19">
            <a:extLst>
              <a:ext uri="{FF2B5EF4-FFF2-40B4-BE49-F238E27FC236}">
                <a16:creationId xmlns:a16="http://schemas.microsoft.com/office/drawing/2014/main" id="{8106C5C1-DAF3-6448-9E49-4D8FB7C87C4E}"/>
              </a:ext>
            </a:extLst>
          </p:cNvPr>
          <p:cNvSpPr>
            <a:spLocks noGrp="1"/>
          </p:cNvSpPr>
          <p:nvPr>
            <p:ph type="body" sz="quarter" idx="16" hasCustomPrompt="1"/>
          </p:nvPr>
        </p:nvSpPr>
        <p:spPr>
          <a:xfrm>
            <a:off x="360363" y="3833908"/>
            <a:ext cx="37044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17" name="Rectangle 16">
            <a:extLst>
              <a:ext uri="{FF2B5EF4-FFF2-40B4-BE49-F238E27FC236}">
                <a16:creationId xmlns:a16="http://schemas.microsoft.com/office/drawing/2014/main" id="{C5FA2491-503B-CF40-A62B-392C065F7BF9}"/>
              </a:ext>
            </a:extLst>
          </p:cNvPr>
          <p:cNvSpPr/>
          <p:nvPr userDrawn="1"/>
        </p:nvSpPr>
        <p:spPr>
          <a:xfrm>
            <a:off x="4248000" y="2329916"/>
            <a:ext cx="37044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a:solidFill>
                <a:schemeClr val="tx2">
                  <a:lumMod val="60000"/>
                  <a:lumOff val="40000"/>
                </a:schemeClr>
              </a:solidFill>
            </a:endParaRPr>
          </a:p>
        </p:txBody>
      </p:sp>
      <p:sp>
        <p:nvSpPr>
          <p:cNvPr id="18" name="Rectangle 17">
            <a:extLst>
              <a:ext uri="{FF2B5EF4-FFF2-40B4-BE49-F238E27FC236}">
                <a16:creationId xmlns:a16="http://schemas.microsoft.com/office/drawing/2014/main" id="{C1820B62-5694-EF46-9BF8-0D16EC29D68F}"/>
              </a:ext>
            </a:extLst>
          </p:cNvPr>
          <p:cNvSpPr/>
          <p:nvPr userDrawn="1"/>
        </p:nvSpPr>
        <p:spPr>
          <a:xfrm>
            <a:off x="8128311" y="2329916"/>
            <a:ext cx="37044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a:solidFill>
                <a:schemeClr val="tx2">
                  <a:lumMod val="60000"/>
                  <a:lumOff val="40000"/>
                </a:schemeClr>
              </a:solidFill>
            </a:endParaRPr>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50F8DB22-AF0C-F945-B27F-11D07218AF1C}"/>
              </a:ext>
            </a:extLst>
          </p:cNvPr>
          <p:cNvSpPr>
            <a:spLocks noGrp="1"/>
          </p:cNvSpPr>
          <p:nvPr>
            <p:ph type="body" sz="quarter" idx="11" hasCustomPrompt="1"/>
          </p:nvPr>
        </p:nvSpPr>
        <p:spPr>
          <a:xfrm>
            <a:off x="352425" y="1073150"/>
            <a:ext cx="11476038" cy="859210"/>
          </a:xfrm>
        </p:spPr>
        <p:txBody>
          <a:bodyPr>
            <a:spAutoFit/>
          </a:bodyPr>
          <a:lstStyle>
            <a:lvl1pPr marL="0" indent="0">
              <a:lnSpc>
                <a:spcPct val="120000"/>
              </a:lnSpc>
              <a:spcBef>
                <a:spcPts val="0"/>
              </a:spcBef>
              <a:buNone/>
              <a:defRPr/>
            </a:lvl1pPr>
          </a:lstStyle>
          <a:p>
            <a:pPr>
              <a:lnSpc>
                <a:spcPct val="120000"/>
              </a:lnSpc>
            </a:pPr>
            <a:r>
              <a:rPr lang="en-IN" sz="1600">
                <a:solidFill>
                  <a:schemeClr val="bg2"/>
                </a:solidFill>
                <a:effectLst/>
                <a:ea typeface="Calibri" panose="020F0502020204030204" pitchFamily="34" charset="0"/>
              </a:rPr>
              <a:t>Here’s a paragraph of introductory text, which provides a narrative and description of what’s </a:t>
            </a:r>
            <a:r>
              <a:rPr lang="en-IN" sz="1600">
                <a:solidFill>
                  <a:schemeClr val="bg2"/>
                </a:solidFill>
                <a:ea typeface="Calibri" panose="020F0502020204030204" pitchFamily="34" charset="0"/>
              </a:rPr>
              <a:t>below. Here’s a paragraph of introductory text, which provides a narrative and description of what’s below. Here’s a paragraph of introductory text, which provides a narrative and description of what’s below.</a:t>
            </a:r>
          </a:p>
        </p:txBody>
      </p:sp>
      <p:sp>
        <p:nvSpPr>
          <p:cNvPr id="10" name="Picture Placeholder 9">
            <a:extLst>
              <a:ext uri="{FF2B5EF4-FFF2-40B4-BE49-F238E27FC236}">
                <a16:creationId xmlns:a16="http://schemas.microsoft.com/office/drawing/2014/main" id="{EF972805-4680-4540-926A-1461D92B3AF6}"/>
              </a:ext>
            </a:extLst>
          </p:cNvPr>
          <p:cNvSpPr>
            <a:spLocks noGrp="1"/>
          </p:cNvSpPr>
          <p:nvPr>
            <p:ph type="pic" sz="quarter" idx="12" hasCustomPrompt="1"/>
          </p:nvPr>
        </p:nvSpPr>
        <p:spPr>
          <a:xfrm>
            <a:off x="550800"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23" name="Text Placeholder 19">
            <a:extLst>
              <a:ext uri="{FF2B5EF4-FFF2-40B4-BE49-F238E27FC236}">
                <a16:creationId xmlns:a16="http://schemas.microsoft.com/office/drawing/2014/main" id="{2FFB5BCA-547D-CD40-AF21-5B53FB9A0841}"/>
              </a:ext>
            </a:extLst>
          </p:cNvPr>
          <p:cNvSpPr>
            <a:spLocks noGrp="1"/>
          </p:cNvSpPr>
          <p:nvPr>
            <p:ph type="body" sz="quarter" idx="17" hasCustomPrompt="1"/>
          </p:nvPr>
        </p:nvSpPr>
        <p:spPr>
          <a:xfrm>
            <a:off x="4248000" y="2329915"/>
            <a:ext cx="3704400"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a:t>Column title</a:t>
            </a:r>
            <a:endParaRPr lang="ar-SA"/>
          </a:p>
        </p:txBody>
      </p:sp>
      <p:sp>
        <p:nvSpPr>
          <p:cNvPr id="24" name="Text Placeholder 19">
            <a:extLst>
              <a:ext uri="{FF2B5EF4-FFF2-40B4-BE49-F238E27FC236}">
                <a16:creationId xmlns:a16="http://schemas.microsoft.com/office/drawing/2014/main" id="{AC322965-8CA2-1746-8C72-94DDB46FDF28}"/>
              </a:ext>
            </a:extLst>
          </p:cNvPr>
          <p:cNvSpPr>
            <a:spLocks noGrp="1"/>
          </p:cNvSpPr>
          <p:nvPr>
            <p:ph type="body" sz="quarter" idx="18" hasCustomPrompt="1"/>
          </p:nvPr>
        </p:nvSpPr>
        <p:spPr>
          <a:xfrm>
            <a:off x="4248000" y="3833908"/>
            <a:ext cx="37044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a:t>List of a few</a:t>
            </a:r>
            <a:endParaRPr lang="ar-SA"/>
          </a:p>
        </p:txBody>
      </p:sp>
      <p:sp>
        <p:nvSpPr>
          <p:cNvPr id="26" name="Text Placeholder 19">
            <a:extLst>
              <a:ext uri="{FF2B5EF4-FFF2-40B4-BE49-F238E27FC236}">
                <a16:creationId xmlns:a16="http://schemas.microsoft.com/office/drawing/2014/main" id="{EFEE8549-D1AA-F34F-953A-BE99FC5BEB55}"/>
              </a:ext>
            </a:extLst>
          </p:cNvPr>
          <p:cNvSpPr>
            <a:spLocks noGrp="1"/>
          </p:cNvSpPr>
          <p:nvPr>
            <p:ph type="body" sz="quarter" idx="19" hasCustomPrompt="1"/>
          </p:nvPr>
        </p:nvSpPr>
        <p:spPr>
          <a:xfrm>
            <a:off x="8128311" y="2329915"/>
            <a:ext cx="3704400"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a:t>Column title</a:t>
            </a:r>
            <a:endParaRPr lang="ar-SA"/>
          </a:p>
        </p:txBody>
      </p:sp>
      <p:sp>
        <p:nvSpPr>
          <p:cNvPr id="27" name="Text Placeholder 19">
            <a:extLst>
              <a:ext uri="{FF2B5EF4-FFF2-40B4-BE49-F238E27FC236}">
                <a16:creationId xmlns:a16="http://schemas.microsoft.com/office/drawing/2014/main" id="{74FF8C75-938B-614C-91BC-F3ABB44F3D58}"/>
              </a:ext>
            </a:extLst>
          </p:cNvPr>
          <p:cNvSpPr>
            <a:spLocks noGrp="1"/>
          </p:cNvSpPr>
          <p:nvPr>
            <p:ph type="body" sz="quarter" idx="20" hasCustomPrompt="1"/>
          </p:nvPr>
        </p:nvSpPr>
        <p:spPr>
          <a:xfrm>
            <a:off x="8128311" y="3833908"/>
            <a:ext cx="37044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a:t>List of a few</a:t>
            </a:r>
            <a:endParaRPr lang="ar-SA"/>
          </a:p>
        </p:txBody>
      </p:sp>
      <p:sp>
        <p:nvSpPr>
          <p:cNvPr id="12" name="Picture Placeholder 9">
            <a:extLst>
              <a:ext uri="{FF2B5EF4-FFF2-40B4-BE49-F238E27FC236}">
                <a16:creationId xmlns:a16="http://schemas.microsoft.com/office/drawing/2014/main" id="{403BCBD3-9B89-3846-A427-DD9987A873F1}"/>
              </a:ext>
            </a:extLst>
          </p:cNvPr>
          <p:cNvSpPr>
            <a:spLocks noGrp="1"/>
          </p:cNvSpPr>
          <p:nvPr>
            <p:ph type="pic" sz="quarter" idx="13" hasCustomPrompt="1"/>
          </p:nvPr>
        </p:nvSpPr>
        <p:spPr>
          <a:xfrm>
            <a:off x="4431600"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13" name="Picture Placeholder 9">
            <a:extLst>
              <a:ext uri="{FF2B5EF4-FFF2-40B4-BE49-F238E27FC236}">
                <a16:creationId xmlns:a16="http://schemas.microsoft.com/office/drawing/2014/main" id="{3BBB1B4B-73FC-A24F-86C0-E235BA430CAB}"/>
              </a:ext>
            </a:extLst>
          </p:cNvPr>
          <p:cNvSpPr>
            <a:spLocks noGrp="1"/>
          </p:cNvSpPr>
          <p:nvPr>
            <p:ph type="pic" sz="quarter" idx="14" hasCustomPrompt="1"/>
          </p:nvPr>
        </p:nvSpPr>
        <p:spPr>
          <a:xfrm>
            <a:off x="8308311"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4" name="Title 3">
            <a:extLst>
              <a:ext uri="{FF2B5EF4-FFF2-40B4-BE49-F238E27FC236}">
                <a16:creationId xmlns:a16="http://schemas.microsoft.com/office/drawing/2014/main" id="{D74B8E5D-DECE-A74B-862F-5022D26A1076}"/>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23303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4 Column with Ic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BA10CF-32D3-674C-8018-AF2B8C0BBF1E}"/>
              </a:ext>
            </a:extLst>
          </p:cNvPr>
          <p:cNvSpPr/>
          <p:nvPr userDrawn="1"/>
        </p:nvSpPr>
        <p:spPr>
          <a:xfrm>
            <a:off x="352425" y="2329916"/>
            <a:ext cx="2736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20" name="Text Placeholder 19">
            <a:extLst>
              <a:ext uri="{FF2B5EF4-FFF2-40B4-BE49-F238E27FC236}">
                <a16:creationId xmlns:a16="http://schemas.microsoft.com/office/drawing/2014/main" id="{3C50985C-0DF8-6547-BBC5-3DBEE4EFDAC6}"/>
              </a:ext>
            </a:extLst>
          </p:cNvPr>
          <p:cNvSpPr>
            <a:spLocks noGrp="1"/>
          </p:cNvSpPr>
          <p:nvPr>
            <p:ph type="body" sz="quarter" idx="15" hasCustomPrompt="1"/>
          </p:nvPr>
        </p:nvSpPr>
        <p:spPr>
          <a:xfrm>
            <a:off x="360362" y="2329915"/>
            <a:ext cx="2736000" cy="1503993"/>
          </a:xfrm>
        </p:spPr>
        <p:txBody>
          <a:bodyPr wrap="square" lIns="180000" tIns="1080000" rIns="180000">
            <a:spAutoFit/>
          </a:bodyPr>
          <a:lstStyle>
            <a:lvl1pPr marL="0" indent="0">
              <a:buNone/>
              <a:defRPr sz="24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22" name="Text Placeholder 19">
            <a:extLst>
              <a:ext uri="{FF2B5EF4-FFF2-40B4-BE49-F238E27FC236}">
                <a16:creationId xmlns:a16="http://schemas.microsoft.com/office/drawing/2014/main" id="{8106C5C1-DAF3-6448-9E49-4D8FB7C87C4E}"/>
              </a:ext>
            </a:extLst>
          </p:cNvPr>
          <p:cNvSpPr>
            <a:spLocks noGrp="1"/>
          </p:cNvSpPr>
          <p:nvPr>
            <p:ph type="body" sz="quarter" idx="16" hasCustomPrompt="1"/>
          </p:nvPr>
        </p:nvSpPr>
        <p:spPr>
          <a:xfrm>
            <a:off x="360363" y="3833908"/>
            <a:ext cx="2736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17" name="Rectangle 16">
            <a:extLst>
              <a:ext uri="{FF2B5EF4-FFF2-40B4-BE49-F238E27FC236}">
                <a16:creationId xmlns:a16="http://schemas.microsoft.com/office/drawing/2014/main" id="{C5FA2491-503B-CF40-A62B-392C065F7BF9}"/>
              </a:ext>
            </a:extLst>
          </p:cNvPr>
          <p:cNvSpPr/>
          <p:nvPr userDrawn="1"/>
        </p:nvSpPr>
        <p:spPr>
          <a:xfrm>
            <a:off x="3272400" y="2329200"/>
            <a:ext cx="2736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a:solidFill>
                <a:schemeClr val="tx2">
                  <a:lumMod val="60000"/>
                  <a:lumOff val="40000"/>
                </a:schemeClr>
              </a:solidFill>
            </a:endParaRPr>
          </a:p>
        </p:txBody>
      </p:sp>
      <p:sp>
        <p:nvSpPr>
          <p:cNvPr id="18" name="Rectangle 17">
            <a:extLst>
              <a:ext uri="{FF2B5EF4-FFF2-40B4-BE49-F238E27FC236}">
                <a16:creationId xmlns:a16="http://schemas.microsoft.com/office/drawing/2014/main" id="{C1820B62-5694-EF46-9BF8-0D16EC29D68F}"/>
              </a:ext>
            </a:extLst>
          </p:cNvPr>
          <p:cNvSpPr/>
          <p:nvPr userDrawn="1"/>
        </p:nvSpPr>
        <p:spPr>
          <a:xfrm>
            <a:off x="6181200" y="2329200"/>
            <a:ext cx="2736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a:solidFill>
                <a:schemeClr val="tx2">
                  <a:lumMod val="60000"/>
                  <a:lumOff val="40000"/>
                </a:schemeClr>
              </a:solidFill>
            </a:endParaRPr>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50F8DB22-AF0C-F945-B27F-11D07218AF1C}"/>
              </a:ext>
            </a:extLst>
          </p:cNvPr>
          <p:cNvSpPr>
            <a:spLocks noGrp="1"/>
          </p:cNvSpPr>
          <p:nvPr>
            <p:ph type="body" sz="quarter" idx="11" hasCustomPrompt="1"/>
          </p:nvPr>
        </p:nvSpPr>
        <p:spPr>
          <a:xfrm>
            <a:off x="352425" y="1073150"/>
            <a:ext cx="11476038" cy="859210"/>
          </a:xfrm>
        </p:spPr>
        <p:txBody>
          <a:bodyPr>
            <a:spAutoFit/>
          </a:bodyPr>
          <a:lstStyle>
            <a:lvl1pPr marL="0" indent="0">
              <a:lnSpc>
                <a:spcPct val="120000"/>
              </a:lnSpc>
              <a:spcBef>
                <a:spcPts val="0"/>
              </a:spcBef>
              <a:buNone/>
              <a:defRPr/>
            </a:lvl1pPr>
          </a:lstStyle>
          <a:p>
            <a:pPr>
              <a:lnSpc>
                <a:spcPct val="120000"/>
              </a:lnSpc>
            </a:pPr>
            <a:r>
              <a:rPr lang="en-IN" sz="1600">
                <a:solidFill>
                  <a:schemeClr val="bg2"/>
                </a:solidFill>
                <a:effectLst/>
                <a:ea typeface="Calibri" panose="020F0502020204030204" pitchFamily="34" charset="0"/>
              </a:rPr>
              <a:t>Here’s a paragraph of introductory text, which provides a narrative and description of what’s </a:t>
            </a:r>
            <a:r>
              <a:rPr lang="en-IN" sz="1600">
                <a:solidFill>
                  <a:schemeClr val="bg2"/>
                </a:solidFill>
                <a:ea typeface="Calibri" panose="020F0502020204030204" pitchFamily="34" charset="0"/>
              </a:rPr>
              <a:t>below. Here’s a paragraph of introductory text, which provides a narrative and description of what’s below. Here’s a paragraph of introductory text, which provides a narrative and description of what’s below.</a:t>
            </a:r>
          </a:p>
        </p:txBody>
      </p:sp>
      <p:sp>
        <p:nvSpPr>
          <p:cNvPr id="10" name="Picture Placeholder 9">
            <a:extLst>
              <a:ext uri="{FF2B5EF4-FFF2-40B4-BE49-F238E27FC236}">
                <a16:creationId xmlns:a16="http://schemas.microsoft.com/office/drawing/2014/main" id="{EF972805-4680-4540-926A-1461D92B3AF6}"/>
              </a:ext>
            </a:extLst>
          </p:cNvPr>
          <p:cNvSpPr>
            <a:spLocks noGrp="1"/>
          </p:cNvSpPr>
          <p:nvPr>
            <p:ph type="pic" sz="quarter" idx="12" hasCustomPrompt="1"/>
          </p:nvPr>
        </p:nvSpPr>
        <p:spPr>
          <a:xfrm>
            <a:off x="550800"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23" name="Text Placeholder 19">
            <a:extLst>
              <a:ext uri="{FF2B5EF4-FFF2-40B4-BE49-F238E27FC236}">
                <a16:creationId xmlns:a16="http://schemas.microsoft.com/office/drawing/2014/main" id="{2FFB5BCA-547D-CD40-AF21-5B53FB9A0841}"/>
              </a:ext>
            </a:extLst>
          </p:cNvPr>
          <p:cNvSpPr>
            <a:spLocks noGrp="1"/>
          </p:cNvSpPr>
          <p:nvPr>
            <p:ph type="body" sz="quarter" idx="17" hasCustomPrompt="1"/>
          </p:nvPr>
        </p:nvSpPr>
        <p:spPr>
          <a:xfrm>
            <a:off x="3272400" y="2329915"/>
            <a:ext cx="2736000"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a:t>Column title</a:t>
            </a:r>
            <a:endParaRPr lang="ar-SA"/>
          </a:p>
        </p:txBody>
      </p:sp>
      <p:sp>
        <p:nvSpPr>
          <p:cNvPr id="24" name="Text Placeholder 19">
            <a:extLst>
              <a:ext uri="{FF2B5EF4-FFF2-40B4-BE49-F238E27FC236}">
                <a16:creationId xmlns:a16="http://schemas.microsoft.com/office/drawing/2014/main" id="{AC322965-8CA2-1746-8C72-94DDB46FDF28}"/>
              </a:ext>
            </a:extLst>
          </p:cNvPr>
          <p:cNvSpPr>
            <a:spLocks noGrp="1"/>
          </p:cNvSpPr>
          <p:nvPr>
            <p:ph type="body" sz="quarter" idx="18" hasCustomPrompt="1"/>
          </p:nvPr>
        </p:nvSpPr>
        <p:spPr>
          <a:xfrm>
            <a:off x="3272400" y="3833908"/>
            <a:ext cx="2736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a:t>List of a few</a:t>
            </a:r>
            <a:endParaRPr lang="ar-SA"/>
          </a:p>
        </p:txBody>
      </p:sp>
      <p:sp>
        <p:nvSpPr>
          <p:cNvPr id="26" name="Text Placeholder 19">
            <a:extLst>
              <a:ext uri="{FF2B5EF4-FFF2-40B4-BE49-F238E27FC236}">
                <a16:creationId xmlns:a16="http://schemas.microsoft.com/office/drawing/2014/main" id="{EFEE8549-D1AA-F34F-953A-BE99FC5BEB55}"/>
              </a:ext>
            </a:extLst>
          </p:cNvPr>
          <p:cNvSpPr>
            <a:spLocks noGrp="1"/>
          </p:cNvSpPr>
          <p:nvPr>
            <p:ph type="body" sz="quarter" idx="19" hasCustomPrompt="1"/>
          </p:nvPr>
        </p:nvSpPr>
        <p:spPr>
          <a:xfrm>
            <a:off x="6181200" y="2329200"/>
            <a:ext cx="2736000"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a:t>Column title</a:t>
            </a:r>
            <a:endParaRPr lang="ar-SA"/>
          </a:p>
        </p:txBody>
      </p:sp>
      <p:sp>
        <p:nvSpPr>
          <p:cNvPr id="27" name="Text Placeholder 19">
            <a:extLst>
              <a:ext uri="{FF2B5EF4-FFF2-40B4-BE49-F238E27FC236}">
                <a16:creationId xmlns:a16="http://schemas.microsoft.com/office/drawing/2014/main" id="{74FF8C75-938B-614C-91BC-F3ABB44F3D58}"/>
              </a:ext>
            </a:extLst>
          </p:cNvPr>
          <p:cNvSpPr>
            <a:spLocks noGrp="1"/>
          </p:cNvSpPr>
          <p:nvPr>
            <p:ph type="body" sz="quarter" idx="20" hasCustomPrompt="1"/>
          </p:nvPr>
        </p:nvSpPr>
        <p:spPr>
          <a:xfrm>
            <a:off x="6181200" y="3834000"/>
            <a:ext cx="2736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a:t>List of a few</a:t>
            </a:r>
            <a:endParaRPr lang="ar-SA"/>
          </a:p>
        </p:txBody>
      </p:sp>
      <p:sp>
        <p:nvSpPr>
          <p:cNvPr id="12" name="Picture Placeholder 9">
            <a:extLst>
              <a:ext uri="{FF2B5EF4-FFF2-40B4-BE49-F238E27FC236}">
                <a16:creationId xmlns:a16="http://schemas.microsoft.com/office/drawing/2014/main" id="{403BCBD3-9B89-3846-A427-DD9987A873F1}"/>
              </a:ext>
            </a:extLst>
          </p:cNvPr>
          <p:cNvSpPr>
            <a:spLocks noGrp="1"/>
          </p:cNvSpPr>
          <p:nvPr>
            <p:ph type="pic" sz="quarter" idx="13" hasCustomPrompt="1"/>
          </p:nvPr>
        </p:nvSpPr>
        <p:spPr>
          <a:xfrm>
            <a:off x="3448175"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13" name="Picture Placeholder 9">
            <a:extLst>
              <a:ext uri="{FF2B5EF4-FFF2-40B4-BE49-F238E27FC236}">
                <a16:creationId xmlns:a16="http://schemas.microsoft.com/office/drawing/2014/main" id="{3BBB1B4B-73FC-A24F-86C0-E235BA430CAB}"/>
              </a:ext>
            </a:extLst>
          </p:cNvPr>
          <p:cNvSpPr>
            <a:spLocks noGrp="1"/>
          </p:cNvSpPr>
          <p:nvPr>
            <p:ph type="pic" sz="quarter" idx="14" hasCustomPrompt="1"/>
          </p:nvPr>
        </p:nvSpPr>
        <p:spPr>
          <a:xfrm>
            <a:off x="6363075"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4" name="Title 3">
            <a:extLst>
              <a:ext uri="{FF2B5EF4-FFF2-40B4-BE49-F238E27FC236}">
                <a16:creationId xmlns:a16="http://schemas.microsoft.com/office/drawing/2014/main" id="{D74B8E5D-DECE-A74B-862F-5022D26A1076}"/>
              </a:ext>
            </a:extLst>
          </p:cNvPr>
          <p:cNvSpPr>
            <a:spLocks noGrp="1"/>
          </p:cNvSpPr>
          <p:nvPr>
            <p:ph type="title"/>
          </p:nvPr>
        </p:nvSpPr>
        <p:spPr/>
        <p:txBody>
          <a:bodyPr/>
          <a:lstStyle/>
          <a:p>
            <a:r>
              <a:rPr lang="en-GB"/>
              <a:t>Click to edit Master title style</a:t>
            </a:r>
            <a:endParaRPr lang="en-US"/>
          </a:p>
        </p:txBody>
      </p:sp>
      <p:sp>
        <p:nvSpPr>
          <p:cNvPr id="19" name="Rectangle 18">
            <a:extLst>
              <a:ext uri="{FF2B5EF4-FFF2-40B4-BE49-F238E27FC236}">
                <a16:creationId xmlns:a16="http://schemas.microsoft.com/office/drawing/2014/main" id="{6C84426A-FACB-3D4B-B562-771BE46D88CB}"/>
              </a:ext>
            </a:extLst>
          </p:cNvPr>
          <p:cNvSpPr/>
          <p:nvPr userDrawn="1"/>
        </p:nvSpPr>
        <p:spPr>
          <a:xfrm>
            <a:off x="9093600" y="2329200"/>
            <a:ext cx="2736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a:solidFill>
                <a:schemeClr val="tx2">
                  <a:lumMod val="60000"/>
                  <a:lumOff val="40000"/>
                </a:schemeClr>
              </a:solidFill>
            </a:endParaRPr>
          </a:p>
        </p:txBody>
      </p:sp>
      <p:sp>
        <p:nvSpPr>
          <p:cNvPr id="21" name="Text Placeholder 19">
            <a:extLst>
              <a:ext uri="{FF2B5EF4-FFF2-40B4-BE49-F238E27FC236}">
                <a16:creationId xmlns:a16="http://schemas.microsoft.com/office/drawing/2014/main" id="{43185E66-2FFA-8346-A8C4-4ADF2D017528}"/>
              </a:ext>
            </a:extLst>
          </p:cNvPr>
          <p:cNvSpPr>
            <a:spLocks noGrp="1"/>
          </p:cNvSpPr>
          <p:nvPr>
            <p:ph type="body" sz="quarter" idx="21" hasCustomPrompt="1"/>
          </p:nvPr>
        </p:nvSpPr>
        <p:spPr>
          <a:xfrm>
            <a:off x="9093600" y="2329200"/>
            <a:ext cx="2736000"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a:t>Column title</a:t>
            </a:r>
            <a:endParaRPr lang="ar-SA"/>
          </a:p>
        </p:txBody>
      </p:sp>
      <p:sp>
        <p:nvSpPr>
          <p:cNvPr id="25" name="Text Placeholder 19">
            <a:extLst>
              <a:ext uri="{FF2B5EF4-FFF2-40B4-BE49-F238E27FC236}">
                <a16:creationId xmlns:a16="http://schemas.microsoft.com/office/drawing/2014/main" id="{D29054A2-EB84-604A-95F2-45E13DBC11F4}"/>
              </a:ext>
            </a:extLst>
          </p:cNvPr>
          <p:cNvSpPr>
            <a:spLocks noGrp="1"/>
          </p:cNvSpPr>
          <p:nvPr>
            <p:ph type="body" sz="quarter" idx="22" hasCustomPrompt="1"/>
          </p:nvPr>
        </p:nvSpPr>
        <p:spPr>
          <a:xfrm>
            <a:off x="9093600" y="3833908"/>
            <a:ext cx="2736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a:t>List of a few</a:t>
            </a:r>
            <a:endParaRPr lang="ar-SA"/>
          </a:p>
        </p:txBody>
      </p:sp>
      <p:sp>
        <p:nvSpPr>
          <p:cNvPr id="28" name="Picture Placeholder 9">
            <a:extLst>
              <a:ext uri="{FF2B5EF4-FFF2-40B4-BE49-F238E27FC236}">
                <a16:creationId xmlns:a16="http://schemas.microsoft.com/office/drawing/2014/main" id="{F4B3446D-7670-DA41-A04C-6FCCEC658CAD}"/>
              </a:ext>
            </a:extLst>
          </p:cNvPr>
          <p:cNvSpPr>
            <a:spLocks noGrp="1"/>
          </p:cNvSpPr>
          <p:nvPr>
            <p:ph type="pic" sz="quarter" idx="23" hasCustomPrompt="1"/>
          </p:nvPr>
        </p:nvSpPr>
        <p:spPr>
          <a:xfrm>
            <a:off x="9277726" y="2574000"/>
            <a:ext cx="594000" cy="594000"/>
          </a:xfrm>
        </p:spPr>
        <p:txBody>
          <a:bodyPr>
            <a:noAutofit/>
          </a:bodyPr>
          <a:lstStyle>
            <a:lvl1pPr marL="0" indent="0">
              <a:buNone/>
              <a:defRPr>
                <a:solidFill>
                  <a:schemeClr val="tx1"/>
                </a:solidFill>
              </a:defRPr>
            </a:lvl1pPr>
          </a:lstStyle>
          <a:p>
            <a:r>
              <a:rPr lang="en-US"/>
              <a:t>Icon</a:t>
            </a:r>
            <a:endParaRPr lang="ar-SA"/>
          </a:p>
        </p:txBody>
      </p:sp>
    </p:spTree>
    <p:extLst>
      <p:ext uri="{BB962C8B-B14F-4D97-AF65-F5344CB8AC3E}">
        <p14:creationId xmlns:p14="http://schemas.microsoft.com/office/powerpoint/2010/main" val="40136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2162">
          <p15:clr>
            <a:srgbClr val="FBAE40"/>
          </p15:clr>
        </p15:guide>
        <p15:guide id="3" pos="3999">
          <p15:clr>
            <a:srgbClr val="FBAE40"/>
          </p15:clr>
        </p15:guide>
        <p15:guide id="4" pos="5836">
          <p15:clr>
            <a:srgbClr val="FBAE40"/>
          </p15:clr>
        </p15:guide>
        <p15:guide id="5" pos="325">
          <p15:clr>
            <a:srgbClr val="FBAE4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5 Column with Ic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BA10CF-32D3-674C-8018-AF2B8C0BBF1E}"/>
              </a:ext>
            </a:extLst>
          </p:cNvPr>
          <p:cNvSpPr/>
          <p:nvPr userDrawn="1"/>
        </p:nvSpPr>
        <p:spPr>
          <a:xfrm>
            <a:off x="352425" y="2329916"/>
            <a:ext cx="2160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20" name="Text Placeholder 19">
            <a:extLst>
              <a:ext uri="{FF2B5EF4-FFF2-40B4-BE49-F238E27FC236}">
                <a16:creationId xmlns:a16="http://schemas.microsoft.com/office/drawing/2014/main" id="{3C50985C-0DF8-6547-BBC5-3DBEE4EFDAC6}"/>
              </a:ext>
            </a:extLst>
          </p:cNvPr>
          <p:cNvSpPr>
            <a:spLocks noGrp="1"/>
          </p:cNvSpPr>
          <p:nvPr>
            <p:ph type="body" sz="quarter" idx="15" hasCustomPrompt="1"/>
          </p:nvPr>
        </p:nvSpPr>
        <p:spPr>
          <a:xfrm>
            <a:off x="360362" y="2329915"/>
            <a:ext cx="2160000" cy="1435128"/>
          </a:xfrm>
        </p:spPr>
        <p:txBody>
          <a:bodyPr wrap="square" lIns="180000" tIns="1080000" rIns="180000">
            <a:spAutoFit/>
          </a:bodyPr>
          <a:lstStyle>
            <a:lvl1pPr marL="0" indent="0">
              <a:buNone/>
              <a:defRPr sz="20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22" name="Text Placeholder 19">
            <a:extLst>
              <a:ext uri="{FF2B5EF4-FFF2-40B4-BE49-F238E27FC236}">
                <a16:creationId xmlns:a16="http://schemas.microsoft.com/office/drawing/2014/main" id="{8106C5C1-DAF3-6448-9E49-4D8FB7C87C4E}"/>
              </a:ext>
            </a:extLst>
          </p:cNvPr>
          <p:cNvSpPr>
            <a:spLocks noGrp="1"/>
          </p:cNvSpPr>
          <p:nvPr>
            <p:ph type="body" sz="quarter" idx="16" hasCustomPrompt="1"/>
          </p:nvPr>
        </p:nvSpPr>
        <p:spPr>
          <a:xfrm>
            <a:off x="360363" y="3833908"/>
            <a:ext cx="2160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50F8DB22-AF0C-F945-B27F-11D07218AF1C}"/>
              </a:ext>
            </a:extLst>
          </p:cNvPr>
          <p:cNvSpPr>
            <a:spLocks noGrp="1"/>
          </p:cNvSpPr>
          <p:nvPr>
            <p:ph type="body" sz="quarter" idx="11" hasCustomPrompt="1"/>
          </p:nvPr>
        </p:nvSpPr>
        <p:spPr>
          <a:xfrm>
            <a:off x="352425" y="1073150"/>
            <a:ext cx="11476038" cy="859210"/>
          </a:xfrm>
        </p:spPr>
        <p:txBody>
          <a:bodyPr>
            <a:spAutoFit/>
          </a:bodyPr>
          <a:lstStyle>
            <a:lvl1pPr marL="0" indent="0">
              <a:lnSpc>
                <a:spcPct val="120000"/>
              </a:lnSpc>
              <a:spcBef>
                <a:spcPts val="0"/>
              </a:spcBef>
              <a:buNone/>
              <a:defRPr/>
            </a:lvl1pPr>
          </a:lstStyle>
          <a:p>
            <a:pPr>
              <a:lnSpc>
                <a:spcPct val="120000"/>
              </a:lnSpc>
            </a:pPr>
            <a:r>
              <a:rPr lang="en-IN" sz="1600">
                <a:solidFill>
                  <a:schemeClr val="bg2"/>
                </a:solidFill>
                <a:effectLst/>
                <a:ea typeface="Calibri" panose="020F0502020204030204" pitchFamily="34" charset="0"/>
              </a:rPr>
              <a:t>Here’s a paragraph of introductory text, which provides a narrative and description of what’s </a:t>
            </a:r>
            <a:r>
              <a:rPr lang="en-IN" sz="1600">
                <a:solidFill>
                  <a:schemeClr val="bg2"/>
                </a:solidFill>
                <a:ea typeface="Calibri" panose="020F0502020204030204" pitchFamily="34" charset="0"/>
              </a:rPr>
              <a:t>below. Here’s a paragraph of introductory text, which provides a narrative and description of what’s below. Here’s a paragraph of introductory text, which provides a narrative and description of what’s below.</a:t>
            </a:r>
          </a:p>
        </p:txBody>
      </p:sp>
      <p:sp>
        <p:nvSpPr>
          <p:cNvPr id="10" name="Picture Placeholder 9">
            <a:extLst>
              <a:ext uri="{FF2B5EF4-FFF2-40B4-BE49-F238E27FC236}">
                <a16:creationId xmlns:a16="http://schemas.microsoft.com/office/drawing/2014/main" id="{EF972805-4680-4540-926A-1461D92B3AF6}"/>
              </a:ext>
            </a:extLst>
          </p:cNvPr>
          <p:cNvSpPr>
            <a:spLocks noGrp="1"/>
          </p:cNvSpPr>
          <p:nvPr>
            <p:ph type="pic" sz="quarter" idx="12" hasCustomPrompt="1"/>
          </p:nvPr>
        </p:nvSpPr>
        <p:spPr>
          <a:xfrm>
            <a:off x="550800"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4" name="Title 3">
            <a:extLst>
              <a:ext uri="{FF2B5EF4-FFF2-40B4-BE49-F238E27FC236}">
                <a16:creationId xmlns:a16="http://schemas.microsoft.com/office/drawing/2014/main" id="{D74B8E5D-DECE-A74B-862F-5022D26A1076}"/>
              </a:ext>
            </a:extLst>
          </p:cNvPr>
          <p:cNvSpPr>
            <a:spLocks noGrp="1"/>
          </p:cNvSpPr>
          <p:nvPr>
            <p:ph type="title"/>
          </p:nvPr>
        </p:nvSpPr>
        <p:spPr/>
        <p:txBody>
          <a:bodyPr/>
          <a:lstStyle/>
          <a:p>
            <a:r>
              <a:rPr lang="en-GB"/>
              <a:t>Click to edit Master title style</a:t>
            </a:r>
            <a:endParaRPr lang="en-US"/>
          </a:p>
        </p:txBody>
      </p:sp>
      <p:sp>
        <p:nvSpPr>
          <p:cNvPr id="29" name="Rectangle 28">
            <a:extLst>
              <a:ext uri="{FF2B5EF4-FFF2-40B4-BE49-F238E27FC236}">
                <a16:creationId xmlns:a16="http://schemas.microsoft.com/office/drawing/2014/main" id="{EF905978-E649-3149-A424-54C3C61B90AF}"/>
              </a:ext>
            </a:extLst>
          </p:cNvPr>
          <p:cNvSpPr/>
          <p:nvPr userDrawn="1"/>
        </p:nvSpPr>
        <p:spPr>
          <a:xfrm>
            <a:off x="2685600" y="2329200"/>
            <a:ext cx="2160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30" name="Text Placeholder 19">
            <a:extLst>
              <a:ext uri="{FF2B5EF4-FFF2-40B4-BE49-F238E27FC236}">
                <a16:creationId xmlns:a16="http://schemas.microsoft.com/office/drawing/2014/main" id="{42911327-DA18-F34C-AD32-F1E1E917A99F}"/>
              </a:ext>
            </a:extLst>
          </p:cNvPr>
          <p:cNvSpPr>
            <a:spLocks noGrp="1"/>
          </p:cNvSpPr>
          <p:nvPr>
            <p:ph type="body" sz="quarter" idx="17" hasCustomPrompt="1"/>
          </p:nvPr>
        </p:nvSpPr>
        <p:spPr>
          <a:xfrm>
            <a:off x="2685600" y="2329200"/>
            <a:ext cx="2160000" cy="1435128"/>
          </a:xfrm>
        </p:spPr>
        <p:txBody>
          <a:bodyPr wrap="square" lIns="180000" tIns="1080000" rIns="180000">
            <a:spAutoFit/>
          </a:bodyPr>
          <a:lstStyle>
            <a:lvl1pPr marL="0" indent="0">
              <a:buNone/>
              <a:defRPr sz="20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31" name="Text Placeholder 19">
            <a:extLst>
              <a:ext uri="{FF2B5EF4-FFF2-40B4-BE49-F238E27FC236}">
                <a16:creationId xmlns:a16="http://schemas.microsoft.com/office/drawing/2014/main" id="{EC764D4C-D0F9-BA41-BA82-EFDAFF727B5F}"/>
              </a:ext>
            </a:extLst>
          </p:cNvPr>
          <p:cNvSpPr>
            <a:spLocks noGrp="1"/>
          </p:cNvSpPr>
          <p:nvPr>
            <p:ph type="body" sz="quarter" idx="18" hasCustomPrompt="1"/>
          </p:nvPr>
        </p:nvSpPr>
        <p:spPr>
          <a:xfrm>
            <a:off x="2685600" y="3834000"/>
            <a:ext cx="2160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32" name="Picture Placeholder 9">
            <a:extLst>
              <a:ext uri="{FF2B5EF4-FFF2-40B4-BE49-F238E27FC236}">
                <a16:creationId xmlns:a16="http://schemas.microsoft.com/office/drawing/2014/main" id="{064C5D1D-F67B-7F48-82F4-84531CC6AB34}"/>
              </a:ext>
            </a:extLst>
          </p:cNvPr>
          <p:cNvSpPr>
            <a:spLocks noGrp="1"/>
          </p:cNvSpPr>
          <p:nvPr>
            <p:ph type="pic" sz="quarter" idx="19" hasCustomPrompt="1"/>
          </p:nvPr>
        </p:nvSpPr>
        <p:spPr>
          <a:xfrm>
            <a:off x="2908239"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33" name="Rectangle 32">
            <a:extLst>
              <a:ext uri="{FF2B5EF4-FFF2-40B4-BE49-F238E27FC236}">
                <a16:creationId xmlns:a16="http://schemas.microsoft.com/office/drawing/2014/main" id="{987CA3CB-EC0F-3A43-8028-215EFF68B976}"/>
              </a:ext>
            </a:extLst>
          </p:cNvPr>
          <p:cNvSpPr/>
          <p:nvPr userDrawn="1"/>
        </p:nvSpPr>
        <p:spPr>
          <a:xfrm>
            <a:off x="5014800" y="2329200"/>
            <a:ext cx="2160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34" name="Text Placeholder 19">
            <a:extLst>
              <a:ext uri="{FF2B5EF4-FFF2-40B4-BE49-F238E27FC236}">
                <a16:creationId xmlns:a16="http://schemas.microsoft.com/office/drawing/2014/main" id="{EAE2F8C3-85FD-114F-9067-31196F00C5A5}"/>
              </a:ext>
            </a:extLst>
          </p:cNvPr>
          <p:cNvSpPr>
            <a:spLocks noGrp="1"/>
          </p:cNvSpPr>
          <p:nvPr>
            <p:ph type="body" sz="quarter" idx="20" hasCustomPrompt="1"/>
          </p:nvPr>
        </p:nvSpPr>
        <p:spPr>
          <a:xfrm>
            <a:off x="5014800" y="2329200"/>
            <a:ext cx="2160000" cy="1435128"/>
          </a:xfrm>
        </p:spPr>
        <p:txBody>
          <a:bodyPr wrap="square" lIns="180000" tIns="1080000" rIns="180000">
            <a:spAutoFit/>
          </a:bodyPr>
          <a:lstStyle>
            <a:lvl1pPr marL="0" indent="0">
              <a:buNone/>
              <a:defRPr sz="20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35" name="Text Placeholder 19">
            <a:extLst>
              <a:ext uri="{FF2B5EF4-FFF2-40B4-BE49-F238E27FC236}">
                <a16:creationId xmlns:a16="http://schemas.microsoft.com/office/drawing/2014/main" id="{407AAF06-DA98-EA44-BCCF-218F1381E1D1}"/>
              </a:ext>
            </a:extLst>
          </p:cNvPr>
          <p:cNvSpPr>
            <a:spLocks noGrp="1"/>
          </p:cNvSpPr>
          <p:nvPr>
            <p:ph type="body" sz="quarter" idx="21" hasCustomPrompt="1"/>
          </p:nvPr>
        </p:nvSpPr>
        <p:spPr>
          <a:xfrm>
            <a:off x="5014800" y="3834000"/>
            <a:ext cx="2160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36" name="Picture Placeholder 9">
            <a:extLst>
              <a:ext uri="{FF2B5EF4-FFF2-40B4-BE49-F238E27FC236}">
                <a16:creationId xmlns:a16="http://schemas.microsoft.com/office/drawing/2014/main" id="{1F2C6742-AC11-934B-AC1A-27C8A8216FCE}"/>
              </a:ext>
            </a:extLst>
          </p:cNvPr>
          <p:cNvSpPr>
            <a:spLocks noGrp="1"/>
          </p:cNvSpPr>
          <p:nvPr>
            <p:ph type="pic" sz="quarter" idx="22" hasCustomPrompt="1"/>
          </p:nvPr>
        </p:nvSpPr>
        <p:spPr>
          <a:xfrm>
            <a:off x="5248799"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37" name="Rectangle 36">
            <a:extLst>
              <a:ext uri="{FF2B5EF4-FFF2-40B4-BE49-F238E27FC236}">
                <a16:creationId xmlns:a16="http://schemas.microsoft.com/office/drawing/2014/main" id="{38D6310F-62A9-6641-9CAF-B46B1B0871EA}"/>
              </a:ext>
            </a:extLst>
          </p:cNvPr>
          <p:cNvSpPr/>
          <p:nvPr userDrawn="1"/>
        </p:nvSpPr>
        <p:spPr>
          <a:xfrm>
            <a:off x="7340400" y="2329200"/>
            <a:ext cx="2160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38" name="Text Placeholder 19">
            <a:extLst>
              <a:ext uri="{FF2B5EF4-FFF2-40B4-BE49-F238E27FC236}">
                <a16:creationId xmlns:a16="http://schemas.microsoft.com/office/drawing/2014/main" id="{E68FD86E-442E-644F-89BE-BA0A20C38851}"/>
              </a:ext>
            </a:extLst>
          </p:cNvPr>
          <p:cNvSpPr>
            <a:spLocks noGrp="1"/>
          </p:cNvSpPr>
          <p:nvPr>
            <p:ph type="body" sz="quarter" idx="23" hasCustomPrompt="1"/>
          </p:nvPr>
        </p:nvSpPr>
        <p:spPr>
          <a:xfrm>
            <a:off x="7340400" y="2329200"/>
            <a:ext cx="2160000" cy="1435128"/>
          </a:xfrm>
        </p:spPr>
        <p:txBody>
          <a:bodyPr wrap="square" lIns="180000" tIns="1080000" rIns="180000">
            <a:spAutoFit/>
          </a:bodyPr>
          <a:lstStyle>
            <a:lvl1pPr marL="0" indent="0">
              <a:buNone/>
              <a:defRPr sz="20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39" name="Text Placeholder 19">
            <a:extLst>
              <a:ext uri="{FF2B5EF4-FFF2-40B4-BE49-F238E27FC236}">
                <a16:creationId xmlns:a16="http://schemas.microsoft.com/office/drawing/2014/main" id="{434477F8-CDB4-0149-ABFA-B8A08A26506D}"/>
              </a:ext>
            </a:extLst>
          </p:cNvPr>
          <p:cNvSpPr>
            <a:spLocks noGrp="1"/>
          </p:cNvSpPr>
          <p:nvPr>
            <p:ph type="body" sz="quarter" idx="24" hasCustomPrompt="1"/>
          </p:nvPr>
        </p:nvSpPr>
        <p:spPr>
          <a:xfrm>
            <a:off x="7340400" y="3834000"/>
            <a:ext cx="2160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40" name="Picture Placeholder 9">
            <a:extLst>
              <a:ext uri="{FF2B5EF4-FFF2-40B4-BE49-F238E27FC236}">
                <a16:creationId xmlns:a16="http://schemas.microsoft.com/office/drawing/2014/main" id="{FFC5BBF5-9931-DA49-8B3F-B94583AA6EC7}"/>
              </a:ext>
            </a:extLst>
          </p:cNvPr>
          <p:cNvSpPr>
            <a:spLocks noGrp="1"/>
          </p:cNvSpPr>
          <p:nvPr>
            <p:ph type="pic" sz="quarter" idx="25" hasCustomPrompt="1"/>
          </p:nvPr>
        </p:nvSpPr>
        <p:spPr>
          <a:xfrm>
            <a:off x="7543800"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41" name="Rectangle 40">
            <a:extLst>
              <a:ext uri="{FF2B5EF4-FFF2-40B4-BE49-F238E27FC236}">
                <a16:creationId xmlns:a16="http://schemas.microsoft.com/office/drawing/2014/main" id="{3FA03619-2410-CB4C-AFB8-CD83B4688047}"/>
              </a:ext>
            </a:extLst>
          </p:cNvPr>
          <p:cNvSpPr/>
          <p:nvPr userDrawn="1"/>
        </p:nvSpPr>
        <p:spPr>
          <a:xfrm>
            <a:off x="9669600" y="2329200"/>
            <a:ext cx="21600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42" name="Text Placeholder 19">
            <a:extLst>
              <a:ext uri="{FF2B5EF4-FFF2-40B4-BE49-F238E27FC236}">
                <a16:creationId xmlns:a16="http://schemas.microsoft.com/office/drawing/2014/main" id="{C5E14340-594B-1649-8478-04483F15E01F}"/>
              </a:ext>
            </a:extLst>
          </p:cNvPr>
          <p:cNvSpPr>
            <a:spLocks noGrp="1"/>
          </p:cNvSpPr>
          <p:nvPr>
            <p:ph type="body" sz="quarter" idx="26" hasCustomPrompt="1"/>
          </p:nvPr>
        </p:nvSpPr>
        <p:spPr>
          <a:xfrm>
            <a:off x="9675812" y="2329915"/>
            <a:ext cx="2160000" cy="1435128"/>
          </a:xfrm>
        </p:spPr>
        <p:txBody>
          <a:bodyPr wrap="square" lIns="180000" tIns="1080000" rIns="180000">
            <a:spAutoFit/>
          </a:bodyPr>
          <a:lstStyle>
            <a:lvl1pPr marL="0" indent="0">
              <a:buNone/>
              <a:defRPr sz="20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43" name="Text Placeholder 19">
            <a:extLst>
              <a:ext uri="{FF2B5EF4-FFF2-40B4-BE49-F238E27FC236}">
                <a16:creationId xmlns:a16="http://schemas.microsoft.com/office/drawing/2014/main" id="{E016BB87-F815-7641-962F-DD960BBA2A21}"/>
              </a:ext>
            </a:extLst>
          </p:cNvPr>
          <p:cNvSpPr>
            <a:spLocks noGrp="1"/>
          </p:cNvSpPr>
          <p:nvPr>
            <p:ph type="body" sz="quarter" idx="27" hasCustomPrompt="1"/>
          </p:nvPr>
        </p:nvSpPr>
        <p:spPr>
          <a:xfrm>
            <a:off x="9675813" y="3833908"/>
            <a:ext cx="21600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44" name="Picture Placeholder 9">
            <a:extLst>
              <a:ext uri="{FF2B5EF4-FFF2-40B4-BE49-F238E27FC236}">
                <a16:creationId xmlns:a16="http://schemas.microsoft.com/office/drawing/2014/main" id="{7EA147AC-3AE0-8E4A-890B-5954B2B3A7D2}"/>
              </a:ext>
            </a:extLst>
          </p:cNvPr>
          <p:cNvSpPr>
            <a:spLocks noGrp="1"/>
          </p:cNvSpPr>
          <p:nvPr>
            <p:ph type="pic" sz="quarter" idx="28" hasCustomPrompt="1"/>
          </p:nvPr>
        </p:nvSpPr>
        <p:spPr>
          <a:xfrm>
            <a:off x="9866250" y="2574000"/>
            <a:ext cx="594000" cy="594000"/>
          </a:xfrm>
        </p:spPr>
        <p:txBody>
          <a:bodyPr>
            <a:noAutofit/>
          </a:bodyPr>
          <a:lstStyle>
            <a:lvl1pPr marL="0" indent="0">
              <a:buNone/>
              <a:defRPr>
                <a:solidFill>
                  <a:schemeClr val="tx1"/>
                </a:solidFill>
              </a:defRPr>
            </a:lvl1pPr>
          </a:lstStyle>
          <a:p>
            <a:r>
              <a:rPr lang="en-US"/>
              <a:t>Icon</a:t>
            </a:r>
            <a:endParaRPr lang="ar-SA"/>
          </a:p>
        </p:txBody>
      </p:sp>
    </p:spTree>
    <p:extLst>
      <p:ext uri="{BB962C8B-B14F-4D97-AF65-F5344CB8AC3E}">
        <p14:creationId xmlns:p14="http://schemas.microsoft.com/office/powerpoint/2010/main" val="251662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2162">
          <p15:clr>
            <a:srgbClr val="FBAE40"/>
          </p15:clr>
        </p15:guide>
        <p15:guide id="3" pos="3999">
          <p15:clr>
            <a:srgbClr val="FBAE40"/>
          </p15:clr>
        </p15:guide>
        <p15:guide id="4" pos="5836">
          <p15:clr>
            <a:srgbClr val="FBAE40"/>
          </p15:clr>
        </p15:guide>
        <p15:guide id="5" pos="325">
          <p15:clr>
            <a:srgbClr val="FBAE40"/>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2 Color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5652000" cy="1080000"/>
          </a:xfrm>
          <a:solidFill>
            <a:schemeClr val="accent4"/>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9" name="Text Placeholder 5">
            <a:extLst>
              <a:ext uri="{FF2B5EF4-FFF2-40B4-BE49-F238E27FC236}">
                <a16:creationId xmlns:a16="http://schemas.microsoft.com/office/drawing/2014/main" id="{ED75E8F7-D351-CA42-A16F-9415D1353E9B}"/>
              </a:ext>
            </a:extLst>
          </p:cNvPr>
          <p:cNvSpPr>
            <a:spLocks noGrp="1"/>
          </p:cNvSpPr>
          <p:nvPr>
            <p:ph type="body" sz="quarter" idx="12" hasCustomPrompt="1"/>
          </p:nvPr>
        </p:nvSpPr>
        <p:spPr>
          <a:xfrm>
            <a:off x="360363" y="2152800"/>
            <a:ext cx="5652000" cy="4165200"/>
          </a:xfrm>
          <a:solidFill>
            <a:schemeClr val="bg2"/>
          </a:solidFill>
          <a:effectLst>
            <a:innerShdw dist="25400" dir="5400000">
              <a:schemeClr val="accent4"/>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4" name="Title 3">
            <a:extLst>
              <a:ext uri="{FF2B5EF4-FFF2-40B4-BE49-F238E27FC236}">
                <a16:creationId xmlns:a16="http://schemas.microsoft.com/office/drawing/2014/main" id="{4ECED374-A423-7241-A242-AE9EEBDACD94}"/>
              </a:ext>
            </a:extLst>
          </p:cNvPr>
          <p:cNvSpPr>
            <a:spLocks noGrp="1"/>
          </p:cNvSpPr>
          <p:nvPr>
            <p:ph type="title"/>
          </p:nvPr>
        </p:nvSpPr>
        <p:spPr/>
        <p:txBody>
          <a:bodyPr/>
          <a:lstStyle/>
          <a:p>
            <a:r>
              <a:rPr lang="en-GB"/>
              <a:t>Click to edit Master title style</a:t>
            </a:r>
            <a:endParaRPr lang="en-US"/>
          </a:p>
        </p:txBody>
      </p:sp>
      <p:sp>
        <p:nvSpPr>
          <p:cNvPr id="12" name="Text Placeholder 5">
            <a:extLst>
              <a:ext uri="{FF2B5EF4-FFF2-40B4-BE49-F238E27FC236}">
                <a16:creationId xmlns:a16="http://schemas.microsoft.com/office/drawing/2014/main" id="{006A069D-3E35-B94B-8CF1-507EC85AF3F2}"/>
              </a:ext>
            </a:extLst>
          </p:cNvPr>
          <p:cNvSpPr>
            <a:spLocks noGrp="1"/>
          </p:cNvSpPr>
          <p:nvPr>
            <p:ph type="body" sz="quarter" idx="13" hasCustomPrompt="1"/>
          </p:nvPr>
        </p:nvSpPr>
        <p:spPr>
          <a:xfrm>
            <a:off x="6179639" y="1072800"/>
            <a:ext cx="5652000" cy="1080000"/>
          </a:xfrm>
          <a:solidFill>
            <a:schemeClr val="accent3"/>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3" name="Text Placeholder 5">
            <a:extLst>
              <a:ext uri="{FF2B5EF4-FFF2-40B4-BE49-F238E27FC236}">
                <a16:creationId xmlns:a16="http://schemas.microsoft.com/office/drawing/2014/main" id="{D6CE6748-C1DB-054D-9817-94124D6098B2}"/>
              </a:ext>
            </a:extLst>
          </p:cNvPr>
          <p:cNvSpPr>
            <a:spLocks noGrp="1"/>
          </p:cNvSpPr>
          <p:nvPr>
            <p:ph type="body" sz="quarter" idx="14" hasCustomPrompt="1"/>
          </p:nvPr>
        </p:nvSpPr>
        <p:spPr>
          <a:xfrm>
            <a:off x="6179639" y="2152800"/>
            <a:ext cx="5652000" cy="4165200"/>
          </a:xfrm>
          <a:solidFill>
            <a:schemeClr val="bg2"/>
          </a:solidFill>
          <a:effectLst>
            <a:innerShdw dist="25400" dir="5400000">
              <a:schemeClr val="accent3"/>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Tree>
    <p:extLst>
      <p:ext uri="{BB962C8B-B14F-4D97-AF65-F5344CB8AC3E}">
        <p14:creationId xmlns:p14="http://schemas.microsoft.com/office/powerpoint/2010/main" val="176707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3 Color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3704400" cy="1080000"/>
          </a:xfrm>
          <a:solidFill>
            <a:schemeClr val="accent4"/>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9" name="Text Placeholder 5">
            <a:extLst>
              <a:ext uri="{FF2B5EF4-FFF2-40B4-BE49-F238E27FC236}">
                <a16:creationId xmlns:a16="http://schemas.microsoft.com/office/drawing/2014/main" id="{ED75E8F7-D351-CA42-A16F-9415D1353E9B}"/>
              </a:ext>
            </a:extLst>
          </p:cNvPr>
          <p:cNvSpPr>
            <a:spLocks noGrp="1"/>
          </p:cNvSpPr>
          <p:nvPr>
            <p:ph type="body" sz="quarter" idx="12" hasCustomPrompt="1"/>
          </p:nvPr>
        </p:nvSpPr>
        <p:spPr>
          <a:xfrm>
            <a:off x="360363" y="2152800"/>
            <a:ext cx="3704400" cy="4165200"/>
          </a:xfrm>
          <a:solidFill>
            <a:schemeClr val="bg2"/>
          </a:solidFill>
          <a:effectLst>
            <a:innerShdw dist="25400" dir="5400000">
              <a:schemeClr val="accent4"/>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4" name="Title 3">
            <a:extLst>
              <a:ext uri="{FF2B5EF4-FFF2-40B4-BE49-F238E27FC236}">
                <a16:creationId xmlns:a16="http://schemas.microsoft.com/office/drawing/2014/main" id="{4ECED374-A423-7241-A242-AE9EEBDACD94}"/>
              </a:ext>
            </a:extLst>
          </p:cNvPr>
          <p:cNvSpPr>
            <a:spLocks noGrp="1"/>
          </p:cNvSpPr>
          <p:nvPr>
            <p:ph type="title"/>
          </p:nvPr>
        </p:nvSpPr>
        <p:spPr/>
        <p:txBody>
          <a:bodyPr/>
          <a:lstStyle/>
          <a:p>
            <a:r>
              <a:rPr lang="en-GB"/>
              <a:t>Click to edit Master title style</a:t>
            </a:r>
            <a:endParaRPr lang="en-US"/>
          </a:p>
        </p:txBody>
      </p:sp>
      <p:sp>
        <p:nvSpPr>
          <p:cNvPr id="12" name="Text Placeholder 5">
            <a:extLst>
              <a:ext uri="{FF2B5EF4-FFF2-40B4-BE49-F238E27FC236}">
                <a16:creationId xmlns:a16="http://schemas.microsoft.com/office/drawing/2014/main" id="{006A069D-3E35-B94B-8CF1-507EC85AF3F2}"/>
              </a:ext>
            </a:extLst>
          </p:cNvPr>
          <p:cNvSpPr>
            <a:spLocks noGrp="1"/>
          </p:cNvSpPr>
          <p:nvPr>
            <p:ph type="body" sz="quarter" idx="13" hasCustomPrompt="1"/>
          </p:nvPr>
        </p:nvSpPr>
        <p:spPr>
          <a:xfrm>
            <a:off x="4248000" y="1072800"/>
            <a:ext cx="3704400" cy="1080000"/>
          </a:xfrm>
          <a:solidFill>
            <a:schemeClr val="accent3"/>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3" name="Text Placeholder 5">
            <a:extLst>
              <a:ext uri="{FF2B5EF4-FFF2-40B4-BE49-F238E27FC236}">
                <a16:creationId xmlns:a16="http://schemas.microsoft.com/office/drawing/2014/main" id="{D6CE6748-C1DB-054D-9817-94124D6098B2}"/>
              </a:ext>
            </a:extLst>
          </p:cNvPr>
          <p:cNvSpPr>
            <a:spLocks noGrp="1"/>
          </p:cNvSpPr>
          <p:nvPr>
            <p:ph type="body" sz="quarter" idx="14" hasCustomPrompt="1"/>
          </p:nvPr>
        </p:nvSpPr>
        <p:spPr>
          <a:xfrm>
            <a:off x="4248000" y="2152800"/>
            <a:ext cx="3704400" cy="4165200"/>
          </a:xfrm>
          <a:solidFill>
            <a:schemeClr val="bg2"/>
          </a:solidFill>
          <a:effectLst>
            <a:innerShdw dist="25400" dir="5400000">
              <a:schemeClr val="accent3"/>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14" name="Text Placeholder 5">
            <a:extLst>
              <a:ext uri="{FF2B5EF4-FFF2-40B4-BE49-F238E27FC236}">
                <a16:creationId xmlns:a16="http://schemas.microsoft.com/office/drawing/2014/main" id="{03DFA38E-738A-F94D-98B2-613155E6E20C}"/>
              </a:ext>
            </a:extLst>
          </p:cNvPr>
          <p:cNvSpPr>
            <a:spLocks noGrp="1"/>
          </p:cNvSpPr>
          <p:nvPr>
            <p:ph type="body" sz="quarter" idx="15" hasCustomPrompt="1"/>
          </p:nvPr>
        </p:nvSpPr>
        <p:spPr>
          <a:xfrm>
            <a:off x="8132762" y="1072800"/>
            <a:ext cx="3704400" cy="1080000"/>
          </a:xfrm>
          <a:solidFill>
            <a:schemeClr val="accent2"/>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5" name="Text Placeholder 5">
            <a:extLst>
              <a:ext uri="{FF2B5EF4-FFF2-40B4-BE49-F238E27FC236}">
                <a16:creationId xmlns:a16="http://schemas.microsoft.com/office/drawing/2014/main" id="{0BC84F4D-0E16-9047-932E-6B58AAF03DCE}"/>
              </a:ext>
            </a:extLst>
          </p:cNvPr>
          <p:cNvSpPr>
            <a:spLocks noGrp="1"/>
          </p:cNvSpPr>
          <p:nvPr>
            <p:ph type="body" sz="quarter" idx="16" hasCustomPrompt="1"/>
          </p:nvPr>
        </p:nvSpPr>
        <p:spPr>
          <a:xfrm>
            <a:off x="8132762" y="2152800"/>
            <a:ext cx="3704400" cy="4165200"/>
          </a:xfrm>
          <a:solidFill>
            <a:schemeClr val="bg2"/>
          </a:solidFill>
          <a:effectLst>
            <a:innerShdw dist="25400" dir="5400000">
              <a:schemeClr val="accent2"/>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Tree>
    <p:extLst>
      <p:ext uri="{BB962C8B-B14F-4D97-AF65-F5344CB8AC3E}">
        <p14:creationId xmlns:p14="http://schemas.microsoft.com/office/powerpoint/2010/main" val="82989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4 Color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1800000"/>
          </a:xfrm>
          <a:solidFill>
            <a:schemeClr val="accent4"/>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9" name="Text Placeholder 5">
            <a:extLst>
              <a:ext uri="{FF2B5EF4-FFF2-40B4-BE49-F238E27FC236}">
                <a16:creationId xmlns:a16="http://schemas.microsoft.com/office/drawing/2014/main" id="{ED75E8F7-D351-CA42-A16F-9415D1353E9B}"/>
              </a:ext>
            </a:extLst>
          </p:cNvPr>
          <p:cNvSpPr>
            <a:spLocks noGrp="1"/>
          </p:cNvSpPr>
          <p:nvPr>
            <p:ph type="body" sz="quarter" idx="12" hasCustomPrompt="1"/>
          </p:nvPr>
        </p:nvSpPr>
        <p:spPr>
          <a:xfrm>
            <a:off x="360363" y="2872800"/>
            <a:ext cx="2736000" cy="3445200"/>
          </a:xfrm>
          <a:solidFill>
            <a:schemeClr val="bg2"/>
          </a:solidFill>
          <a:effectLst>
            <a:innerShdw dist="25400" dir="5400000">
              <a:schemeClr val="accent4"/>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1800000"/>
          </a:xfrm>
          <a:solidFill>
            <a:schemeClr val="accent3"/>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28" name="Text Placeholder 5">
            <a:extLst>
              <a:ext uri="{FF2B5EF4-FFF2-40B4-BE49-F238E27FC236}">
                <a16:creationId xmlns:a16="http://schemas.microsoft.com/office/drawing/2014/main" id="{CF7D4528-F118-8C44-97B8-B86126A1CAF8}"/>
              </a:ext>
            </a:extLst>
          </p:cNvPr>
          <p:cNvSpPr>
            <a:spLocks noGrp="1"/>
          </p:cNvSpPr>
          <p:nvPr>
            <p:ph type="body" sz="quarter" idx="14" hasCustomPrompt="1"/>
          </p:nvPr>
        </p:nvSpPr>
        <p:spPr>
          <a:xfrm>
            <a:off x="3272400" y="2872800"/>
            <a:ext cx="2736000" cy="3445200"/>
          </a:xfrm>
          <a:solidFill>
            <a:schemeClr val="bg2"/>
          </a:solidFill>
          <a:effectLst>
            <a:innerShdw dist="25400" dir="5400000">
              <a:schemeClr val="accent3"/>
            </a:inn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a:t>Lorem Ipsum is simply dummy text of the printing and typesetting industry. </a:t>
            </a:r>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81200" y="1072800"/>
            <a:ext cx="2736000" cy="1800000"/>
          </a:xfrm>
          <a:solidFill>
            <a:schemeClr val="accent2"/>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30" name="Text Placeholder 5">
            <a:extLst>
              <a:ext uri="{FF2B5EF4-FFF2-40B4-BE49-F238E27FC236}">
                <a16:creationId xmlns:a16="http://schemas.microsoft.com/office/drawing/2014/main" id="{35FA45FB-4952-8641-8688-13D34520C724}"/>
              </a:ext>
            </a:extLst>
          </p:cNvPr>
          <p:cNvSpPr>
            <a:spLocks noGrp="1"/>
          </p:cNvSpPr>
          <p:nvPr>
            <p:ph type="body" sz="quarter" idx="16" hasCustomPrompt="1"/>
          </p:nvPr>
        </p:nvSpPr>
        <p:spPr>
          <a:xfrm>
            <a:off x="6181200" y="2872800"/>
            <a:ext cx="2736000" cy="3445200"/>
          </a:xfrm>
          <a:solidFill>
            <a:schemeClr val="bg2"/>
          </a:solidFill>
          <a:effectLst>
            <a:innerShdw dist="25400" dir="5400000">
              <a:schemeClr val="accent2"/>
            </a:inn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a:t>Lorem Ipsum is simply dummy text of the printing and typesetting industry. </a:t>
            </a:r>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1800000"/>
          </a:xfrm>
          <a:solidFill>
            <a:schemeClr val="accent5"/>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32" name="Text Placeholder 5">
            <a:extLst>
              <a:ext uri="{FF2B5EF4-FFF2-40B4-BE49-F238E27FC236}">
                <a16:creationId xmlns:a16="http://schemas.microsoft.com/office/drawing/2014/main" id="{8AC7132A-A253-0C4D-A403-FDD7006D433E}"/>
              </a:ext>
            </a:extLst>
          </p:cNvPr>
          <p:cNvSpPr>
            <a:spLocks noGrp="1"/>
          </p:cNvSpPr>
          <p:nvPr>
            <p:ph type="body" sz="quarter" idx="18" hasCustomPrompt="1"/>
          </p:nvPr>
        </p:nvSpPr>
        <p:spPr>
          <a:xfrm>
            <a:off x="9093600" y="2872800"/>
            <a:ext cx="2736000" cy="3445200"/>
          </a:xfrm>
          <a:solidFill>
            <a:schemeClr val="bg2"/>
          </a:solidFill>
          <a:effectLst>
            <a:innerShdw dist="25400" dir="5400000">
              <a:schemeClr val="accent5"/>
            </a:inn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a:t>Lorem Ipsum is simply dummy text of the printing and typesetting industry. </a:t>
            </a:r>
          </a:p>
        </p:txBody>
      </p:sp>
      <p:sp>
        <p:nvSpPr>
          <p:cNvPr id="4" name="Title 3">
            <a:extLst>
              <a:ext uri="{FF2B5EF4-FFF2-40B4-BE49-F238E27FC236}">
                <a16:creationId xmlns:a16="http://schemas.microsoft.com/office/drawing/2014/main" id="{4ECED374-A423-7241-A242-AE9EEBDACD94}"/>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6611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4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6096000" y="3429000"/>
            <a:ext cx="6096000" cy="3429000"/>
          </a:xfrm>
        </p:spPr>
        <p:txBody>
          <a:bodyPr/>
          <a:lstStyle/>
          <a:p>
            <a:endParaRPr lang="en-US"/>
          </a:p>
        </p:txBody>
      </p:sp>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6096000" cy="3429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a:p>
        </p:txBody>
      </p:sp>
      <p:sp>
        <p:nvSpPr>
          <p:cNvPr id="8" name="Footer Placeholder 7">
            <a:extLst>
              <a:ext uri="{FF2B5EF4-FFF2-40B4-BE49-F238E27FC236}">
                <a16:creationId xmlns:a16="http://schemas.microsoft.com/office/drawing/2014/main" id="{B472C3F3-C330-284E-94DA-0D577DD0AD1F}"/>
              </a:ext>
            </a:extLst>
          </p:cNvPr>
          <p:cNvSpPr>
            <a:spLocks noGrp="1"/>
          </p:cNvSpPr>
          <p:nvPr>
            <p:ph type="ftr" sz="quarter" idx="14"/>
          </p:nvPr>
        </p:nvSpPr>
        <p:spPr/>
        <p:txBody>
          <a:bodyPr/>
          <a:lstStyle/>
          <a:p>
            <a:endParaRPr lang="en-US"/>
          </a:p>
        </p:txBody>
      </p:sp>
      <p:sp>
        <p:nvSpPr>
          <p:cNvPr id="9" name="Slide Number Placeholder 8">
            <a:extLst>
              <a:ext uri="{FF2B5EF4-FFF2-40B4-BE49-F238E27FC236}">
                <a16:creationId xmlns:a16="http://schemas.microsoft.com/office/drawing/2014/main" id="{A9C497AB-41AB-7648-9CDB-903C6AD116CC}"/>
              </a:ext>
            </a:extLst>
          </p:cNvPr>
          <p:cNvSpPr>
            <a:spLocks noGrp="1"/>
          </p:cNvSpPr>
          <p:nvPr>
            <p:ph type="sldNum" sz="quarter" idx="15"/>
          </p:nvPr>
        </p:nvSpPr>
        <p:spPr/>
        <p:txBody>
          <a:bodyPr/>
          <a:lstStyle/>
          <a:p>
            <a:fld id="{AB29309D-5D30-A64E-94AB-C72A3FEA9BDE}" type="slidenum">
              <a:rPr lang="en-US" smtClean="0"/>
              <a:pPr/>
              <a:t>‹#›</a:t>
            </a:fld>
            <a:r>
              <a:rPr lang="en-US"/>
              <a:t>                                                   </a:t>
            </a:r>
          </a:p>
        </p:txBody>
      </p:sp>
    </p:spTree>
    <p:extLst>
      <p:ext uri="{BB962C8B-B14F-4D97-AF65-F5344CB8AC3E}">
        <p14:creationId xmlns:p14="http://schemas.microsoft.com/office/powerpoint/2010/main" val="233969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5 Color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160000" cy="1800000"/>
          </a:xfrm>
          <a:solidFill>
            <a:schemeClr val="accent4"/>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9" name="Text Placeholder 5">
            <a:extLst>
              <a:ext uri="{FF2B5EF4-FFF2-40B4-BE49-F238E27FC236}">
                <a16:creationId xmlns:a16="http://schemas.microsoft.com/office/drawing/2014/main" id="{ED75E8F7-D351-CA42-A16F-9415D1353E9B}"/>
              </a:ext>
            </a:extLst>
          </p:cNvPr>
          <p:cNvSpPr>
            <a:spLocks noGrp="1"/>
          </p:cNvSpPr>
          <p:nvPr>
            <p:ph type="body" sz="quarter" idx="12" hasCustomPrompt="1"/>
          </p:nvPr>
        </p:nvSpPr>
        <p:spPr>
          <a:xfrm>
            <a:off x="360363" y="2872800"/>
            <a:ext cx="2160000" cy="3445200"/>
          </a:xfrm>
          <a:solidFill>
            <a:schemeClr val="bg2"/>
          </a:solidFill>
          <a:effectLst>
            <a:innerShdw dist="25400" dir="5400000">
              <a:schemeClr val="accent4"/>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4" name="Title 3">
            <a:extLst>
              <a:ext uri="{FF2B5EF4-FFF2-40B4-BE49-F238E27FC236}">
                <a16:creationId xmlns:a16="http://schemas.microsoft.com/office/drawing/2014/main" id="{4ECED374-A423-7241-A242-AE9EEBDACD94}"/>
              </a:ext>
            </a:extLst>
          </p:cNvPr>
          <p:cNvSpPr>
            <a:spLocks noGrp="1"/>
          </p:cNvSpPr>
          <p:nvPr>
            <p:ph type="title"/>
          </p:nvPr>
        </p:nvSpPr>
        <p:spPr/>
        <p:txBody>
          <a:bodyPr/>
          <a:lstStyle/>
          <a:p>
            <a:r>
              <a:rPr lang="en-GB"/>
              <a:t>Click to edit Master title style</a:t>
            </a:r>
            <a:endParaRPr lang="en-US"/>
          </a:p>
        </p:txBody>
      </p:sp>
      <p:sp>
        <p:nvSpPr>
          <p:cNvPr id="12" name="Text Placeholder 5">
            <a:extLst>
              <a:ext uri="{FF2B5EF4-FFF2-40B4-BE49-F238E27FC236}">
                <a16:creationId xmlns:a16="http://schemas.microsoft.com/office/drawing/2014/main" id="{8C1E6599-088B-294B-93CD-263440F78B82}"/>
              </a:ext>
            </a:extLst>
          </p:cNvPr>
          <p:cNvSpPr>
            <a:spLocks noGrp="1"/>
          </p:cNvSpPr>
          <p:nvPr>
            <p:ph type="body" sz="quarter" idx="13" hasCustomPrompt="1"/>
          </p:nvPr>
        </p:nvSpPr>
        <p:spPr>
          <a:xfrm>
            <a:off x="2685600" y="1072800"/>
            <a:ext cx="2160000" cy="1800000"/>
          </a:xfrm>
          <a:solidFill>
            <a:schemeClr val="accent3"/>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3" name="Text Placeholder 5">
            <a:extLst>
              <a:ext uri="{FF2B5EF4-FFF2-40B4-BE49-F238E27FC236}">
                <a16:creationId xmlns:a16="http://schemas.microsoft.com/office/drawing/2014/main" id="{8441E7EB-CAA2-7743-99DC-FA6D5BA9F76C}"/>
              </a:ext>
            </a:extLst>
          </p:cNvPr>
          <p:cNvSpPr>
            <a:spLocks noGrp="1"/>
          </p:cNvSpPr>
          <p:nvPr>
            <p:ph type="body" sz="quarter" idx="14" hasCustomPrompt="1"/>
          </p:nvPr>
        </p:nvSpPr>
        <p:spPr>
          <a:xfrm>
            <a:off x="2685600" y="2872800"/>
            <a:ext cx="2160000" cy="3445200"/>
          </a:xfrm>
          <a:solidFill>
            <a:schemeClr val="bg2"/>
          </a:solidFill>
          <a:effectLst>
            <a:innerShdw dist="25400" dir="5400000">
              <a:schemeClr val="accent3"/>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14" name="Text Placeholder 5">
            <a:extLst>
              <a:ext uri="{FF2B5EF4-FFF2-40B4-BE49-F238E27FC236}">
                <a16:creationId xmlns:a16="http://schemas.microsoft.com/office/drawing/2014/main" id="{41CF75A8-9D54-B747-834F-71A44AD1C433}"/>
              </a:ext>
            </a:extLst>
          </p:cNvPr>
          <p:cNvSpPr>
            <a:spLocks noGrp="1"/>
          </p:cNvSpPr>
          <p:nvPr>
            <p:ph type="body" sz="quarter" idx="15" hasCustomPrompt="1"/>
          </p:nvPr>
        </p:nvSpPr>
        <p:spPr>
          <a:xfrm>
            <a:off x="5014800" y="1072800"/>
            <a:ext cx="2160000" cy="1800000"/>
          </a:xfrm>
          <a:solidFill>
            <a:schemeClr val="accent2"/>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5" name="Text Placeholder 5">
            <a:extLst>
              <a:ext uri="{FF2B5EF4-FFF2-40B4-BE49-F238E27FC236}">
                <a16:creationId xmlns:a16="http://schemas.microsoft.com/office/drawing/2014/main" id="{1E715365-DA62-8A44-9826-8032FC120C96}"/>
              </a:ext>
            </a:extLst>
          </p:cNvPr>
          <p:cNvSpPr>
            <a:spLocks noGrp="1"/>
          </p:cNvSpPr>
          <p:nvPr>
            <p:ph type="body" sz="quarter" idx="16" hasCustomPrompt="1"/>
          </p:nvPr>
        </p:nvSpPr>
        <p:spPr>
          <a:xfrm>
            <a:off x="5014800" y="2872800"/>
            <a:ext cx="2160000" cy="3445200"/>
          </a:xfrm>
          <a:solidFill>
            <a:schemeClr val="bg2"/>
          </a:solidFill>
          <a:effectLst>
            <a:innerShdw dist="25400" dir="5400000">
              <a:schemeClr val="accent2"/>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16" name="Text Placeholder 5">
            <a:extLst>
              <a:ext uri="{FF2B5EF4-FFF2-40B4-BE49-F238E27FC236}">
                <a16:creationId xmlns:a16="http://schemas.microsoft.com/office/drawing/2014/main" id="{C97152D6-41F1-9D48-B199-52174B912B54}"/>
              </a:ext>
            </a:extLst>
          </p:cNvPr>
          <p:cNvSpPr>
            <a:spLocks noGrp="1"/>
          </p:cNvSpPr>
          <p:nvPr>
            <p:ph type="body" sz="quarter" idx="17" hasCustomPrompt="1"/>
          </p:nvPr>
        </p:nvSpPr>
        <p:spPr>
          <a:xfrm>
            <a:off x="7340400" y="1072800"/>
            <a:ext cx="2160000" cy="1800000"/>
          </a:xfrm>
          <a:solidFill>
            <a:schemeClr val="accent5"/>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7" name="Text Placeholder 5">
            <a:extLst>
              <a:ext uri="{FF2B5EF4-FFF2-40B4-BE49-F238E27FC236}">
                <a16:creationId xmlns:a16="http://schemas.microsoft.com/office/drawing/2014/main" id="{9AE8ECEC-E7FE-D34B-9F56-49861FDBDD83}"/>
              </a:ext>
            </a:extLst>
          </p:cNvPr>
          <p:cNvSpPr>
            <a:spLocks noGrp="1"/>
          </p:cNvSpPr>
          <p:nvPr>
            <p:ph type="body" sz="quarter" idx="18" hasCustomPrompt="1"/>
          </p:nvPr>
        </p:nvSpPr>
        <p:spPr>
          <a:xfrm>
            <a:off x="7340400" y="2872800"/>
            <a:ext cx="2160000" cy="3445200"/>
          </a:xfrm>
          <a:solidFill>
            <a:schemeClr val="bg2"/>
          </a:solidFill>
          <a:effectLst>
            <a:innerShdw dist="25400" dir="5400000">
              <a:schemeClr val="accent5"/>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18" name="Text Placeholder 5">
            <a:extLst>
              <a:ext uri="{FF2B5EF4-FFF2-40B4-BE49-F238E27FC236}">
                <a16:creationId xmlns:a16="http://schemas.microsoft.com/office/drawing/2014/main" id="{3DD465A7-964A-5A4E-AB29-6BA1FCA05E86}"/>
              </a:ext>
            </a:extLst>
          </p:cNvPr>
          <p:cNvSpPr>
            <a:spLocks noGrp="1"/>
          </p:cNvSpPr>
          <p:nvPr>
            <p:ph type="body" sz="quarter" idx="19" hasCustomPrompt="1"/>
          </p:nvPr>
        </p:nvSpPr>
        <p:spPr>
          <a:xfrm>
            <a:off x="9669600" y="1072800"/>
            <a:ext cx="2160000" cy="1800000"/>
          </a:xfrm>
          <a:solidFill>
            <a:schemeClr val="accent6"/>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20" name="Text Placeholder 5">
            <a:extLst>
              <a:ext uri="{FF2B5EF4-FFF2-40B4-BE49-F238E27FC236}">
                <a16:creationId xmlns:a16="http://schemas.microsoft.com/office/drawing/2014/main" id="{C3E220C5-8CE0-514E-86F7-0A4EEC8C9CB5}"/>
              </a:ext>
            </a:extLst>
          </p:cNvPr>
          <p:cNvSpPr>
            <a:spLocks noGrp="1"/>
          </p:cNvSpPr>
          <p:nvPr>
            <p:ph type="body" sz="quarter" idx="20" hasCustomPrompt="1"/>
          </p:nvPr>
        </p:nvSpPr>
        <p:spPr>
          <a:xfrm>
            <a:off x="9669600" y="2872800"/>
            <a:ext cx="2160000" cy="3445200"/>
          </a:xfrm>
          <a:solidFill>
            <a:schemeClr val="bg2"/>
          </a:solidFill>
          <a:effectLst>
            <a:innerShdw dist="25400" dir="5400000">
              <a:schemeClr val="accent6"/>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Tree>
    <p:extLst>
      <p:ext uri="{BB962C8B-B14F-4D97-AF65-F5344CB8AC3E}">
        <p14:creationId xmlns:p14="http://schemas.microsoft.com/office/powerpoint/2010/main" val="338594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2 Datapoint Colum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4747847"/>
            <a:ext cx="5652000" cy="1560878"/>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5652000" cy="3674728"/>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5" name="Picture Placeholder 4">
            <a:extLst>
              <a:ext uri="{FF2B5EF4-FFF2-40B4-BE49-F238E27FC236}">
                <a16:creationId xmlns:a16="http://schemas.microsoft.com/office/drawing/2014/main" id="{8EB9EF6E-7115-E74F-AD15-F019AD3045AC}"/>
              </a:ext>
            </a:extLst>
          </p:cNvPr>
          <p:cNvSpPr>
            <a:spLocks noGrp="1"/>
          </p:cNvSpPr>
          <p:nvPr>
            <p:ph type="pic" sz="quarter" idx="19" hasCustomPrompt="1"/>
          </p:nvPr>
        </p:nvSpPr>
        <p:spPr>
          <a:xfrm>
            <a:off x="558560" y="1814400"/>
            <a:ext cx="1080000" cy="1080000"/>
          </a:xfrm>
        </p:spPr>
        <p:txBody>
          <a:bodyPr anchor="ctr" anchorCtr="0"/>
          <a:lstStyle>
            <a:lvl1pPr>
              <a:defRPr>
                <a:solidFill>
                  <a:schemeClr val="tx1"/>
                </a:solidFill>
              </a:defRPr>
            </a:lvl1pPr>
          </a:lstStyle>
          <a:p>
            <a:r>
              <a:rPr lang="en-US"/>
              <a:t>Icon</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1" y="5363308"/>
            <a:ext cx="5652000" cy="945416"/>
          </a:xfrm>
        </p:spPr>
        <p:txBody>
          <a:bodyPr lIns="180000" rIns="180000" bIns="180000">
            <a:noAutofit/>
          </a:bodyPr>
          <a:lstStyle>
            <a:lvl1pPr marL="0" marR="0" indent="0" algn="l" defTabSz="914400" rtl="0" eaLnBrk="1" fontAlgn="auto" latinLnBrk="0" hangingPunct="1">
              <a:lnSpc>
                <a:spcPct val="100000"/>
              </a:lnSpc>
              <a:spcBef>
                <a:spcPts val="0"/>
              </a:spcBef>
              <a:spcAft>
                <a:spcPts val="1200"/>
              </a:spcAft>
              <a:buClr>
                <a:schemeClr val="bg2"/>
              </a:buClr>
              <a:buSzTx/>
              <a:buFont typeface="System Font Regular"/>
              <a:buNone/>
              <a:tabLst/>
              <a:defRPr sz="1400"/>
            </a:lvl1pPr>
          </a:lstStyle>
          <a:p>
            <a:pPr lvl="0"/>
            <a:r>
              <a:rPr lang="en-US"/>
              <a:t>Lorem Ipsum is simply dummy text of the printing and typesetting industry. Lorem Ipsum is simply dummy text of the printing and typesetting industry. </a:t>
            </a:r>
          </a:p>
        </p:txBody>
      </p:sp>
      <p:sp>
        <p:nvSpPr>
          <p:cNvPr id="4" name="Title 3">
            <a:extLst>
              <a:ext uri="{FF2B5EF4-FFF2-40B4-BE49-F238E27FC236}">
                <a16:creationId xmlns:a16="http://schemas.microsoft.com/office/drawing/2014/main" id="{32ED3491-8948-2248-B956-0AD197046509}"/>
              </a:ext>
            </a:extLst>
          </p:cNvPr>
          <p:cNvSpPr>
            <a:spLocks noGrp="1"/>
          </p:cNvSpPr>
          <p:nvPr>
            <p:ph type="title"/>
          </p:nvPr>
        </p:nvSpPr>
        <p:spPr/>
        <p:txBody>
          <a:bodyPr/>
          <a:lstStyle/>
          <a:p>
            <a:r>
              <a:rPr lang="en-GB"/>
              <a:t>Click to edit Master title style</a:t>
            </a:r>
            <a:endParaRPr lang="en-US"/>
          </a:p>
        </p:txBody>
      </p:sp>
      <p:sp>
        <p:nvSpPr>
          <p:cNvPr id="37" name="Text Placeholder 7">
            <a:extLst>
              <a:ext uri="{FF2B5EF4-FFF2-40B4-BE49-F238E27FC236}">
                <a16:creationId xmlns:a16="http://schemas.microsoft.com/office/drawing/2014/main" id="{12FCCC8E-F7CD-5B49-8138-4E174C33906C}"/>
              </a:ext>
            </a:extLst>
          </p:cNvPr>
          <p:cNvSpPr>
            <a:spLocks noGrp="1"/>
          </p:cNvSpPr>
          <p:nvPr>
            <p:ph type="body" sz="quarter" idx="25" hasCustomPrompt="1"/>
          </p:nvPr>
        </p:nvSpPr>
        <p:spPr>
          <a:xfrm>
            <a:off x="6181200" y="4747687"/>
            <a:ext cx="5652000" cy="1560878"/>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8" name="Text Placeholder 5">
            <a:extLst>
              <a:ext uri="{FF2B5EF4-FFF2-40B4-BE49-F238E27FC236}">
                <a16:creationId xmlns:a16="http://schemas.microsoft.com/office/drawing/2014/main" id="{3573194B-468B-364E-8073-61B34A18F29B}"/>
              </a:ext>
            </a:extLst>
          </p:cNvPr>
          <p:cNvSpPr>
            <a:spLocks noGrp="1"/>
          </p:cNvSpPr>
          <p:nvPr>
            <p:ph type="body" sz="quarter" idx="26" hasCustomPrompt="1"/>
          </p:nvPr>
        </p:nvSpPr>
        <p:spPr>
          <a:xfrm>
            <a:off x="6181200" y="1072800"/>
            <a:ext cx="5652000" cy="3674728"/>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39" name="Picture Placeholder 4">
            <a:extLst>
              <a:ext uri="{FF2B5EF4-FFF2-40B4-BE49-F238E27FC236}">
                <a16:creationId xmlns:a16="http://schemas.microsoft.com/office/drawing/2014/main" id="{D0CC3C6F-6E09-7641-ACCE-8CC6E58A00EE}"/>
              </a:ext>
            </a:extLst>
          </p:cNvPr>
          <p:cNvSpPr>
            <a:spLocks noGrp="1"/>
          </p:cNvSpPr>
          <p:nvPr>
            <p:ph type="pic" sz="quarter" idx="27" hasCustomPrompt="1"/>
          </p:nvPr>
        </p:nvSpPr>
        <p:spPr>
          <a:xfrm>
            <a:off x="6387860" y="1814400"/>
            <a:ext cx="1080000" cy="1080000"/>
          </a:xfrm>
        </p:spPr>
        <p:txBody>
          <a:bodyPr anchor="ctr" anchorCtr="0"/>
          <a:lstStyle>
            <a:lvl1pPr>
              <a:defRPr>
                <a:solidFill>
                  <a:schemeClr val="tx1"/>
                </a:solidFill>
              </a:defRPr>
            </a:lvl1pPr>
          </a:lstStyle>
          <a:p>
            <a:r>
              <a:rPr lang="en-US"/>
              <a:t>Icon</a:t>
            </a:r>
            <a:endParaRPr lang="ar-SA"/>
          </a:p>
        </p:txBody>
      </p:sp>
      <p:sp>
        <p:nvSpPr>
          <p:cNvPr id="40" name="Text Placeholder 9">
            <a:extLst>
              <a:ext uri="{FF2B5EF4-FFF2-40B4-BE49-F238E27FC236}">
                <a16:creationId xmlns:a16="http://schemas.microsoft.com/office/drawing/2014/main" id="{84701F0F-B2DD-E944-B61A-718250409F1D}"/>
              </a:ext>
            </a:extLst>
          </p:cNvPr>
          <p:cNvSpPr>
            <a:spLocks noGrp="1"/>
          </p:cNvSpPr>
          <p:nvPr>
            <p:ph type="body" sz="quarter" idx="28" hasCustomPrompt="1"/>
          </p:nvPr>
        </p:nvSpPr>
        <p:spPr>
          <a:xfrm>
            <a:off x="6181200" y="5363308"/>
            <a:ext cx="5652000" cy="945416"/>
          </a:xfrm>
        </p:spPr>
        <p:txBody>
          <a:bodyPr lIns="180000" rIns="180000" bIns="180000">
            <a:noAutofit/>
          </a:bodyPr>
          <a:lstStyle>
            <a:lvl1pPr marL="0" marR="0" indent="0" algn="l" defTabSz="914400" rtl="0" eaLnBrk="1" fontAlgn="auto" latinLnBrk="0" hangingPunct="1">
              <a:lnSpc>
                <a:spcPct val="100000"/>
              </a:lnSpc>
              <a:spcBef>
                <a:spcPts val="0"/>
              </a:spcBef>
              <a:spcAft>
                <a:spcPts val="1200"/>
              </a:spcAft>
              <a:buClr>
                <a:schemeClr val="bg2"/>
              </a:buClr>
              <a:buSzTx/>
              <a:buFont typeface="System Font Regular"/>
              <a:buNone/>
              <a:tabLst/>
              <a:defRPr sz="1400"/>
            </a:lvl1pPr>
          </a:lstStyle>
          <a:p>
            <a:pPr lvl="0"/>
            <a:r>
              <a:rPr lang="en-US"/>
              <a:t>Lorem Ipsum is simply dummy text of the printing and typesetting industry. Lorem Ipsum is simply dummy text of the printing and typesetting industry. </a:t>
            </a:r>
            <a:endParaRPr lang="ar-SA"/>
          </a:p>
        </p:txBody>
      </p:sp>
    </p:spTree>
    <p:extLst>
      <p:ext uri="{BB962C8B-B14F-4D97-AF65-F5344CB8AC3E}">
        <p14:creationId xmlns:p14="http://schemas.microsoft.com/office/powerpoint/2010/main" val="71205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999">
          <p15:clr>
            <a:srgbClr val="FBAE40"/>
          </p15:clr>
        </p15:guide>
        <p15:guide id="2" pos="325">
          <p15:clr>
            <a:srgbClr val="FBAE40"/>
          </p15:clr>
        </p15:guide>
      </p15:sldGuideLst>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3 Datapoint Colum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4748400"/>
            <a:ext cx="3704400" cy="156032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37044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5" name="Picture Placeholder 4">
            <a:extLst>
              <a:ext uri="{FF2B5EF4-FFF2-40B4-BE49-F238E27FC236}">
                <a16:creationId xmlns:a16="http://schemas.microsoft.com/office/drawing/2014/main" id="{8EB9EF6E-7115-E74F-AD15-F019AD3045AC}"/>
              </a:ext>
            </a:extLst>
          </p:cNvPr>
          <p:cNvSpPr>
            <a:spLocks noGrp="1"/>
          </p:cNvSpPr>
          <p:nvPr>
            <p:ph type="pic" sz="quarter" idx="19" hasCustomPrompt="1"/>
          </p:nvPr>
        </p:nvSpPr>
        <p:spPr>
          <a:xfrm>
            <a:off x="558560" y="1814400"/>
            <a:ext cx="1080000" cy="1080000"/>
          </a:xfrm>
        </p:spPr>
        <p:txBody>
          <a:bodyPr anchor="ctr" anchorCtr="0"/>
          <a:lstStyle>
            <a:lvl1pPr>
              <a:defRPr>
                <a:solidFill>
                  <a:schemeClr val="tx1"/>
                </a:solidFill>
              </a:defRPr>
            </a:lvl1pPr>
          </a:lstStyle>
          <a:p>
            <a:r>
              <a:rPr lang="en-US"/>
              <a:t>Icon</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1" y="5364000"/>
            <a:ext cx="3704400" cy="943200"/>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 and typesetting industry. Lorem Ipsum is simply dummy text.</a:t>
            </a:r>
          </a:p>
        </p:txBody>
      </p:sp>
      <p:sp>
        <p:nvSpPr>
          <p:cNvPr id="4" name="Title 3">
            <a:extLst>
              <a:ext uri="{FF2B5EF4-FFF2-40B4-BE49-F238E27FC236}">
                <a16:creationId xmlns:a16="http://schemas.microsoft.com/office/drawing/2014/main" id="{32ED3491-8948-2248-B956-0AD197046509}"/>
              </a:ext>
            </a:extLst>
          </p:cNvPr>
          <p:cNvSpPr>
            <a:spLocks noGrp="1"/>
          </p:cNvSpPr>
          <p:nvPr>
            <p:ph type="title"/>
          </p:nvPr>
        </p:nvSpPr>
        <p:spPr/>
        <p:txBody>
          <a:bodyPr/>
          <a:lstStyle/>
          <a:p>
            <a:r>
              <a:rPr lang="en-GB"/>
              <a:t>Click to edit Master title style</a:t>
            </a:r>
            <a:endParaRPr lang="en-US"/>
          </a:p>
        </p:txBody>
      </p:sp>
      <p:sp>
        <p:nvSpPr>
          <p:cNvPr id="20" name="Text Placeholder 7">
            <a:extLst>
              <a:ext uri="{FF2B5EF4-FFF2-40B4-BE49-F238E27FC236}">
                <a16:creationId xmlns:a16="http://schemas.microsoft.com/office/drawing/2014/main" id="{4AA62046-BC49-9045-955C-24FDE0F4D851}"/>
              </a:ext>
            </a:extLst>
          </p:cNvPr>
          <p:cNvSpPr>
            <a:spLocks noGrp="1"/>
          </p:cNvSpPr>
          <p:nvPr>
            <p:ph type="body" sz="quarter" idx="25" hasCustomPrompt="1"/>
          </p:nvPr>
        </p:nvSpPr>
        <p:spPr>
          <a:xfrm>
            <a:off x="4246562" y="4748400"/>
            <a:ext cx="3704400" cy="156032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21" name="Text Placeholder 5">
            <a:extLst>
              <a:ext uri="{FF2B5EF4-FFF2-40B4-BE49-F238E27FC236}">
                <a16:creationId xmlns:a16="http://schemas.microsoft.com/office/drawing/2014/main" id="{189FB318-6E42-0440-9E36-615794CF2F99}"/>
              </a:ext>
            </a:extLst>
          </p:cNvPr>
          <p:cNvSpPr>
            <a:spLocks noGrp="1"/>
          </p:cNvSpPr>
          <p:nvPr>
            <p:ph type="body" sz="quarter" idx="26" hasCustomPrompt="1"/>
          </p:nvPr>
        </p:nvSpPr>
        <p:spPr>
          <a:xfrm>
            <a:off x="4246563" y="1072800"/>
            <a:ext cx="37044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22" name="Picture Placeholder 4">
            <a:extLst>
              <a:ext uri="{FF2B5EF4-FFF2-40B4-BE49-F238E27FC236}">
                <a16:creationId xmlns:a16="http://schemas.microsoft.com/office/drawing/2014/main" id="{65D6FA53-2184-A94D-B11A-804785540534}"/>
              </a:ext>
            </a:extLst>
          </p:cNvPr>
          <p:cNvSpPr>
            <a:spLocks noGrp="1"/>
          </p:cNvSpPr>
          <p:nvPr>
            <p:ph type="pic" sz="quarter" idx="27" hasCustomPrompt="1"/>
          </p:nvPr>
        </p:nvSpPr>
        <p:spPr>
          <a:xfrm>
            <a:off x="4444760" y="1814400"/>
            <a:ext cx="1080000" cy="1080000"/>
          </a:xfrm>
        </p:spPr>
        <p:txBody>
          <a:bodyPr anchor="ctr" anchorCtr="0"/>
          <a:lstStyle>
            <a:lvl1pPr>
              <a:defRPr>
                <a:solidFill>
                  <a:schemeClr val="tx1"/>
                </a:solidFill>
              </a:defRPr>
            </a:lvl1pPr>
          </a:lstStyle>
          <a:p>
            <a:r>
              <a:rPr lang="en-US"/>
              <a:t>Icon</a:t>
            </a:r>
            <a:endParaRPr lang="ar-SA"/>
          </a:p>
        </p:txBody>
      </p:sp>
      <p:sp>
        <p:nvSpPr>
          <p:cNvPr id="28" name="Text Placeholder 9">
            <a:extLst>
              <a:ext uri="{FF2B5EF4-FFF2-40B4-BE49-F238E27FC236}">
                <a16:creationId xmlns:a16="http://schemas.microsoft.com/office/drawing/2014/main" id="{8028A578-14EF-3E44-9C6B-033A85BE0EA7}"/>
              </a:ext>
            </a:extLst>
          </p:cNvPr>
          <p:cNvSpPr>
            <a:spLocks noGrp="1"/>
          </p:cNvSpPr>
          <p:nvPr>
            <p:ph type="body" sz="quarter" idx="28" hasCustomPrompt="1"/>
          </p:nvPr>
        </p:nvSpPr>
        <p:spPr>
          <a:xfrm>
            <a:off x="4246561" y="5364000"/>
            <a:ext cx="3704400" cy="943200"/>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 and typesetting industry. Lorem Ipsum is simply dummy text.</a:t>
            </a:r>
          </a:p>
        </p:txBody>
      </p:sp>
      <p:sp>
        <p:nvSpPr>
          <p:cNvPr id="30" name="Text Placeholder 7">
            <a:extLst>
              <a:ext uri="{FF2B5EF4-FFF2-40B4-BE49-F238E27FC236}">
                <a16:creationId xmlns:a16="http://schemas.microsoft.com/office/drawing/2014/main" id="{808486F3-53FD-CE41-A8F2-90531C86758B}"/>
              </a:ext>
            </a:extLst>
          </p:cNvPr>
          <p:cNvSpPr>
            <a:spLocks noGrp="1"/>
          </p:cNvSpPr>
          <p:nvPr>
            <p:ph type="body" sz="quarter" idx="29" hasCustomPrompt="1"/>
          </p:nvPr>
        </p:nvSpPr>
        <p:spPr>
          <a:xfrm>
            <a:off x="8132762" y="4748400"/>
            <a:ext cx="3704400" cy="156032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2" name="Text Placeholder 5">
            <a:extLst>
              <a:ext uri="{FF2B5EF4-FFF2-40B4-BE49-F238E27FC236}">
                <a16:creationId xmlns:a16="http://schemas.microsoft.com/office/drawing/2014/main" id="{05DF890B-B46A-1E43-8AAF-6EC98C59E83D}"/>
              </a:ext>
            </a:extLst>
          </p:cNvPr>
          <p:cNvSpPr>
            <a:spLocks noGrp="1"/>
          </p:cNvSpPr>
          <p:nvPr>
            <p:ph type="body" sz="quarter" idx="30" hasCustomPrompt="1"/>
          </p:nvPr>
        </p:nvSpPr>
        <p:spPr>
          <a:xfrm>
            <a:off x="8132763" y="1072800"/>
            <a:ext cx="37044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35" name="Picture Placeholder 4">
            <a:extLst>
              <a:ext uri="{FF2B5EF4-FFF2-40B4-BE49-F238E27FC236}">
                <a16:creationId xmlns:a16="http://schemas.microsoft.com/office/drawing/2014/main" id="{BEC25321-7319-484D-A290-EBD6140F226E}"/>
              </a:ext>
            </a:extLst>
          </p:cNvPr>
          <p:cNvSpPr>
            <a:spLocks noGrp="1"/>
          </p:cNvSpPr>
          <p:nvPr>
            <p:ph type="pic" sz="quarter" idx="31" hasCustomPrompt="1"/>
          </p:nvPr>
        </p:nvSpPr>
        <p:spPr>
          <a:xfrm>
            <a:off x="8330960" y="1814400"/>
            <a:ext cx="1080000" cy="1080000"/>
          </a:xfrm>
        </p:spPr>
        <p:txBody>
          <a:bodyPr anchor="ctr" anchorCtr="0"/>
          <a:lstStyle>
            <a:lvl1pPr>
              <a:defRPr>
                <a:solidFill>
                  <a:schemeClr val="tx1"/>
                </a:solidFill>
              </a:defRPr>
            </a:lvl1pPr>
          </a:lstStyle>
          <a:p>
            <a:r>
              <a:rPr lang="en-US"/>
              <a:t>Icon</a:t>
            </a:r>
            <a:endParaRPr lang="ar-SA"/>
          </a:p>
        </p:txBody>
      </p:sp>
      <p:sp>
        <p:nvSpPr>
          <p:cNvPr id="36" name="Text Placeholder 9">
            <a:extLst>
              <a:ext uri="{FF2B5EF4-FFF2-40B4-BE49-F238E27FC236}">
                <a16:creationId xmlns:a16="http://schemas.microsoft.com/office/drawing/2014/main" id="{3CADF376-E058-804A-B3A8-7F89C58DE6B8}"/>
              </a:ext>
            </a:extLst>
          </p:cNvPr>
          <p:cNvSpPr>
            <a:spLocks noGrp="1"/>
          </p:cNvSpPr>
          <p:nvPr>
            <p:ph type="body" sz="quarter" idx="32" hasCustomPrompt="1"/>
          </p:nvPr>
        </p:nvSpPr>
        <p:spPr>
          <a:xfrm>
            <a:off x="8132761" y="5364000"/>
            <a:ext cx="3704400" cy="943200"/>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 and typesetting industry. Lorem Ipsum is simply dummy text.</a:t>
            </a:r>
          </a:p>
        </p:txBody>
      </p:sp>
    </p:spTree>
    <p:extLst>
      <p:ext uri="{BB962C8B-B14F-4D97-AF65-F5344CB8AC3E}">
        <p14:creationId xmlns:p14="http://schemas.microsoft.com/office/powerpoint/2010/main" val="204377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25">
          <p15:clr>
            <a:srgbClr val="FBAE40"/>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4 Datapoint Colum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4748400"/>
            <a:ext cx="2736000" cy="156032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23" name="Text Placeholder 7">
            <a:extLst>
              <a:ext uri="{FF2B5EF4-FFF2-40B4-BE49-F238E27FC236}">
                <a16:creationId xmlns:a16="http://schemas.microsoft.com/office/drawing/2014/main" id="{3BDC1D60-8CA6-CE4F-8AF2-28E1A5183A38}"/>
              </a:ext>
            </a:extLst>
          </p:cNvPr>
          <p:cNvSpPr>
            <a:spLocks noGrp="1"/>
          </p:cNvSpPr>
          <p:nvPr>
            <p:ph type="body" sz="quarter" idx="25" hasCustomPrompt="1"/>
          </p:nvPr>
        </p:nvSpPr>
        <p:spPr>
          <a:xfrm>
            <a:off x="3272400" y="4748400"/>
            <a:ext cx="2736000" cy="156032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26" name="Text Placeholder 7">
            <a:extLst>
              <a:ext uri="{FF2B5EF4-FFF2-40B4-BE49-F238E27FC236}">
                <a16:creationId xmlns:a16="http://schemas.microsoft.com/office/drawing/2014/main" id="{71A6A59A-0FE4-0749-BC9D-E7D8C6477E5E}"/>
              </a:ext>
            </a:extLst>
          </p:cNvPr>
          <p:cNvSpPr>
            <a:spLocks noGrp="1"/>
          </p:cNvSpPr>
          <p:nvPr>
            <p:ph type="body" sz="quarter" idx="27" hasCustomPrompt="1"/>
          </p:nvPr>
        </p:nvSpPr>
        <p:spPr>
          <a:xfrm>
            <a:off x="6181200" y="4748400"/>
            <a:ext cx="2736000" cy="156032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3" name="Text Placeholder 7">
            <a:extLst>
              <a:ext uri="{FF2B5EF4-FFF2-40B4-BE49-F238E27FC236}">
                <a16:creationId xmlns:a16="http://schemas.microsoft.com/office/drawing/2014/main" id="{BD083C88-D630-B24C-9BB9-1D31069D5C1D}"/>
              </a:ext>
            </a:extLst>
          </p:cNvPr>
          <p:cNvSpPr>
            <a:spLocks noGrp="1"/>
          </p:cNvSpPr>
          <p:nvPr>
            <p:ph type="body" sz="quarter" idx="29" hasCustomPrompt="1"/>
          </p:nvPr>
        </p:nvSpPr>
        <p:spPr>
          <a:xfrm>
            <a:off x="9093600" y="4748400"/>
            <a:ext cx="2736000" cy="156032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3675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81200" y="1072800"/>
            <a:ext cx="2736000" cy="3675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3675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5" name="Picture Placeholder 4">
            <a:extLst>
              <a:ext uri="{FF2B5EF4-FFF2-40B4-BE49-F238E27FC236}">
                <a16:creationId xmlns:a16="http://schemas.microsoft.com/office/drawing/2014/main" id="{8EB9EF6E-7115-E74F-AD15-F019AD3045AC}"/>
              </a:ext>
            </a:extLst>
          </p:cNvPr>
          <p:cNvSpPr>
            <a:spLocks noGrp="1"/>
          </p:cNvSpPr>
          <p:nvPr>
            <p:ph type="pic" sz="quarter" idx="19" hasCustomPrompt="1"/>
          </p:nvPr>
        </p:nvSpPr>
        <p:spPr>
          <a:xfrm>
            <a:off x="558000" y="1814400"/>
            <a:ext cx="1080000" cy="1080000"/>
          </a:xfrm>
        </p:spPr>
        <p:txBody>
          <a:bodyPr anchor="ctr" anchorCtr="0"/>
          <a:lstStyle>
            <a:lvl1pPr>
              <a:defRPr>
                <a:solidFill>
                  <a:schemeClr val="tx1"/>
                </a:solidFill>
              </a:defRPr>
            </a:lvl1pPr>
          </a:lstStyle>
          <a:p>
            <a:r>
              <a:rPr lang="en-US"/>
              <a:t>Icon</a:t>
            </a:r>
            <a:endParaRPr lang="ar-SA"/>
          </a:p>
        </p:txBody>
      </p:sp>
      <p:sp>
        <p:nvSpPr>
          <p:cNvPr id="14" name="Picture Placeholder 4">
            <a:extLst>
              <a:ext uri="{FF2B5EF4-FFF2-40B4-BE49-F238E27FC236}">
                <a16:creationId xmlns:a16="http://schemas.microsoft.com/office/drawing/2014/main" id="{504BDB76-BAB9-254C-843A-76E1BCB770D9}"/>
              </a:ext>
            </a:extLst>
          </p:cNvPr>
          <p:cNvSpPr>
            <a:spLocks noGrp="1"/>
          </p:cNvSpPr>
          <p:nvPr>
            <p:ph type="pic" sz="quarter" idx="20" hasCustomPrompt="1"/>
          </p:nvPr>
        </p:nvSpPr>
        <p:spPr>
          <a:xfrm>
            <a:off x="3480304" y="1814400"/>
            <a:ext cx="1080000" cy="1080000"/>
          </a:xfrm>
        </p:spPr>
        <p:txBody>
          <a:bodyPr anchor="ctr" anchorCtr="0"/>
          <a:lstStyle>
            <a:lvl1pPr>
              <a:defRPr>
                <a:solidFill>
                  <a:schemeClr val="tx1"/>
                </a:solidFill>
              </a:defRPr>
            </a:lvl1pPr>
          </a:lstStyle>
          <a:p>
            <a:r>
              <a:rPr lang="en-US"/>
              <a:t>Icon</a:t>
            </a:r>
            <a:endParaRPr lang="ar-SA"/>
          </a:p>
        </p:txBody>
      </p:sp>
      <p:sp>
        <p:nvSpPr>
          <p:cNvPr id="15" name="Picture Placeholder 4">
            <a:extLst>
              <a:ext uri="{FF2B5EF4-FFF2-40B4-BE49-F238E27FC236}">
                <a16:creationId xmlns:a16="http://schemas.microsoft.com/office/drawing/2014/main" id="{8CEA5128-91CE-5C4D-8A44-8EF2F09542D8}"/>
              </a:ext>
            </a:extLst>
          </p:cNvPr>
          <p:cNvSpPr>
            <a:spLocks noGrp="1"/>
          </p:cNvSpPr>
          <p:nvPr>
            <p:ph type="pic" sz="quarter" idx="21" hasCustomPrompt="1"/>
          </p:nvPr>
        </p:nvSpPr>
        <p:spPr>
          <a:xfrm>
            <a:off x="6389104" y="1814400"/>
            <a:ext cx="1080000" cy="1080000"/>
          </a:xfrm>
        </p:spPr>
        <p:txBody>
          <a:bodyPr anchor="ctr" anchorCtr="0"/>
          <a:lstStyle>
            <a:lvl1pPr>
              <a:defRPr>
                <a:solidFill>
                  <a:schemeClr val="tx1"/>
                </a:solidFill>
              </a:defRPr>
            </a:lvl1pPr>
          </a:lstStyle>
          <a:p>
            <a:r>
              <a:rPr lang="en-US"/>
              <a:t>Icon</a:t>
            </a:r>
            <a:endParaRPr lang="ar-SA"/>
          </a:p>
        </p:txBody>
      </p:sp>
      <p:sp>
        <p:nvSpPr>
          <p:cNvPr id="16" name="Picture Placeholder 4">
            <a:extLst>
              <a:ext uri="{FF2B5EF4-FFF2-40B4-BE49-F238E27FC236}">
                <a16:creationId xmlns:a16="http://schemas.microsoft.com/office/drawing/2014/main" id="{DA4D4607-15BD-7344-A060-8964B708B968}"/>
              </a:ext>
            </a:extLst>
          </p:cNvPr>
          <p:cNvSpPr>
            <a:spLocks noGrp="1"/>
          </p:cNvSpPr>
          <p:nvPr>
            <p:ph type="pic" sz="quarter" idx="22" hasCustomPrompt="1"/>
          </p:nvPr>
        </p:nvSpPr>
        <p:spPr>
          <a:xfrm>
            <a:off x="9301504" y="1814400"/>
            <a:ext cx="1080000" cy="1080000"/>
          </a:xfrm>
        </p:spPr>
        <p:txBody>
          <a:bodyPr anchor="ctr" anchorCtr="0"/>
          <a:lstStyle>
            <a:lvl1pPr>
              <a:defRPr>
                <a:solidFill>
                  <a:schemeClr val="tx1"/>
                </a:solidFill>
              </a:defRPr>
            </a:lvl1pPr>
          </a:lstStyle>
          <a:p>
            <a:r>
              <a:rPr lang="en-US"/>
              <a:t>Icon</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1" y="5364000"/>
            <a:ext cx="2736000" cy="943200"/>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 and typesetting industry. </a:t>
            </a:r>
          </a:p>
        </p:txBody>
      </p:sp>
      <p:sp>
        <p:nvSpPr>
          <p:cNvPr id="24" name="Text Placeholder 9">
            <a:extLst>
              <a:ext uri="{FF2B5EF4-FFF2-40B4-BE49-F238E27FC236}">
                <a16:creationId xmlns:a16="http://schemas.microsoft.com/office/drawing/2014/main" id="{5A5435C9-EFF4-8147-B3B1-55EE187742C3}"/>
              </a:ext>
            </a:extLst>
          </p:cNvPr>
          <p:cNvSpPr>
            <a:spLocks noGrp="1"/>
          </p:cNvSpPr>
          <p:nvPr>
            <p:ph type="body" sz="quarter" idx="26" hasCustomPrompt="1"/>
          </p:nvPr>
        </p:nvSpPr>
        <p:spPr>
          <a:xfrm>
            <a:off x="3272399" y="5364000"/>
            <a:ext cx="2736000" cy="943200"/>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 and typesetting industry. </a:t>
            </a:r>
          </a:p>
        </p:txBody>
      </p:sp>
      <p:sp>
        <p:nvSpPr>
          <p:cNvPr id="27" name="Text Placeholder 9">
            <a:extLst>
              <a:ext uri="{FF2B5EF4-FFF2-40B4-BE49-F238E27FC236}">
                <a16:creationId xmlns:a16="http://schemas.microsoft.com/office/drawing/2014/main" id="{039C8F8E-6AB7-CF42-8AF2-635BE4E0AD96}"/>
              </a:ext>
            </a:extLst>
          </p:cNvPr>
          <p:cNvSpPr>
            <a:spLocks noGrp="1"/>
          </p:cNvSpPr>
          <p:nvPr>
            <p:ph type="body" sz="quarter" idx="28" hasCustomPrompt="1"/>
          </p:nvPr>
        </p:nvSpPr>
        <p:spPr>
          <a:xfrm>
            <a:off x="6181199" y="5364000"/>
            <a:ext cx="2736000" cy="943200"/>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 and typesetting industry. </a:t>
            </a:r>
          </a:p>
        </p:txBody>
      </p:sp>
      <p:sp>
        <p:nvSpPr>
          <p:cNvPr id="34" name="Text Placeholder 9">
            <a:extLst>
              <a:ext uri="{FF2B5EF4-FFF2-40B4-BE49-F238E27FC236}">
                <a16:creationId xmlns:a16="http://schemas.microsoft.com/office/drawing/2014/main" id="{3497F8DF-538B-B046-B345-11D65B097334}"/>
              </a:ext>
            </a:extLst>
          </p:cNvPr>
          <p:cNvSpPr>
            <a:spLocks noGrp="1"/>
          </p:cNvSpPr>
          <p:nvPr>
            <p:ph type="body" sz="quarter" idx="30" hasCustomPrompt="1"/>
          </p:nvPr>
        </p:nvSpPr>
        <p:spPr>
          <a:xfrm>
            <a:off x="9093599" y="5364000"/>
            <a:ext cx="2736000" cy="943200"/>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 and typesetting industry. </a:t>
            </a:r>
          </a:p>
        </p:txBody>
      </p:sp>
      <p:sp>
        <p:nvSpPr>
          <p:cNvPr id="4" name="Title 3">
            <a:extLst>
              <a:ext uri="{FF2B5EF4-FFF2-40B4-BE49-F238E27FC236}">
                <a16:creationId xmlns:a16="http://schemas.microsoft.com/office/drawing/2014/main" id="{32ED3491-8948-2248-B956-0AD197046509}"/>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72948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25">
          <p15:clr>
            <a:srgbClr val="FBAE40"/>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5 Datapoint Colum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4748560"/>
            <a:ext cx="2160000" cy="15601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1600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5" name="Picture Placeholder 4">
            <a:extLst>
              <a:ext uri="{FF2B5EF4-FFF2-40B4-BE49-F238E27FC236}">
                <a16:creationId xmlns:a16="http://schemas.microsoft.com/office/drawing/2014/main" id="{8EB9EF6E-7115-E74F-AD15-F019AD3045AC}"/>
              </a:ext>
            </a:extLst>
          </p:cNvPr>
          <p:cNvSpPr>
            <a:spLocks noGrp="1"/>
          </p:cNvSpPr>
          <p:nvPr>
            <p:ph type="pic" sz="quarter" idx="19" hasCustomPrompt="1"/>
          </p:nvPr>
        </p:nvSpPr>
        <p:spPr>
          <a:xfrm>
            <a:off x="558000" y="1814400"/>
            <a:ext cx="1080000" cy="1080000"/>
          </a:xfrm>
        </p:spPr>
        <p:txBody>
          <a:bodyPr anchor="ctr" anchorCtr="0"/>
          <a:lstStyle>
            <a:lvl1pPr>
              <a:defRPr>
                <a:solidFill>
                  <a:schemeClr val="tx1"/>
                </a:solidFill>
              </a:defRPr>
            </a:lvl1pPr>
          </a:lstStyle>
          <a:p>
            <a:r>
              <a:rPr lang="en-US"/>
              <a:t>Icon</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2" y="5364000"/>
            <a:ext cx="2160000" cy="943200"/>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 industry</a:t>
            </a:r>
          </a:p>
        </p:txBody>
      </p:sp>
      <p:sp>
        <p:nvSpPr>
          <p:cNvPr id="4" name="Title 3">
            <a:extLst>
              <a:ext uri="{FF2B5EF4-FFF2-40B4-BE49-F238E27FC236}">
                <a16:creationId xmlns:a16="http://schemas.microsoft.com/office/drawing/2014/main" id="{32ED3491-8948-2248-B956-0AD197046509}"/>
              </a:ext>
            </a:extLst>
          </p:cNvPr>
          <p:cNvSpPr>
            <a:spLocks noGrp="1"/>
          </p:cNvSpPr>
          <p:nvPr>
            <p:ph type="title"/>
          </p:nvPr>
        </p:nvSpPr>
        <p:spPr/>
        <p:txBody>
          <a:bodyPr/>
          <a:lstStyle/>
          <a:p>
            <a:r>
              <a:rPr lang="en-GB"/>
              <a:t>Click to edit Master title style</a:t>
            </a:r>
            <a:endParaRPr lang="en-US"/>
          </a:p>
        </p:txBody>
      </p:sp>
      <p:sp>
        <p:nvSpPr>
          <p:cNvPr id="20" name="Text Placeholder 7">
            <a:extLst>
              <a:ext uri="{FF2B5EF4-FFF2-40B4-BE49-F238E27FC236}">
                <a16:creationId xmlns:a16="http://schemas.microsoft.com/office/drawing/2014/main" id="{80E7B756-A27E-A745-8C31-7EED1D1F7AE1}"/>
              </a:ext>
            </a:extLst>
          </p:cNvPr>
          <p:cNvSpPr>
            <a:spLocks noGrp="1"/>
          </p:cNvSpPr>
          <p:nvPr>
            <p:ph type="body" sz="quarter" idx="25" hasCustomPrompt="1"/>
          </p:nvPr>
        </p:nvSpPr>
        <p:spPr>
          <a:xfrm>
            <a:off x="2689224" y="4748560"/>
            <a:ext cx="2160000" cy="15601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21" name="Text Placeholder 5">
            <a:extLst>
              <a:ext uri="{FF2B5EF4-FFF2-40B4-BE49-F238E27FC236}">
                <a16:creationId xmlns:a16="http://schemas.microsoft.com/office/drawing/2014/main" id="{C0E55DEC-FA60-9442-8504-E5AA1A1AEE58}"/>
              </a:ext>
            </a:extLst>
          </p:cNvPr>
          <p:cNvSpPr>
            <a:spLocks noGrp="1"/>
          </p:cNvSpPr>
          <p:nvPr>
            <p:ph type="body" sz="quarter" idx="26" hasCustomPrompt="1"/>
          </p:nvPr>
        </p:nvSpPr>
        <p:spPr>
          <a:xfrm>
            <a:off x="2689225" y="1072800"/>
            <a:ext cx="21600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22" name="Picture Placeholder 4">
            <a:extLst>
              <a:ext uri="{FF2B5EF4-FFF2-40B4-BE49-F238E27FC236}">
                <a16:creationId xmlns:a16="http://schemas.microsoft.com/office/drawing/2014/main" id="{8790F164-4CD8-8C46-AB9A-4ABBFD8D434B}"/>
              </a:ext>
            </a:extLst>
          </p:cNvPr>
          <p:cNvSpPr>
            <a:spLocks noGrp="1"/>
          </p:cNvSpPr>
          <p:nvPr>
            <p:ph type="pic" sz="quarter" idx="27" hasCustomPrompt="1"/>
          </p:nvPr>
        </p:nvSpPr>
        <p:spPr>
          <a:xfrm>
            <a:off x="2887422" y="1814400"/>
            <a:ext cx="1080000" cy="1080000"/>
          </a:xfrm>
        </p:spPr>
        <p:txBody>
          <a:bodyPr anchor="ctr" anchorCtr="0"/>
          <a:lstStyle>
            <a:lvl1pPr>
              <a:defRPr>
                <a:solidFill>
                  <a:schemeClr val="tx1"/>
                </a:solidFill>
              </a:defRPr>
            </a:lvl1pPr>
          </a:lstStyle>
          <a:p>
            <a:r>
              <a:rPr lang="en-US"/>
              <a:t>Icon</a:t>
            </a:r>
            <a:endParaRPr lang="ar-SA"/>
          </a:p>
        </p:txBody>
      </p:sp>
      <p:sp>
        <p:nvSpPr>
          <p:cNvPr id="28" name="Text Placeholder 9">
            <a:extLst>
              <a:ext uri="{FF2B5EF4-FFF2-40B4-BE49-F238E27FC236}">
                <a16:creationId xmlns:a16="http://schemas.microsoft.com/office/drawing/2014/main" id="{6F45B358-636A-E74D-A9BB-14CEF837D645}"/>
              </a:ext>
            </a:extLst>
          </p:cNvPr>
          <p:cNvSpPr>
            <a:spLocks noGrp="1"/>
          </p:cNvSpPr>
          <p:nvPr>
            <p:ph type="body" sz="quarter" idx="28" hasCustomPrompt="1"/>
          </p:nvPr>
        </p:nvSpPr>
        <p:spPr>
          <a:xfrm>
            <a:off x="2689224" y="5364000"/>
            <a:ext cx="2160000" cy="943200"/>
          </a:xfrm>
        </p:spPr>
        <p:txBody>
          <a:bodyPr vert="horz" lIns="180000" tIns="0" rIns="180000" bIns="180000" rtlCol="0">
            <a:noAutofit/>
          </a:bodyPr>
          <a:lstStyle>
            <a:lvl1pPr>
              <a:defRPr lang="en-US" sz="1400" kern="1200" baseline="0" dirty="0" smtClean="0">
                <a:solidFill>
                  <a:schemeClr val="bg2"/>
                </a:solidFill>
                <a:latin typeface="+mn-lt"/>
                <a:ea typeface="+mn-ea"/>
                <a:cs typeface="+mn-cs"/>
              </a:defRPr>
            </a:lvl1pPr>
          </a:lstStyle>
          <a:p>
            <a:pPr marL="0" lvl="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pPr>
            <a:r>
              <a:rPr lang="en-US"/>
              <a:t>Lorem Ipsum is simply dummy text of the printing industry</a:t>
            </a:r>
          </a:p>
        </p:txBody>
      </p:sp>
      <p:sp>
        <p:nvSpPr>
          <p:cNvPr id="30" name="Text Placeholder 7">
            <a:extLst>
              <a:ext uri="{FF2B5EF4-FFF2-40B4-BE49-F238E27FC236}">
                <a16:creationId xmlns:a16="http://schemas.microsoft.com/office/drawing/2014/main" id="{FDB784A2-278A-A847-8E27-76D768C3FF75}"/>
              </a:ext>
            </a:extLst>
          </p:cNvPr>
          <p:cNvSpPr>
            <a:spLocks noGrp="1"/>
          </p:cNvSpPr>
          <p:nvPr>
            <p:ph type="body" sz="quarter" idx="29" hasCustomPrompt="1"/>
          </p:nvPr>
        </p:nvSpPr>
        <p:spPr>
          <a:xfrm>
            <a:off x="5018087" y="4748560"/>
            <a:ext cx="2160000" cy="15601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2" name="Text Placeholder 5">
            <a:extLst>
              <a:ext uri="{FF2B5EF4-FFF2-40B4-BE49-F238E27FC236}">
                <a16:creationId xmlns:a16="http://schemas.microsoft.com/office/drawing/2014/main" id="{4549BD58-1254-354F-B217-A06E1B51226E}"/>
              </a:ext>
            </a:extLst>
          </p:cNvPr>
          <p:cNvSpPr>
            <a:spLocks noGrp="1"/>
          </p:cNvSpPr>
          <p:nvPr>
            <p:ph type="body" sz="quarter" idx="30" hasCustomPrompt="1"/>
          </p:nvPr>
        </p:nvSpPr>
        <p:spPr>
          <a:xfrm>
            <a:off x="5018088" y="1072800"/>
            <a:ext cx="21600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35" name="Picture Placeholder 4">
            <a:extLst>
              <a:ext uri="{FF2B5EF4-FFF2-40B4-BE49-F238E27FC236}">
                <a16:creationId xmlns:a16="http://schemas.microsoft.com/office/drawing/2014/main" id="{65DCB2FC-8CE3-6F47-B90D-03B76B73E2F7}"/>
              </a:ext>
            </a:extLst>
          </p:cNvPr>
          <p:cNvSpPr>
            <a:spLocks noGrp="1"/>
          </p:cNvSpPr>
          <p:nvPr>
            <p:ph type="pic" sz="quarter" idx="31" hasCustomPrompt="1"/>
          </p:nvPr>
        </p:nvSpPr>
        <p:spPr>
          <a:xfrm>
            <a:off x="5216285" y="1814400"/>
            <a:ext cx="1080000" cy="1080000"/>
          </a:xfrm>
        </p:spPr>
        <p:txBody>
          <a:bodyPr anchor="ctr" anchorCtr="0"/>
          <a:lstStyle>
            <a:lvl1pPr>
              <a:defRPr>
                <a:solidFill>
                  <a:schemeClr val="tx1"/>
                </a:solidFill>
              </a:defRPr>
            </a:lvl1pPr>
          </a:lstStyle>
          <a:p>
            <a:r>
              <a:rPr lang="en-US"/>
              <a:t>Icon</a:t>
            </a:r>
            <a:endParaRPr lang="ar-SA"/>
          </a:p>
        </p:txBody>
      </p:sp>
      <p:sp>
        <p:nvSpPr>
          <p:cNvPr id="36" name="Text Placeholder 9">
            <a:extLst>
              <a:ext uri="{FF2B5EF4-FFF2-40B4-BE49-F238E27FC236}">
                <a16:creationId xmlns:a16="http://schemas.microsoft.com/office/drawing/2014/main" id="{59BBE7AD-9F75-E048-BA58-BB6B7AE9022E}"/>
              </a:ext>
            </a:extLst>
          </p:cNvPr>
          <p:cNvSpPr>
            <a:spLocks noGrp="1"/>
          </p:cNvSpPr>
          <p:nvPr>
            <p:ph type="body" sz="quarter" idx="32" hasCustomPrompt="1"/>
          </p:nvPr>
        </p:nvSpPr>
        <p:spPr>
          <a:xfrm>
            <a:off x="5018087" y="5364000"/>
            <a:ext cx="2160000" cy="943200"/>
          </a:xfrm>
        </p:spPr>
        <p:txBody>
          <a:bodyPr vert="horz" lIns="180000" tIns="0" rIns="180000" bIns="180000" rtlCol="0">
            <a:noAutofit/>
          </a:bodyPr>
          <a:lstStyle>
            <a:lvl1pPr marL="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defRPr lang="ar-SA" sz="1400" dirty="0"/>
            </a:lvl1pPr>
          </a:lstStyle>
          <a:p>
            <a:pPr marL="0" lvl="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pPr>
            <a:r>
              <a:rPr lang="en-US"/>
              <a:t>Lorem Ipsum is simply dummy text of the printing industry</a:t>
            </a:r>
          </a:p>
        </p:txBody>
      </p:sp>
      <p:sp>
        <p:nvSpPr>
          <p:cNvPr id="37" name="Text Placeholder 7">
            <a:extLst>
              <a:ext uri="{FF2B5EF4-FFF2-40B4-BE49-F238E27FC236}">
                <a16:creationId xmlns:a16="http://schemas.microsoft.com/office/drawing/2014/main" id="{4955C03C-258A-D943-92DB-933C65C66DDE}"/>
              </a:ext>
            </a:extLst>
          </p:cNvPr>
          <p:cNvSpPr>
            <a:spLocks noGrp="1"/>
          </p:cNvSpPr>
          <p:nvPr>
            <p:ph type="body" sz="quarter" idx="33" hasCustomPrompt="1"/>
          </p:nvPr>
        </p:nvSpPr>
        <p:spPr>
          <a:xfrm>
            <a:off x="7340400" y="4748560"/>
            <a:ext cx="2160000" cy="15601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8" name="Text Placeholder 5">
            <a:extLst>
              <a:ext uri="{FF2B5EF4-FFF2-40B4-BE49-F238E27FC236}">
                <a16:creationId xmlns:a16="http://schemas.microsoft.com/office/drawing/2014/main" id="{5B635FE7-55B1-7440-9456-24C47A9AF180}"/>
              </a:ext>
            </a:extLst>
          </p:cNvPr>
          <p:cNvSpPr>
            <a:spLocks noGrp="1"/>
          </p:cNvSpPr>
          <p:nvPr>
            <p:ph type="body" sz="quarter" idx="34" hasCustomPrompt="1"/>
          </p:nvPr>
        </p:nvSpPr>
        <p:spPr>
          <a:xfrm>
            <a:off x="7340400" y="1072800"/>
            <a:ext cx="21600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39" name="Picture Placeholder 4">
            <a:extLst>
              <a:ext uri="{FF2B5EF4-FFF2-40B4-BE49-F238E27FC236}">
                <a16:creationId xmlns:a16="http://schemas.microsoft.com/office/drawing/2014/main" id="{0B427F7E-7A63-FC4B-8A19-8BDAA12516CE}"/>
              </a:ext>
            </a:extLst>
          </p:cNvPr>
          <p:cNvSpPr>
            <a:spLocks noGrp="1"/>
          </p:cNvSpPr>
          <p:nvPr>
            <p:ph type="pic" sz="quarter" idx="35" hasCustomPrompt="1"/>
          </p:nvPr>
        </p:nvSpPr>
        <p:spPr>
          <a:xfrm>
            <a:off x="7545147" y="1814400"/>
            <a:ext cx="1080000" cy="1080000"/>
          </a:xfrm>
        </p:spPr>
        <p:txBody>
          <a:bodyPr anchor="ctr" anchorCtr="0"/>
          <a:lstStyle>
            <a:lvl1pPr>
              <a:defRPr>
                <a:solidFill>
                  <a:schemeClr val="tx1"/>
                </a:solidFill>
              </a:defRPr>
            </a:lvl1pPr>
          </a:lstStyle>
          <a:p>
            <a:r>
              <a:rPr lang="en-US"/>
              <a:t>Icon</a:t>
            </a:r>
            <a:endParaRPr lang="ar-SA"/>
          </a:p>
        </p:txBody>
      </p:sp>
      <p:sp>
        <p:nvSpPr>
          <p:cNvPr id="40" name="Text Placeholder 9">
            <a:extLst>
              <a:ext uri="{FF2B5EF4-FFF2-40B4-BE49-F238E27FC236}">
                <a16:creationId xmlns:a16="http://schemas.microsoft.com/office/drawing/2014/main" id="{019B4B7D-6C27-AB42-BF29-A46F2CCE4D50}"/>
              </a:ext>
            </a:extLst>
          </p:cNvPr>
          <p:cNvSpPr>
            <a:spLocks noGrp="1"/>
          </p:cNvSpPr>
          <p:nvPr>
            <p:ph type="body" sz="quarter" idx="36" hasCustomPrompt="1"/>
          </p:nvPr>
        </p:nvSpPr>
        <p:spPr>
          <a:xfrm>
            <a:off x="7340400" y="5364000"/>
            <a:ext cx="2160000" cy="943200"/>
          </a:xfrm>
        </p:spPr>
        <p:txBody>
          <a:bodyPr vert="horz" lIns="180000" tIns="0" rIns="180000" bIns="180000" rtlCol="0">
            <a:noAutofit/>
          </a:bodyPr>
          <a:lstStyle>
            <a:lvl1pPr marL="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defRPr lang="ar-SA" sz="1400" dirty="0"/>
            </a:lvl1pPr>
          </a:lstStyle>
          <a:p>
            <a:pPr marL="0" lvl="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pPr>
            <a:r>
              <a:rPr lang="en-US"/>
              <a:t>Lorem Ipsum is simply dummy text of the printing industry</a:t>
            </a:r>
          </a:p>
        </p:txBody>
      </p:sp>
      <p:sp>
        <p:nvSpPr>
          <p:cNvPr id="41" name="Text Placeholder 7">
            <a:extLst>
              <a:ext uri="{FF2B5EF4-FFF2-40B4-BE49-F238E27FC236}">
                <a16:creationId xmlns:a16="http://schemas.microsoft.com/office/drawing/2014/main" id="{CC5B86BF-14DC-2D46-8CEA-0ADE0A0A5CC1}"/>
              </a:ext>
            </a:extLst>
          </p:cNvPr>
          <p:cNvSpPr>
            <a:spLocks noGrp="1"/>
          </p:cNvSpPr>
          <p:nvPr>
            <p:ph type="body" sz="quarter" idx="37" hasCustomPrompt="1"/>
          </p:nvPr>
        </p:nvSpPr>
        <p:spPr>
          <a:xfrm>
            <a:off x="9669600" y="4748400"/>
            <a:ext cx="2160000" cy="15601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42" name="Text Placeholder 5">
            <a:extLst>
              <a:ext uri="{FF2B5EF4-FFF2-40B4-BE49-F238E27FC236}">
                <a16:creationId xmlns:a16="http://schemas.microsoft.com/office/drawing/2014/main" id="{C6BD2B1A-4533-A74E-93E6-D353897EED36}"/>
              </a:ext>
            </a:extLst>
          </p:cNvPr>
          <p:cNvSpPr>
            <a:spLocks noGrp="1"/>
          </p:cNvSpPr>
          <p:nvPr>
            <p:ph type="body" sz="quarter" idx="38" hasCustomPrompt="1"/>
          </p:nvPr>
        </p:nvSpPr>
        <p:spPr>
          <a:xfrm>
            <a:off x="9669600" y="1072800"/>
            <a:ext cx="2160000" cy="3675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43" name="Picture Placeholder 4">
            <a:extLst>
              <a:ext uri="{FF2B5EF4-FFF2-40B4-BE49-F238E27FC236}">
                <a16:creationId xmlns:a16="http://schemas.microsoft.com/office/drawing/2014/main" id="{E20C4043-65C4-CD4D-A5EA-D44AD7056CFC}"/>
              </a:ext>
            </a:extLst>
          </p:cNvPr>
          <p:cNvSpPr>
            <a:spLocks noGrp="1"/>
          </p:cNvSpPr>
          <p:nvPr>
            <p:ph type="pic" sz="quarter" idx="39" hasCustomPrompt="1"/>
          </p:nvPr>
        </p:nvSpPr>
        <p:spPr>
          <a:xfrm>
            <a:off x="9859722" y="1814400"/>
            <a:ext cx="1080000" cy="1080000"/>
          </a:xfrm>
        </p:spPr>
        <p:txBody>
          <a:bodyPr anchor="ctr" anchorCtr="0"/>
          <a:lstStyle>
            <a:lvl1pPr>
              <a:defRPr>
                <a:solidFill>
                  <a:schemeClr val="tx1"/>
                </a:solidFill>
              </a:defRPr>
            </a:lvl1pPr>
          </a:lstStyle>
          <a:p>
            <a:r>
              <a:rPr lang="en-US"/>
              <a:t>Icon</a:t>
            </a:r>
            <a:endParaRPr lang="ar-SA"/>
          </a:p>
        </p:txBody>
      </p:sp>
      <p:sp>
        <p:nvSpPr>
          <p:cNvPr id="44" name="Text Placeholder 9">
            <a:extLst>
              <a:ext uri="{FF2B5EF4-FFF2-40B4-BE49-F238E27FC236}">
                <a16:creationId xmlns:a16="http://schemas.microsoft.com/office/drawing/2014/main" id="{5499B2D2-EDDE-4C4A-B27E-897A0535FF56}"/>
              </a:ext>
            </a:extLst>
          </p:cNvPr>
          <p:cNvSpPr>
            <a:spLocks noGrp="1"/>
          </p:cNvSpPr>
          <p:nvPr>
            <p:ph type="body" sz="quarter" idx="40" hasCustomPrompt="1"/>
          </p:nvPr>
        </p:nvSpPr>
        <p:spPr>
          <a:xfrm>
            <a:off x="9669600" y="5364000"/>
            <a:ext cx="2160000" cy="943200"/>
          </a:xfrm>
        </p:spPr>
        <p:txBody>
          <a:bodyPr vert="horz" lIns="180000" tIns="0" rIns="180000" bIns="180000" rtlCol="0">
            <a:noAutofit/>
          </a:bodyPr>
          <a:lstStyle>
            <a:lvl1pPr marL="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defRPr lang="ar-SA" sz="1400" dirty="0"/>
            </a:lvl1pPr>
          </a:lstStyle>
          <a:p>
            <a:pPr marL="0" lvl="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pPr>
            <a:r>
              <a:rPr lang="en-US"/>
              <a:t>Lorem Ipsum is simply dummy text of the printing industry</a:t>
            </a:r>
          </a:p>
        </p:txBody>
      </p:sp>
    </p:spTree>
    <p:extLst>
      <p:ext uri="{BB962C8B-B14F-4D97-AF65-F5344CB8AC3E}">
        <p14:creationId xmlns:p14="http://schemas.microsoft.com/office/powerpoint/2010/main" val="28926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25">
          <p15:clr>
            <a:srgbClr val="FBAE40"/>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2 Numbered Colum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F62EC4-783C-D644-9331-2A649BF3A7B1}"/>
              </a:ext>
            </a:extLst>
          </p:cNvPr>
          <p:cNvSpPr/>
          <p:nvPr userDrawn="1"/>
        </p:nvSpPr>
        <p:spPr>
          <a:xfrm>
            <a:off x="360363" y="1072800"/>
            <a:ext cx="5652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4749200"/>
            <a:ext cx="5652000" cy="15595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56520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1" y="5364000"/>
            <a:ext cx="56520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4" name="Title 3">
            <a:extLst>
              <a:ext uri="{FF2B5EF4-FFF2-40B4-BE49-F238E27FC236}">
                <a16:creationId xmlns:a16="http://schemas.microsoft.com/office/drawing/2014/main" id="{48AA8B9A-A01B-9540-AE63-BEEFFC61B39C}"/>
              </a:ext>
            </a:extLst>
          </p:cNvPr>
          <p:cNvSpPr>
            <a:spLocks noGrp="1"/>
          </p:cNvSpPr>
          <p:nvPr>
            <p:ph type="title"/>
          </p:nvPr>
        </p:nvSpPr>
        <p:spPr/>
        <p:txBody>
          <a:bodyPr/>
          <a:lstStyle/>
          <a:p>
            <a:r>
              <a:rPr lang="en-GB"/>
              <a:t>Click to edit Master title style</a:t>
            </a:r>
            <a:endParaRPr lang="en-US"/>
          </a:p>
        </p:txBody>
      </p:sp>
      <p:sp>
        <p:nvSpPr>
          <p:cNvPr id="2" name="TextBox 1">
            <a:extLst>
              <a:ext uri="{FF2B5EF4-FFF2-40B4-BE49-F238E27FC236}">
                <a16:creationId xmlns:a16="http://schemas.microsoft.com/office/drawing/2014/main" id="{0BDADC5D-4747-BE4D-BABA-3465AD4F424F}"/>
              </a:ext>
            </a:extLst>
          </p:cNvPr>
          <p:cNvSpPr txBox="1"/>
          <p:nvPr userDrawn="1"/>
        </p:nvSpPr>
        <p:spPr>
          <a:xfrm>
            <a:off x="40640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1</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47" name="Rectangle 46">
            <a:extLst>
              <a:ext uri="{FF2B5EF4-FFF2-40B4-BE49-F238E27FC236}">
                <a16:creationId xmlns:a16="http://schemas.microsoft.com/office/drawing/2014/main" id="{612ECC1A-7D0C-F945-9F20-18B7198D0894}"/>
              </a:ext>
            </a:extLst>
          </p:cNvPr>
          <p:cNvSpPr/>
          <p:nvPr userDrawn="1"/>
        </p:nvSpPr>
        <p:spPr>
          <a:xfrm>
            <a:off x="6181200" y="1072800"/>
            <a:ext cx="5652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8" name="Text Placeholder 7">
            <a:extLst>
              <a:ext uri="{FF2B5EF4-FFF2-40B4-BE49-F238E27FC236}">
                <a16:creationId xmlns:a16="http://schemas.microsoft.com/office/drawing/2014/main" id="{F9C18C90-91C1-974D-9DEB-425E6E1AF8CB}"/>
              </a:ext>
            </a:extLst>
          </p:cNvPr>
          <p:cNvSpPr>
            <a:spLocks noGrp="1"/>
          </p:cNvSpPr>
          <p:nvPr>
            <p:ph type="body" sz="quarter" idx="25" hasCustomPrompt="1"/>
          </p:nvPr>
        </p:nvSpPr>
        <p:spPr>
          <a:xfrm>
            <a:off x="6181200" y="4748400"/>
            <a:ext cx="5652000" cy="15595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49" name="Text Placeholder 5">
            <a:extLst>
              <a:ext uri="{FF2B5EF4-FFF2-40B4-BE49-F238E27FC236}">
                <a16:creationId xmlns:a16="http://schemas.microsoft.com/office/drawing/2014/main" id="{CF174269-C7E1-5F4F-AC13-A6542A31AE4F}"/>
              </a:ext>
            </a:extLst>
          </p:cNvPr>
          <p:cNvSpPr>
            <a:spLocks noGrp="1"/>
          </p:cNvSpPr>
          <p:nvPr>
            <p:ph type="body" sz="quarter" idx="26" hasCustomPrompt="1"/>
          </p:nvPr>
        </p:nvSpPr>
        <p:spPr>
          <a:xfrm>
            <a:off x="6175376" y="1072800"/>
            <a:ext cx="56520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50" name="Text Placeholder 9">
            <a:extLst>
              <a:ext uri="{FF2B5EF4-FFF2-40B4-BE49-F238E27FC236}">
                <a16:creationId xmlns:a16="http://schemas.microsoft.com/office/drawing/2014/main" id="{03A4A200-CD94-4B41-8A8F-E6DB51008F10}"/>
              </a:ext>
            </a:extLst>
          </p:cNvPr>
          <p:cNvSpPr>
            <a:spLocks noGrp="1"/>
          </p:cNvSpPr>
          <p:nvPr>
            <p:ph type="body" sz="quarter" idx="27" hasCustomPrompt="1"/>
          </p:nvPr>
        </p:nvSpPr>
        <p:spPr>
          <a:xfrm>
            <a:off x="6181200" y="5364000"/>
            <a:ext cx="56520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51" name="TextBox 50">
            <a:extLst>
              <a:ext uri="{FF2B5EF4-FFF2-40B4-BE49-F238E27FC236}">
                <a16:creationId xmlns:a16="http://schemas.microsoft.com/office/drawing/2014/main" id="{DE79CDA2-5B5E-BB41-BB2E-E3D0BB4692F5}"/>
              </a:ext>
            </a:extLst>
          </p:cNvPr>
          <p:cNvSpPr txBox="1"/>
          <p:nvPr userDrawn="1"/>
        </p:nvSpPr>
        <p:spPr>
          <a:xfrm>
            <a:off x="6249989"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2</a:t>
            </a:r>
            <a:endParaRPr lang="ar-SA" sz="6600" b="1" i="0">
              <a:solidFill>
                <a:schemeClr val="accent3"/>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8109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5" pos="4009">
          <p15:clr>
            <a:srgbClr val="FBAE40"/>
          </p15:clr>
        </p15:guide>
        <p15:guide id="6" pos="5850">
          <p15:clr>
            <a:srgbClr val="FBAE40"/>
          </p15:clr>
        </p15:guide>
      </p15:sldGuideLst>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3 Numbered Colum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F62EC4-783C-D644-9331-2A649BF3A7B1}"/>
              </a:ext>
            </a:extLst>
          </p:cNvPr>
          <p:cNvSpPr/>
          <p:nvPr userDrawn="1"/>
        </p:nvSpPr>
        <p:spPr>
          <a:xfrm>
            <a:off x="360363" y="1072800"/>
            <a:ext cx="37044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4748400"/>
            <a:ext cx="3704400" cy="15603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37044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1" y="5364000"/>
            <a:ext cx="37044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4" name="Title 3">
            <a:extLst>
              <a:ext uri="{FF2B5EF4-FFF2-40B4-BE49-F238E27FC236}">
                <a16:creationId xmlns:a16="http://schemas.microsoft.com/office/drawing/2014/main" id="{48AA8B9A-A01B-9540-AE63-BEEFFC61B39C}"/>
              </a:ext>
            </a:extLst>
          </p:cNvPr>
          <p:cNvSpPr>
            <a:spLocks noGrp="1"/>
          </p:cNvSpPr>
          <p:nvPr>
            <p:ph type="title"/>
          </p:nvPr>
        </p:nvSpPr>
        <p:spPr/>
        <p:txBody>
          <a:bodyPr/>
          <a:lstStyle/>
          <a:p>
            <a:r>
              <a:rPr lang="en-GB"/>
              <a:t>Click to edit Master title style</a:t>
            </a:r>
            <a:endParaRPr lang="en-US"/>
          </a:p>
        </p:txBody>
      </p:sp>
      <p:sp>
        <p:nvSpPr>
          <p:cNvPr id="2" name="TextBox 1">
            <a:extLst>
              <a:ext uri="{FF2B5EF4-FFF2-40B4-BE49-F238E27FC236}">
                <a16:creationId xmlns:a16="http://schemas.microsoft.com/office/drawing/2014/main" id="{0BDADC5D-4747-BE4D-BABA-3465AD4F424F}"/>
              </a:ext>
            </a:extLst>
          </p:cNvPr>
          <p:cNvSpPr txBox="1"/>
          <p:nvPr userDrawn="1"/>
        </p:nvSpPr>
        <p:spPr>
          <a:xfrm>
            <a:off x="40640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1</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37" name="Rectangle 36">
            <a:extLst>
              <a:ext uri="{FF2B5EF4-FFF2-40B4-BE49-F238E27FC236}">
                <a16:creationId xmlns:a16="http://schemas.microsoft.com/office/drawing/2014/main" id="{CA4E4348-9D5A-554C-B08B-F058D641B9E5}"/>
              </a:ext>
            </a:extLst>
          </p:cNvPr>
          <p:cNvSpPr/>
          <p:nvPr userDrawn="1"/>
        </p:nvSpPr>
        <p:spPr>
          <a:xfrm>
            <a:off x="4246564" y="1072800"/>
            <a:ext cx="37044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8" name="Text Placeholder 7">
            <a:extLst>
              <a:ext uri="{FF2B5EF4-FFF2-40B4-BE49-F238E27FC236}">
                <a16:creationId xmlns:a16="http://schemas.microsoft.com/office/drawing/2014/main" id="{BD99B014-20BE-A448-A109-7184D9482DED}"/>
              </a:ext>
            </a:extLst>
          </p:cNvPr>
          <p:cNvSpPr>
            <a:spLocks noGrp="1"/>
          </p:cNvSpPr>
          <p:nvPr>
            <p:ph type="body" sz="quarter" idx="25" hasCustomPrompt="1"/>
          </p:nvPr>
        </p:nvSpPr>
        <p:spPr>
          <a:xfrm>
            <a:off x="4246563" y="4748400"/>
            <a:ext cx="3704400" cy="15603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9" name="Text Placeholder 5">
            <a:extLst>
              <a:ext uri="{FF2B5EF4-FFF2-40B4-BE49-F238E27FC236}">
                <a16:creationId xmlns:a16="http://schemas.microsoft.com/office/drawing/2014/main" id="{34CF224D-F696-EE48-A1B7-46D03B2D202E}"/>
              </a:ext>
            </a:extLst>
          </p:cNvPr>
          <p:cNvSpPr>
            <a:spLocks noGrp="1"/>
          </p:cNvSpPr>
          <p:nvPr>
            <p:ph type="body" sz="quarter" idx="26" hasCustomPrompt="1"/>
          </p:nvPr>
        </p:nvSpPr>
        <p:spPr>
          <a:xfrm>
            <a:off x="4246564" y="1072800"/>
            <a:ext cx="37044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40" name="Text Placeholder 9">
            <a:extLst>
              <a:ext uri="{FF2B5EF4-FFF2-40B4-BE49-F238E27FC236}">
                <a16:creationId xmlns:a16="http://schemas.microsoft.com/office/drawing/2014/main" id="{88B95FD5-7499-E849-9C4A-AF40E8C5E0D8}"/>
              </a:ext>
            </a:extLst>
          </p:cNvPr>
          <p:cNvSpPr>
            <a:spLocks noGrp="1"/>
          </p:cNvSpPr>
          <p:nvPr>
            <p:ph type="body" sz="quarter" idx="27" hasCustomPrompt="1"/>
          </p:nvPr>
        </p:nvSpPr>
        <p:spPr>
          <a:xfrm>
            <a:off x="4246562" y="5364000"/>
            <a:ext cx="37044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41" name="TextBox 40">
            <a:extLst>
              <a:ext uri="{FF2B5EF4-FFF2-40B4-BE49-F238E27FC236}">
                <a16:creationId xmlns:a16="http://schemas.microsoft.com/office/drawing/2014/main" id="{67DF640E-E6B1-D24B-8577-2B2D09FCFC7B}"/>
              </a:ext>
            </a:extLst>
          </p:cNvPr>
          <p:cNvSpPr txBox="1"/>
          <p:nvPr userDrawn="1"/>
        </p:nvSpPr>
        <p:spPr>
          <a:xfrm>
            <a:off x="4292601"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2</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42" name="Rectangle 41">
            <a:extLst>
              <a:ext uri="{FF2B5EF4-FFF2-40B4-BE49-F238E27FC236}">
                <a16:creationId xmlns:a16="http://schemas.microsoft.com/office/drawing/2014/main" id="{9AE3F22A-576D-4E4B-AF8A-FEEF684BE790}"/>
              </a:ext>
            </a:extLst>
          </p:cNvPr>
          <p:cNvSpPr/>
          <p:nvPr userDrawn="1"/>
        </p:nvSpPr>
        <p:spPr>
          <a:xfrm>
            <a:off x="8132764" y="1072800"/>
            <a:ext cx="37044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3" name="Text Placeholder 7">
            <a:extLst>
              <a:ext uri="{FF2B5EF4-FFF2-40B4-BE49-F238E27FC236}">
                <a16:creationId xmlns:a16="http://schemas.microsoft.com/office/drawing/2014/main" id="{FD863C83-026E-A643-A29F-66527A391117}"/>
              </a:ext>
            </a:extLst>
          </p:cNvPr>
          <p:cNvSpPr>
            <a:spLocks noGrp="1"/>
          </p:cNvSpPr>
          <p:nvPr>
            <p:ph type="body" sz="quarter" idx="28" hasCustomPrompt="1"/>
          </p:nvPr>
        </p:nvSpPr>
        <p:spPr>
          <a:xfrm>
            <a:off x="8132763" y="4748400"/>
            <a:ext cx="3704400" cy="15603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44" name="Text Placeholder 5">
            <a:extLst>
              <a:ext uri="{FF2B5EF4-FFF2-40B4-BE49-F238E27FC236}">
                <a16:creationId xmlns:a16="http://schemas.microsoft.com/office/drawing/2014/main" id="{72C74016-2B5C-5048-BAC1-82E165A4567E}"/>
              </a:ext>
            </a:extLst>
          </p:cNvPr>
          <p:cNvSpPr>
            <a:spLocks noGrp="1"/>
          </p:cNvSpPr>
          <p:nvPr>
            <p:ph type="body" sz="quarter" idx="29" hasCustomPrompt="1"/>
          </p:nvPr>
        </p:nvSpPr>
        <p:spPr>
          <a:xfrm>
            <a:off x="8132764" y="1072800"/>
            <a:ext cx="37044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45" name="Text Placeholder 9">
            <a:extLst>
              <a:ext uri="{FF2B5EF4-FFF2-40B4-BE49-F238E27FC236}">
                <a16:creationId xmlns:a16="http://schemas.microsoft.com/office/drawing/2014/main" id="{2223BF37-F976-EB40-8A82-034FB83392AF}"/>
              </a:ext>
            </a:extLst>
          </p:cNvPr>
          <p:cNvSpPr>
            <a:spLocks noGrp="1"/>
          </p:cNvSpPr>
          <p:nvPr>
            <p:ph type="body" sz="quarter" idx="30" hasCustomPrompt="1"/>
          </p:nvPr>
        </p:nvSpPr>
        <p:spPr>
          <a:xfrm>
            <a:off x="8132762" y="5364000"/>
            <a:ext cx="37044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46" name="TextBox 45">
            <a:extLst>
              <a:ext uri="{FF2B5EF4-FFF2-40B4-BE49-F238E27FC236}">
                <a16:creationId xmlns:a16="http://schemas.microsoft.com/office/drawing/2014/main" id="{34B0DE95-DCF1-B142-92A6-4690ABC403C7}"/>
              </a:ext>
            </a:extLst>
          </p:cNvPr>
          <p:cNvSpPr txBox="1"/>
          <p:nvPr userDrawn="1"/>
        </p:nvSpPr>
        <p:spPr>
          <a:xfrm>
            <a:off x="8178801"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3</a:t>
            </a:r>
            <a:endParaRPr lang="ar-SA" sz="6600" b="1" i="0">
              <a:solidFill>
                <a:schemeClr val="accent3"/>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78503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5" pos="4009">
          <p15:clr>
            <a:srgbClr val="FBAE40"/>
          </p15:clr>
        </p15:guide>
        <p15:guide id="6" pos="5850">
          <p15:clr>
            <a:srgbClr val="FBAE40"/>
          </p15:clr>
        </p15:guide>
      </p15:sldGuideLst>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4 Numbered Column">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31E1F3E-6649-4F4A-81C4-A457307C320A}"/>
              </a:ext>
            </a:extLst>
          </p:cNvPr>
          <p:cNvSpPr/>
          <p:nvPr userDrawn="1"/>
        </p:nvSpPr>
        <p:spPr>
          <a:xfrm>
            <a:off x="3272400" y="1072800"/>
            <a:ext cx="2736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5" name="Rectangle 34">
            <a:extLst>
              <a:ext uri="{FF2B5EF4-FFF2-40B4-BE49-F238E27FC236}">
                <a16:creationId xmlns:a16="http://schemas.microsoft.com/office/drawing/2014/main" id="{2537E308-DE58-C64E-83EC-8AE518964811}"/>
              </a:ext>
            </a:extLst>
          </p:cNvPr>
          <p:cNvSpPr/>
          <p:nvPr userDrawn="1"/>
        </p:nvSpPr>
        <p:spPr>
          <a:xfrm>
            <a:off x="6172200" y="1072800"/>
            <a:ext cx="2736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6" name="Rectangle 35">
            <a:extLst>
              <a:ext uri="{FF2B5EF4-FFF2-40B4-BE49-F238E27FC236}">
                <a16:creationId xmlns:a16="http://schemas.microsoft.com/office/drawing/2014/main" id="{D54E5279-46A9-4241-A757-CDD2DE172B87}"/>
              </a:ext>
            </a:extLst>
          </p:cNvPr>
          <p:cNvSpPr/>
          <p:nvPr userDrawn="1"/>
        </p:nvSpPr>
        <p:spPr>
          <a:xfrm>
            <a:off x="9093600" y="1072800"/>
            <a:ext cx="2736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 name="Rectangle 4">
            <a:extLst>
              <a:ext uri="{FF2B5EF4-FFF2-40B4-BE49-F238E27FC236}">
                <a16:creationId xmlns:a16="http://schemas.microsoft.com/office/drawing/2014/main" id="{71F62EC4-783C-D644-9331-2A649BF3A7B1}"/>
              </a:ext>
            </a:extLst>
          </p:cNvPr>
          <p:cNvSpPr/>
          <p:nvPr userDrawn="1"/>
        </p:nvSpPr>
        <p:spPr>
          <a:xfrm>
            <a:off x="360363" y="1072800"/>
            <a:ext cx="2736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4748400"/>
            <a:ext cx="2736000" cy="15603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23" name="Text Placeholder 7">
            <a:extLst>
              <a:ext uri="{FF2B5EF4-FFF2-40B4-BE49-F238E27FC236}">
                <a16:creationId xmlns:a16="http://schemas.microsoft.com/office/drawing/2014/main" id="{3BDC1D60-8CA6-CE4F-8AF2-28E1A5183A38}"/>
              </a:ext>
            </a:extLst>
          </p:cNvPr>
          <p:cNvSpPr>
            <a:spLocks noGrp="1"/>
          </p:cNvSpPr>
          <p:nvPr>
            <p:ph type="body" sz="quarter" idx="25" hasCustomPrompt="1"/>
          </p:nvPr>
        </p:nvSpPr>
        <p:spPr>
          <a:xfrm>
            <a:off x="3272400" y="4748400"/>
            <a:ext cx="2736000" cy="15603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26" name="Text Placeholder 7">
            <a:extLst>
              <a:ext uri="{FF2B5EF4-FFF2-40B4-BE49-F238E27FC236}">
                <a16:creationId xmlns:a16="http://schemas.microsoft.com/office/drawing/2014/main" id="{71A6A59A-0FE4-0749-BC9D-E7D8C6477E5E}"/>
              </a:ext>
            </a:extLst>
          </p:cNvPr>
          <p:cNvSpPr>
            <a:spLocks noGrp="1"/>
          </p:cNvSpPr>
          <p:nvPr>
            <p:ph type="body" sz="quarter" idx="27" hasCustomPrompt="1"/>
          </p:nvPr>
        </p:nvSpPr>
        <p:spPr>
          <a:xfrm>
            <a:off x="6172200" y="4748400"/>
            <a:ext cx="2736000" cy="15603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3" name="Text Placeholder 7">
            <a:extLst>
              <a:ext uri="{FF2B5EF4-FFF2-40B4-BE49-F238E27FC236}">
                <a16:creationId xmlns:a16="http://schemas.microsoft.com/office/drawing/2014/main" id="{BD083C88-D630-B24C-9BB9-1D31069D5C1D}"/>
              </a:ext>
            </a:extLst>
          </p:cNvPr>
          <p:cNvSpPr>
            <a:spLocks noGrp="1"/>
          </p:cNvSpPr>
          <p:nvPr>
            <p:ph type="body" sz="quarter" idx="29" hasCustomPrompt="1"/>
          </p:nvPr>
        </p:nvSpPr>
        <p:spPr>
          <a:xfrm>
            <a:off x="9093600" y="4748400"/>
            <a:ext cx="2736000" cy="15603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3675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72200" y="1072800"/>
            <a:ext cx="2736000" cy="3675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3675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2" y="5364000"/>
            <a:ext cx="2735999"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24" name="Text Placeholder 9">
            <a:extLst>
              <a:ext uri="{FF2B5EF4-FFF2-40B4-BE49-F238E27FC236}">
                <a16:creationId xmlns:a16="http://schemas.microsoft.com/office/drawing/2014/main" id="{5A5435C9-EFF4-8147-B3B1-55EE187742C3}"/>
              </a:ext>
            </a:extLst>
          </p:cNvPr>
          <p:cNvSpPr>
            <a:spLocks noGrp="1"/>
          </p:cNvSpPr>
          <p:nvPr>
            <p:ph type="body" sz="quarter" idx="26" hasCustomPrompt="1"/>
          </p:nvPr>
        </p:nvSpPr>
        <p:spPr>
          <a:xfrm>
            <a:off x="3272400" y="5364000"/>
            <a:ext cx="2735999"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27" name="Text Placeholder 9">
            <a:extLst>
              <a:ext uri="{FF2B5EF4-FFF2-40B4-BE49-F238E27FC236}">
                <a16:creationId xmlns:a16="http://schemas.microsoft.com/office/drawing/2014/main" id="{039C8F8E-6AB7-CF42-8AF2-635BE4E0AD96}"/>
              </a:ext>
            </a:extLst>
          </p:cNvPr>
          <p:cNvSpPr>
            <a:spLocks noGrp="1"/>
          </p:cNvSpPr>
          <p:nvPr>
            <p:ph type="body" sz="quarter" idx="28" hasCustomPrompt="1"/>
          </p:nvPr>
        </p:nvSpPr>
        <p:spPr>
          <a:xfrm>
            <a:off x="6172200" y="5364000"/>
            <a:ext cx="2735999"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34" name="Text Placeholder 9">
            <a:extLst>
              <a:ext uri="{FF2B5EF4-FFF2-40B4-BE49-F238E27FC236}">
                <a16:creationId xmlns:a16="http://schemas.microsoft.com/office/drawing/2014/main" id="{3497F8DF-538B-B046-B345-11D65B097334}"/>
              </a:ext>
            </a:extLst>
          </p:cNvPr>
          <p:cNvSpPr>
            <a:spLocks noGrp="1"/>
          </p:cNvSpPr>
          <p:nvPr>
            <p:ph type="body" sz="quarter" idx="30" hasCustomPrompt="1"/>
          </p:nvPr>
        </p:nvSpPr>
        <p:spPr>
          <a:xfrm>
            <a:off x="9093600" y="5364000"/>
            <a:ext cx="2735999"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4" name="Title 3">
            <a:extLst>
              <a:ext uri="{FF2B5EF4-FFF2-40B4-BE49-F238E27FC236}">
                <a16:creationId xmlns:a16="http://schemas.microsoft.com/office/drawing/2014/main" id="{48AA8B9A-A01B-9540-AE63-BEEFFC61B39C}"/>
              </a:ext>
            </a:extLst>
          </p:cNvPr>
          <p:cNvSpPr>
            <a:spLocks noGrp="1"/>
          </p:cNvSpPr>
          <p:nvPr>
            <p:ph type="title"/>
          </p:nvPr>
        </p:nvSpPr>
        <p:spPr/>
        <p:txBody>
          <a:bodyPr/>
          <a:lstStyle/>
          <a:p>
            <a:r>
              <a:rPr lang="en-GB"/>
              <a:t>Click to edit Master title style</a:t>
            </a:r>
            <a:endParaRPr lang="en-US"/>
          </a:p>
        </p:txBody>
      </p:sp>
      <p:sp>
        <p:nvSpPr>
          <p:cNvPr id="2" name="TextBox 1">
            <a:extLst>
              <a:ext uri="{FF2B5EF4-FFF2-40B4-BE49-F238E27FC236}">
                <a16:creationId xmlns:a16="http://schemas.microsoft.com/office/drawing/2014/main" id="{0BDADC5D-4747-BE4D-BABA-3465AD4F424F}"/>
              </a:ext>
            </a:extLst>
          </p:cNvPr>
          <p:cNvSpPr txBox="1"/>
          <p:nvPr userDrawn="1"/>
        </p:nvSpPr>
        <p:spPr>
          <a:xfrm>
            <a:off x="40640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1</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22" name="TextBox 21">
            <a:extLst>
              <a:ext uri="{FF2B5EF4-FFF2-40B4-BE49-F238E27FC236}">
                <a16:creationId xmlns:a16="http://schemas.microsoft.com/office/drawing/2014/main" id="{FC8BFE8E-8807-4E4C-AB88-303791BC6EF6}"/>
              </a:ext>
            </a:extLst>
          </p:cNvPr>
          <p:cNvSpPr txBox="1"/>
          <p:nvPr userDrawn="1"/>
        </p:nvSpPr>
        <p:spPr>
          <a:xfrm>
            <a:off x="334772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2</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28" name="TextBox 27">
            <a:extLst>
              <a:ext uri="{FF2B5EF4-FFF2-40B4-BE49-F238E27FC236}">
                <a16:creationId xmlns:a16="http://schemas.microsoft.com/office/drawing/2014/main" id="{9E1D276C-EB54-3A45-AEF3-DE29027E8670}"/>
              </a:ext>
            </a:extLst>
          </p:cNvPr>
          <p:cNvSpPr txBox="1"/>
          <p:nvPr userDrawn="1"/>
        </p:nvSpPr>
        <p:spPr>
          <a:xfrm>
            <a:off x="624840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3</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30" name="TextBox 29">
            <a:extLst>
              <a:ext uri="{FF2B5EF4-FFF2-40B4-BE49-F238E27FC236}">
                <a16:creationId xmlns:a16="http://schemas.microsoft.com/office/drawing/2014/main" id="{1D4EE066-2861-2749-B842-3BF8211B45C8}"/>
              </a:ext>
            </a:extLst>
          </p:cNvPr>
          <p:cNvSpPr txBox="1"/>
          <p:nvPr userDrawn="1"/>
        </p:nvSpPr>
        <p:spPr>
          <a:xfrm>
            <a:off x="918972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4</a:t>
            </a:r>
            <a:endParaRPr lang="ar-SA" sz="6600" b="1" i="0">
              <a:solidFill>
                <a:schemeClr val="accent3"/>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63202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4009">
          <p15:clr>
            <a:srgbClr val="FBAE40"/>
          </p15:clr>
        </p15:guide>
        <p15:guide id="6" pos="5850">
          <p15:clr>
            <a:srgbClr val="FBAE40"/>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5 Numbered Colum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F62EC4-783C-D644-9331-2A649BF3A7B1}"/>
              </a:ext>
            </a:extLst>
          </p:cNvPr>
          <p:cNvSpPr/>
          <p:nvPr userDrawn="1"/>
        </p:nvSpPr>
        <p:spPr>
          <a:xfrm>
            <a:off x="360363" y="1072800"/>
            <a:ext cx="2160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4749200"/>
            <a:ext cx="2160000" cy="15595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1600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2" y="5364000"/>
            <a:ext cx="21600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a:t>
            </a:r>
            <a:endParaRPr lang="ar-SA"/>
          </a:p>
        </p:txBody>
      </p:sp>
      <p:sp>
        <p:nvSpPr>
          <p:cNvPr id="4" name="Title 3">
            <a:extLst>
              <a:ext uri="{FF2B5EF4-FFF2-40B4-BE49-F238E27FC236}">
                <a16:creationId xmlns:a16="http://schemas.microsoft.com/office/drawing/2014/main" id="{48AA8B9A-A01B-9540-AE63-BEEFFC61B39C}"/>
              </a:ext>
            </a:extLst>
          </p:cNvPr>
          <p:cNvSpPr>
            <a:spLocks noGrp="1"/>
          </p:cNvSpPr>
          <p:nvPr>
            <p:ph type="title"/>
          </p:nvPr>
        </p:nvSpPr>
        <p:spPr/>
        <p:txBody>
          <a:bodyPr/>
          <a:lstStyle/>
          <a:p>
            <a:r>
              <a:rPr lang="en-GB"/>
              <a:t>Click to edit Master title style</a:t>
            </a:r>
            <a:endParaRPr lang="en-US"/>
          </a:p>
        </p:txBody>
      </p:sp>
      <p:sp>
        <p:nvSpPr>
          <p:cNvPr id="2" name="TextBox 1">
            <a:extLst>
              <a:ext uri="{FF2B5EF4-FFF2-40B4-BE49-F238E27FC236}">
                <a16:creationId xmlns:a16="http://schemas.microsoft.com/office/drawing/2014/main" id="{0BDADC5D-4747-BE4D-BABA-3465AD4F424F}"/>
              </a:ext>
            </a:extLst>
          </p:cNvPr>
          <p:cNvSpPr txBox="1"/>
          <p:nvPr userDrawn="1"/>
        </p:nvSpPr>
        <p:spPr>
          <a:xfrm>
            <a:off x="40640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1</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37" name="Rectangle 36">
            <a:extLst>
              <a:ext uri="{FF2B5EF4-FFF2-40B4-BE49-F238E27FC236}">
                <a16:creationId xmlns:a16="http://schemas.microsoft.com/office/drawing/2014/main" id="{E7716C60-7810-964B-8692-8987A4A94890}"/>
              </a:ext>
            </a:extLst>
          </p:cNvPr>
          <p:cNvSpPr/>
          <p:nvPr userDrawn="1"/>
        </p:nvSpPr>
        <p:spPr>
          <a:xfrm>
            <a:off x="2703513" y="1072800"/>
            <a:ext cx="2160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8" name="Text Placeholder 7">
            <a:extLst>
              <a:ext uri="{FF2B5EF4-FFF2-40B4-BE49-F238E27FC236}">
                <a16:creationId xmlns:a16="http://schemas.microsoft.com/office/drawing/2014/main" id="{E11C0838-57F1-DC4A-B612-50CD5FD889FD}"/>
              </a:ext>
            </a:extLst>
          </p:cNvPr>
          <p:cNvSpPr>
            <a:spLocks noGrp="1"/>
          </p:cNvSpPr>
          <p:nvPr>
            <p:ph type="body" sz="quarter" idx="25" hasCustomPrompt="1"/>
          </p:nvPr>
        </p:nvSpPr>
        <p:spPr>
          <a:xfrm>
            <a:off x="2703512" y="4749200"/>
            <a:ext cx="2160000" cy="15595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9" name="Text Placeholder 5">
            <a:extLst>
              <a:ext uri="{FF2B5EF4-FFF2-40B4-BE49-F238E27FC236}">
                <a16:creationId xmlns:a16="http://schemas.microsoft.com/office/drawing/2014/main" id="{68B8D62D-4794-7D41-9C3F-A4EA7A654182}"/>
              </a:ext>
            </a:extLst>
          </p:cNvPr>
          <p:cNvSpPr>
            <a:spLocks noGrp="1"/>
          </p:cNvSpPr>
          <p:nvPr>
            <p:ph type="body" sz="quarter" idx="26" hasCustomPrompt="1"/>
          </p:nvPr>
        </p:nvSpPr>
        <p:spPr>
          <a:xfrm>
            <a:off x="2703513" y="1072800"/>
            <a:ext cx="21600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40" name="Text Placeholder 9">
            <a:extLst>
              <a:ext uri="{FF2B5EF4-FFF2-40B4-BE49-F238E27FC236}">
                <a16:creationId xmlns:a16="http://schemas.microsoft.com/office/drawing/2014/main" id="{14EF6785-DA03-1244-B107-E8AD15A0265F}"/>
              </a:ext>
            </a:extLst>
          </p:cNvPr>
          <p:cNvSpPr>
            <a:spLocks noGrp="1"/>
          </p:cNvSpPr>
          <p:nvPr>
            <p:ph type="body" sz="quarter" idx="27" hasCustomPrompt="1"/>
          </p:nvPr>
        </p:nvSpPr>
        <p:spPr>
          <a:xfrm>
            <a:off x="2703512" y="5364000"/>
            <a:ext cx="21600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a:t>
            </a:r>
            <a:endParaRPr lang="ar-SA"/>
          </a:p>
        </p:txBody>
      </p:sp>
      <p:sp>
        <p:nvSpPr>
          <p:cNvPr id="41" name="TextBox 40">
            <a:extLst>
              <a:ext uri="{FF2B5EF4-FFF2-40B4-BE49-F238E27FC236}">
                <a16:creationId xmlns:a16="http://schemas.microsoft.com/office/drawing/2014/main" id="{8C030A56-4372-D14E-BBC4-38EA5F205C47}"/>
              </a:ext>
            </a:extLst>
          </p:cNvPr>
          <p:cNvSpPr txBox="1"/>
          <p:nvPr userDrawn="1"/>
        </p:nvSpPr>
        <p:spPr>
          <a:xfrm>
            <a:off x="274955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2</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42" name="Rectangle 41">
            <a:extLst>
              <a:ext uri="{FF2B5EF4-FFF2-40B4-BE49-F238E27FC236}">
                <a16:creationId xmlns:a16="http://schemas.microsoft.com/office/drawing/2014/main" id="{C67F841C-4F02-5B41-9431-30E58723F121}"/>
              </a:ext>
            </a:extLst>
          </p:cNvPr>
          <p:cNvSpPr/>
          <p:nvPr userDrawn="1"/>
        </p:nvSpPr>
        <p:spPr>
          <a:xfrm>
            <a:off x="5018088" y="1072800"/>
            <a:ext cx="2160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3" name="Text Placeholder 7">
            <a:extLst>
              <a:ext uri="{FF2B5EF4-FFF2-40B4-BE49-F238E27FC236}">
                <a16:creationId xmlns:a16="http://schemas.microsoft.com/office/drawing/2014/main" id="{F8E32100-5E8C-484B-AEDF-71E53F1F34FB}"/>
              </a:ext>
            </a:extLst>
          </p:cNvPr>
          <p:cNvSpPr>
            <a:spLocks noGrp="1"/>
          </p:cNvSpPr>
          <p:nvPr>
            <p:ph type="body" sz="quarter" idx="28" hasCustomPrompt="1"/>
          </p:nvPr>
        </p:nvSpPr>
        <p:spPr>
          <a:xfrm>
            <a:off x="5018087" y="4749200"/>
            <a:ext cx="2160000" cy="15595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44" name="Text Placeholder 5">
            <a:extLst>
              <a:ext uri="{FF2B5EF4-FFF2-40B4-BE49-F238E27FC236}">
                <a16:creationId xmlns:a16="http://schemas.microsoft.com/office/drawing/2014/main" id="{7625711F-2384-6D41-80C5-20759264DE42}"/>
              </a:ext>
            </a:extLst>
          </p:cNvPr>
          <p:cNvSpPr>
            <a:spLocks noGrp="1"/>
          </p:cNvSpPr>
          <p:nvPr>
            <p:ph type="body" sz="quarter" idx="29" hasCustomPrompt="1"/>
          </p:nvPr>
        </p:nvSpPr>
        <p:spPr>
          <a:xfrm>
            <a:off x="5018088" y="1072800"/>
            <a:ext cx="21600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45" name="Text Placeholder 9">
            <a:extLst>
              <a:ext uri="{FF2B5EF4-FFF2-40B4-BE49-F238E27FC236}">
                <a16:creationId xmlns:a16="http://schemas.microsoft.com/office/drawing/2014/main" id="{54A34157-3568-2348-944D-9426409E8330}"/>
              </a:ext>
            </a:extLst>
          </p:cNvPr>
          <p:cNvSpPr>
            <a:spLocks noGrp="1"/>
          </p:cNvSpPr>
          <p:nvPr>
            <p:ph type="body" sz="quarter" idx="30" hasCustomPrompt="1"/>
          </p:nvPr>
        </p:nvSpPr>
        <p:spPr>
          <a:xfrm>
            <a:off x="5018087" y="5364000"/>
            <a:ext cx="21600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a:t>
            </a:r>
            <a:endParaRPr lang="ar-SA"/>
          </a:p>
        </p:txBody>
      </p:sp>
      <p:sp>
        <p:nvSpPr>
          <p:cNvPr id="46" name="TextBox 45">
            <a:extLst>
              <a:ext uri="{FF2B5EF4-FFF2-40B4-BE49-F238E27FC236}">
                <a16:creationId xmlns:a16="http://schemas.microsoft.com/office/drawing/2014/main" id="{15DF03BE-39F8-4F40-95CF-820A66F0E24A}"/>
              </a:ext>
            </a:extLst>
          </p:cNvPr>
          <p:cNvSpPr txBox="1"/>
          <p:nvPr userDrawn="1"/>
        </p:nvSpPr>
        <p:spPr>
          <a:xfrm>
            <a:off x="5064125"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3</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47" name="Rectangle 46">
            <a:extLst>
              <a:ext uri="{FF2B5EF4-FFF2-40B4-BE49-F238E27FC236}">
                <a16:creationId xmlns:a16="http://schemas.microsoft.com/office/drawing/2014/main" id="{CCC19F0B-16E2-304D-AD07-52DF326CD26E}"/>
              </a:ext>
            </a:extLst>
          </p:cNvPr>
          <p:cNvSpPr/>
          <p:nvPr userDrawn="1"/>
        </p:nvSpPr>
        <p:spPr>
          <a:xfrm>
            <a:off x="7347600" y="1072800"/>
            <a:ext cx="2160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8" name="Text Placeholder 7">
            <a:extLst>
              <a:ext uri="{FF2B5EF4-FFF2-40B4-BE49-F238E27FC236}">
                <a16:creationId xmlns:a16="http://schemas.microsoft.com/office/drawing/2014/main" id="{1690FC4A-C95B-EC42-99B2-DFBE668B0AF6}"/>
              </a:ext>
            </a:extLst>
          </p:cNvPr>
          <p:cNvSpPr>
            <a:spLocks noGrp="1"/>
          </p:cNvSpPr>
          <p:nvPr>
            <p:ph type="body" sz="quarter" idx="31" hasCustomPrompt="1"/>
          </p:nvPr>
        </p:nvSpPr>
        <p:spPr>
          <a:xfrm>
            <a:off x="7346950" y="4749200"/>
            <a:ext cx="2160000" cy="15595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49" name="Text Placeholder 5">
            <a:extLst>
              <a:ext uri="{FF2B5EF4-FFF2-40B4-BE49-F238E27FC236}">
                <a16:creationId xmlns:a16="http://schemas.microsoft.com/office/drawing/2014/main" id="{EEE8B1B9-2859-004C-BEF9-F19E036268D8}"/>
              </a:ext>
            </a:extLst>
          </p:cNvPr>
          <p:cNvSpPr>
            <a:spLocks noGrp="1"/>
          </p:cNvSpPr>
          <p:nvPr>
            <p:ph type="body" sz="quarter" idx="32" hasCustomPrompt="1"/>
          </p:nvPr>
        </p:nvSpPr>
        <p:spPr>
          <a:xfrm>
            <a:off x="7346951" y="1072800"/>
            <a:ext cx="21600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50" name="Text Placeholder 9">
            <a:extLst>
              <a:ext uri="{FF2B5EF4-FFF2-40B4-BE49-F238E27FC236}">
                <a16:creationId xmlns:a16="http://schemas.microsoft.com/office/drawing/2014/main" id="{C0F6BA4D-EDAA-8B4C-A6FD-DC0EB6098CF0}"/>
              </a:ext>
            </a:extLst>
          </p:cNvPr>
          <p:cNvSpPr>
            <a:spLocks noGrp="1"/>
          </p:cNvSpPr>
          <p:nvPr>
            <p:ph type="body" sz="quarter" idx="33" hasCustomPrompt="1"/>
          </p:nvPr>
        </p:nvSpPr>
        <p:spPr>
          <a:xfrm>
            <a:off x="7346950" y="5364000"/>
            <a:ext cx="21600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a:t>
            </a:r>
            <a:endParaRPr lang="ar-SA"/>
          </a:p>
        </p:txBody>
      </p:sp>
      <p:sp>
        <p:nvSpPr>
          <p:cNvPr id="51" name="TextBox 50">
            <a:extLst>
              <a:ext uri="{FF2B5EF4-FFF2-40B4-BE49-F238E27FC236}">
                <a16:creationId xmlns:a16="http://schemas.microsoft.com/office/drawing/2014/main" id="{F17B9DEB-FFEB-A149-ADC6-25F7CE40DF53}"/>
              </a:ext>
            </a:extLst>
          </p:cNvPr>
          <p:cNvSpPr txBox="1"/>
          <p:nvPr userDrawn="1"/>
        </p:nvSpPr>
        <p:spPr>
          <a:xfrm>
            <a:off x="7392988"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4</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52" name="Rectangle 51">
            <a:extLst>
              <a:ext uri="{FF2B5EF4-FFF2-40B4-BE49-F238E27FC236}">
                <a16:creationId xmlns:a16="http://schemas.microsoft.com/office/drawing/2014/main" id="{9DC34432-3288-A049-B8EF-01F9D11F3A9E}"/>
              </a:ext>
            </a:extLst>
          </p:cNvPr>
          <p:cNvSpPr/>
          <p:nvPr userDrawn="1"/>
        </p:nvSpPr>
        <p:spPr>
          <a:xfrm>
            <a:off x="9669600" y="1072800"/>
            <a:ext cx="2160000" cy="3675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3" name="Text Placeholder 7">
            <a:extLst>
              <a:ext uri="{FF2B5EF4-FFF2-40B4-BE49-F238E27FC236}">
                <a16:creationId xmlns:a16="http://schemas.microsoft.com/office/drawing/2014/main" id="{BA3EC096-8873-924D-8057-333BFBBFD3B5}"/>
              </a:ext>
            </a:extLst>
          </p:cNvPr>
          <p:cNvSpPr>
            <a:spLocks noGrp="1"/>
          </p:cNvSpPr>
          <p:nvPr>
            <p:ph type="body" sz="quarter" idx="34" hasCustomPrompt="1"/>
          </p:nvPr>
        </p:nvSpPr>
        <p:spPr>
          <a:xfrm>
            <a:off x="9669600" y="4748400"/>
            <a:ext cx="2160000" cy="15595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54" name="Text Placeholder 5">
            <a:extLst>
              <a:ext uri="{FF2B5EF4-FFF2-40B4-BE49-F238E27FC236}">
                <a16:creationId xmlns:a16="http://schemas.microsoft.com/office/drawing/2014/main" id="{4A5A9D55-EA57-7C44-88EE-4FF0A1FC4B93}"/>
              </a:ext>
            </a:extLst>
          </p:cNvPr>
          <p:cNvSpPr>
            <a:spLocks noGrp="1"/>
          </p:cNvSpPr>
          <p:nvPr>
            <p:ph type="body" sz="quarter" idx="35" hasCustomPrompt="1"/>
          </p:nvPr>
        </p:nvSpPr>
        <p:spPr>
          <a:xfrm>
            <a:off x="9675814" y="1072800"/>
            <a:ext cx="2160000" cy="3675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55" name="Text Placeholder 9">
            <a:extLst>
              <a:ext uri="{FF2B5EF4-FFF2-40B4-BE49-F238E27FC236}">
                <a16:creationId xmlns:a16="http://schemas.microsoft.com/office/drawing/2014/main" id="{54BAD46C-76BF-A64B-BEB8-01A40431EBB0}"/>
              </a:ext>
            </a:extLst>
          </p:cNvPr>
          <p:cNvSpPr>
            <a:spLocks noGrp="1"/>
          </p:cNvSpPr>
          <p:nvPr>
            <p:ph type="body" sz="quarter" idx="36" hasCustomPrompt="1"/>
          </p:nvPr>
        </p:nvSpPr>
        <p:spPr>
          <a:xfrm>
            <a:off x="9669600" y="5364000"/>
            <a:ext cx="2160000" cy="943200"/>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a:t>
            </a:r>
            <a:endParaRPr lang="ar-SA"/>
          </a:p>
        </p:txBody>
      </p:sp>
      <p:sp>
        <p:nvSpPr>
          <p:cNvPr id="56" name="TextBox 55">
            <a:extLst>
              <a:ext uri="{FF2B5EF4-FFF2-40B4-BE49-F238E27FC236}">
                <a16:creationId xmlns:a16="http://schemas.microsoft.com/office/drawing/2014/main" id="{F29963BD-E511-4143-889B-FFCA9138C037}"/>
              </a:ext>
            </a:extLst>
          </p:cNvPr>
          <p:cNvSpPr txBox="1"/>
          <p:nvPr userDrawn="1"/>
        </p:nvSpPr>
        <p:spPr>
          <a:xfrm>
            <a:off x="9721851"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5</a:t>
            </a:r>
            <a:endParaRPr lang="ar-SA" sz="6600" b="1" i="0">
              <a:solidFill>
                <a:schemeClr val="accent3"/>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95482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4009">
          <p15:clr>
            <a:srgbClr val="FBAE40"/>
          </p15:clr>
        </p15:guide>
        <p15:guide id="6" pos="5850">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ext with 12 Box">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4" name="Rectangle 3">
            <a:extLst>
              <a:ext uri="{FF2B5EF4-FFF2-40B4-BE49-F238E27FC236}">
                <a16:creationId xmlns:a16="http://schemas.microsoft.com/office/drawing/2014/main" id="{610ACDF2-F023-A54E-B2A2-0E26810C5758}"/>
              </a:ext>
            </a:extLst>
          </p:cNvPr>
          <p:cNvSpPr/>
          <p:nvPr userDrawn="1"/>
        </p:nvSpPr>
        <p:spPr>
          <a:xfrm>
            <a:off x="360422"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sz="1200"/>
          </a:p>
        </p:txBody>
      </p:sp>
      <p:sp>
        <p:nvSpPr>
          <p:cNvPr id="21" name="Rectangle 20">
            <a:extLst>
              <a:ext uri="{FF2B5EF4-FFF2-40B4-BE49-F238E27FC236}">
                <a16:creationId xmlns:a16="http://schemas.microsoft.com/office/drawing/2014/main" id="{5DD11B46-3736-EF45-A40B-89CAA140BA1D}"/>
              </a:ext>
            </a:extLst>
          </p:cNvPr>
          <p:cNvSpPr/>
          <p:nvPr userDrawn="1"/>
        </p:nvSpPr>
        <p:spPr>
          <a:xfrm>
            <a:off x="3239556"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2" name="Rectangle 21">
            <a:extLst>
              <a:ext uri="{FF2B5EF4-FFF2-40B4-BE49-F238E27FC236}">
                <a16:creationId xmlns:a16="http://schemas.microsoft.com/office/drawing/2014/main" id="{F7CAA59F-8E4A-FC46-A12F-FB334D030986}"/>
              </a:ext>
            </a:extLst>
          </p:cNvPr>
          <p:cNvSpPr/>
          <p:nvPr userDrawn="1"/>
        </p:nvSpPr>
        <p:spPr>
          <a:xfrm>
            <a:off x="6119114"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8" name="Rectangle 27">
            <a:extLst>
              <a:ext uri="{FF2B5EF4-FFF2-40B4-BE49-F238E27FC236}">
                <a16:creationId xmlns:a16="http://schemas.microsoft.com/office/drawing/2014/main" id="{9754C047-12EC-5743-BFFB-FE2A692E47C9}"/>
              </a:ext>
            </a:extLst>
          </p:cNvPr>
          <p:cNvSpPr/>
          <p:nvPr userDrawn="1"/>
        </p:nvSpPr>
        <p:spPr>
          <a:xfrm>
            <a:off x="8998671"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7" name="Rectangle 56">
            <a:extLst>
              <a:ext uri="{FF2B5EF4-FFF2-40B4-BE49-F238E27FC236}">
                <a16:creationId xmlns:a16="http://schemas.microsoft.com/office/drawing/2014/main" id="{4661CE75-641E-CE4F-84A9-ABE2C6D81CD4}"/>
              </a:ext>
            </a:extLst>
          </p:cNvPr>
          <p:cNvSpPr/>
          <p:nvPr userDrawn="1"/>
        </p:nvSpPr>
        <p:spPr>
          <a:xfrm>
            <a:off x="359998"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8" name="Rectangle 57">
            <a:extLst>
              <a:ext uri="{FF2B5EF4-FFF2-40B4-BE49-F238E27FC236}">
                <a16:creationId xmlns:a16="http://schemas.microsoft.com/office/drawing/2014/main" id="{98823237-1928-7042-AF2C-FC9297064A76}"/>
              </a:ext>
            </a:extLst>
          </p:cNvPr>
          <p:cNvSpPr/>
          <p:nvPr userDrawn="1"/>
        </p:nvSpPr>
        <p:spPr>
          <a:xfrm>
            <a:off x="3239556"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9" name="Rectangle 58">
            <a:extLst>
              <a:ext uri="{FF2B5EF4-FFF2-40B4-BE49-F238E27FC236}">
                <a16:creationId xmlns:a16="http://schemas.microsoft.com/office/drawing/2014/main" id="{5A24F87B-5B27-4241-9324-6B3BB60CCCDD}"/>
              </a:ext>
            </a:extLst>
          </p:cNvPr>
          <p:cNvSpPr/>
          <p:nvPr userDrawn="1"/>
        </p:nvSpPr>
        <p:spPr>
          <a:xfrm>
            <a:off x="6119114"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0" name="Rectangle 59">
            <a:extLst>
              <a:ext uri="{FF2B5EF4-FFF2-40B4-BE49-F238E27FC236}">
                <a16:creationId xmlns:a16="http://schemas.microsoft.com/office/drawing/2014/main" id="{027092B3-185D-424E-BD75-3F3D6AD80906}"/>
              </a:ext>
            </a:extLst>
          </p:cNvPr>
          <p:cNvSpPr/>
          <p:nvPr userDrawn="1"/>
        </p:nvSpPr>
        <p:spPr>
          <a:xfrm>
            <a:off x="8998671"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1" name="Rectangle 60">
            <a:extLst>
              <a:ext uri="{FF2B5EF4-FFF2-40B4-BE49-F238E27FC236}">
                <a16:creationId xmlns:a16="http://schemas.microsoft.com/office/drawing/2014/main" id="{180EFAF0-822D-5A49-9115-EE4190F10D74}"/>
              </a:ext>
            </a:extLst>
          </p:cNvPr>
          <p:cNvSpPr/>
          <p:nvPr userDrawn="1"/>
        </p:nvSpPr>
        <p:spPr>
          <a:xfrm>
            <a:off x="359998"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2" name="Rectangle 61">
            <a:extLst>
              <a:ext uri="{FF2B5EF4-FFF2-40B4-BE49-F238E27FC236}">
                <a16:creationId xmlns:a16="http://schemas.microsoft.com/office/drawing/2014/main" id="{ABA03062-2B5F-C443-A4B7-7B31EF4196D2}"/>
              </a:ext>
            </a:extLst>
          </p:cNvPr>
          <p:cNvSpPr/>
          <p:nvPr userDrawn="1"/>
        </p:nvSpPr>
        <p:spPr>
          <a:xfrm>
            <a:off x="3239556"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3" name="Rectangle 62">
            <a:extLst>
              <a:ext uri="{FF2B5EF4-FFF2-40B4-BE49-F238E27FC236}">
                <a16:creationId xmlns:a16="http://schemas.microsoft.com/office/drawing/2014/main" id="{1001E479-5701-584B-8602-456316BB7B7D}"/>
              </a:ext>
            </a:extLst>
          </p:cNvPr>
          <p:cNvSpPr/>
          <p:nvPr userDrawn="1"/>
        </p:nvSpPr>
        <p:spPr>
          <a:xfrm>
            <a:off x="6119114"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4" name="Rectangle 63">
            <a:extLst>
              <a:ext uri="{FF2B5EF4-FFF2-40B4-BE49-F238E27FC236}">
                <a16:creationId xmlns:a16="http://schemas.microsoft.com/office/drawing/2014/main" id="{7ACBE2C6-D6BE-7241-B78B-1F3CACC06AA9}"/>
              </a:ext>
            </a:extLst>
          </p:cNvPr>
          <p:cNvSpPr/>
          <p:nvPr userDrawn="1"/>
        </p:nvSpPr>
        <p:spPr>
          <a:xfrm>
            <a:off x="8998671"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 name="Text Placeholder 6">
            <a:extLst>
              <a:ext uri="{FF2B5EF4-FFF2-40B4-BE49-F238E27FC236}">
                <a16:creationId xmlns:a16="http://schemas.microsoft.com/office/drawing/2014/main" id="{FF4501F0-9F8E-9D4C-A778-43CA6B8E4248}"/>
              </a:ext>
            </a:extLst>
          </p:cNvPr>
          <p:cNvSpPr>
            <a:spLocks noGrp="1"/>
          </p:cNvSpPr>
          <p:nvPr>
            <p:ph type="body" sz="quarter" idx="11" hasCustomPrompt="1"/>
          </p:nvPr>
        </p:nvSpPr>
        <p:spPr>
          <a:xfrm>
            <a:off x="360422"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65" name="Text Placeholder 6">
            <a:extLst>
              <a:ext uri="{FF2B5EF4-FFF2-40B4-BE49-F238E27FC236}">
                <a16:creationId xmlns:a16="http://schemas.microsoft.com/office/drawing/2014/main" id="{F7846371-0C77-AA40-97A0-79E56BACB943}"/>
              </a:ext>
            </a:extLst>
          </p:cNvPr>
          <p:cNvSpPr>
            <a:spLocks noGrp="1"/>
          </p:cNvSpPr>
          <p:nvPr>
            <p:ph type="body" sz="quarter" idx="12" hasCustomPrompt="1"/>
          </p:nvPr>
        </p:nvSpPr>
        <p:spPr>
          <a:xfrm>
            <a:off x="360422"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66" name="Text Placeholder 6">
            <a:extLst>
              <a:ext uri="{FF2B5EF4-FFF2-40B4-BE49-F238E27FC236}">
                <a16:creationId xmlns:a16="http://schemas.microsoft.com/office/drawing/2014/main" id="{28A94B59-1B67-DC42-85E9-31D3553CD9CC}"/>
              </a:ext>
            </a:extLst>
          </p:cNvPr>
          <p:cNvSpPr>
            <a:spLocks noGrp="1"/>
          </p:cNvSpPr>
          <p:nvPr>
            <p:ph type="body" sz="quarter" idx="13" hasCustomPrompt="1"/>
          </p:nvPr>
        </p:nvSpPr>
        <p:spPr>
          <a:xfrm>
            <a:off x="360422"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67" name="Text Placeholder 6">
            <a:extLst>
              <a:ext uri="{FF2B5EF4-FFF2-40B4-BE49-F238E27FC236}">
                <a16:creationId xmlns:a16="http://schemas.microsoft.com/office/drawing/2014/main" id="{1C476F38-A540-D04D-8359-45D11E4845F9}"/>
              </a:ext>
            </a:extLst>
          </p:cNvPr>
          <p:cNvSpPr>
            <a:spLocks noGrp="1"/>
          </p:cNvSpPr>
          <p:nvPr>
            <p:ph type="body" sz="quarter" idx="14" hasCustomPrompt="1"/>
          </p:nvPr>
        </p:nvSpPr>
        <p:spPr>
          <a:xfrm>
            <a:off x="360422"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78" name="Text Placeholder 6">
            <a:extLst>
              <a:ext uri="{FF2B5EF4-FFF2-40B4-BE49-F238E27FC236}">
                <a16:creationId xmlns:a16="http://schemas.microsoft.com/office/drawing/2014/main" id="{5A695B54-20C5-7A48-A56E-F4D46C7AFE83}"/>
              </a:ext>
            </a:extLst>
          </p:cNvPr>
          <p:cNvSpPr>
            <a:spLocks noGrp="1"/>
          </p:cNvSpPr>
          <p:nvPr>
            <p:ph type="body" sz="quarter" idx="15" hasCustomPrompt="1"/>
          </p:nvPr>
        </p:nvSpPr>
        <p:spPr>
          <a:xfrm>
            <a:off x="3239556"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79" name="Text Placeholder 6">
            <a:extLst>
              <a:ext uri="{FF2B5EF4-FFF2-40B4-BE49-F238E27FC236}">
                <a16:creationId xmlns:a16="http://schemas.microsoft.com/office/drawing/2014/main" id="{AA756910-5D79-0D43-8AAC-266225CE19F1}"/>
              </a:ext>
            </a:extLst>
          </p:cNvPr>
          <p:cNvSpPr>
            <a:spLocks noGrp="1"/>
          </p:cNvSpPr>
          <p:nvPr>
            <p:ph type="body" sz="quarter" idx="16" hasCustomPrompt="1"/>
          </p:nvPr>
        </p:nvSpPr>
        <p:spPr>
          <a:xfrm>
            <a:off x="3239556"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80" name="Text Placeholder 6">
            <a:extLst>
              <a:ext uri="{FF2B5EF4-FFF2-40B4-BE49-F238E27FC236}">
                <a16:creationId xmlns:a16="http://schemas.microsoft.com/office/drawing/2014/main" id="{EA85A560-FDB3-9442-9A85-D24C7934104D}"/>
              </a:ext>
            </a:extLst>
          </p:cNvPr>
          <p:cNvSpPr>
            <a:spLocks noGrp="1"/>
          </p:cNvSpPr>
          <p:nvPr>
            <p:ph type="body" sz="quarter" idx="17" hasCustomPrompt="1"/>
          </p:nvPr>
        </p:nvSpPr>
        <p:spPr>
          <a:xfrm>
            <a:off x="3239556"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81" name="Text Placeholder 6">
            <a:extLst>
              <a:ext uri="{FF2B5EF4-FFF2-40B4-BE49-F238E27FC236}">
                <a16:creationId xmlns:a16="http://schemas.microsoft.com/office/drawing/2014/main" id="{AAA7411B-CDBF-A149-991D-A1FE49C33DFE}"/>
              </a:ext>
            </a:extLst>
          </p:cNvPr>
          <p:cNvSpPr>
            <a:spLocks noGrp="1"/>
          </p:cNvSpPr>
          <p:nvPr>
            <p:ph type="body" sz="quarter" idx="18" hasCustomPrompt="1"/>
          </p:nvPr>
        </p:nvSpPr>
        <p:spPr>
          <a:xfrm>
            <a:off x="3239556"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82" name="Text Placeholder 6">
            <a:extLst>
              <a:ext uri="{FF2B5EF4-FFF2-40B4-BE49-F238E27FC236}">
                <a16:creationId xmlns:a16="http://schemas.microsoft.com/office/drawing/2014/main" id="{ADB258B7-2AAE-5C48-B066-A21DD8B552C0}"/>
              </a:ext>
            </a:extLst>
          </p:cNvPr>
          <p:cNvSpPr>
            <a:spLocks noGrp="1"/>
          </p:cNvSpPr>
          <p:nvPr>
            <p:ph type="body" sz="quarter" idx="19" hasCustomPrompt="1"/>
          </p:nvPr>
        </p:nvSpPr>
        <p:spPr>
          <a:xfrm>
            <a:off x="6119114"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83" name="Text Placeholder 6">
            <a:extLst>
              <a:ext uri="{FF2B5EF4-FFF2-40B4-BE49-F238E27FC236}">
                <a16:creationId xmlns:a16="http://schemas.microsoft.com/office/drawing/2014/main" id="{F0249E73-3616-574F-A8E5-AA3CB8319106}"/>
              </a:ext>
            </a:extLst>
          </p:cNvPr>
          <p:cNvSpPr>
            <a:spLocks noGrp="1"/>
          </p:cNvSpPr>
          <p:nvPr>
            <p:ph type="body" sz="quarter" idx="20" hasCustomPrompt="1"/>
          </p:nvPr>
        </p:nvSpPr>
        <p:spPr>
          <a:xfrm>
            <a:off x="6119114"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84" name="Text Placeholder 6">
            <a:extLst>
              <a:ext uri="{FF2B5EF4-FFF2-40B4-BE49-F238E27FC236}">
                <a16:creationId xmlns:a16="http://schemas.microsoft.com/office/drawing/2014/main" id="{8F73A1B1-0BD5-354F-9F47-A2FC034EB70D}"/>
              </a:ext>
            </a:extLst>
          </p:cNvPr>
          <p:cNvSpPr>
            <a:spLocks noGrp="1"/>
          </p:cNvSpPr>
          <p:nvPr>
            <p:ph type="body" sz="quarter" idx="21" hasCustomPrompt="1"/>
          </p:nvPr>
        </p:nvSpPr>
        <p:spPr>
          <a:xfrm>
            <a:off x="6119114"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85" name="Text Placeholder 6">
            <a:extLst>
              <a:ext uri="{FF2B5EF4-FFF2-40B4-BE49-F238E27FC236}">
                <a16:creationId xmlns:a16="http://schemas.microsoft.com/office/drawing/2014/main" id="{D5A425F6-3CC9-F845-9EEF-1B89239D1E52}"/>
              </a:ext>
            </a:extLst>
          </p:cNvPr>
          <p:cNvSpPr>
            <a:spLocks noGrp="1"/>
          </p:cNvSpPr>
          <p:nvPr>
            <p:ph type="body" sz="quarter" idx="22" hasCustomPrompt="1"/>
          </p:nvPr>
        </p:nvSpPr>
        <p:spPr>
          <a:xfrm>
            <a:off x="6119114"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86" name="Text Placeholder 6">
            <a:extLst>
              <a:ext uri="{FF2B5EF4-FFF2-40B4-BE49-F238E27FC236}">
                <a16:creationId xmlns:a16="http://schemas.microsoft.com/office/drawing/2014/main" id="{FA514857-C845-0541-9EE8-77328F0E7D5B}"/>
              </a:ext>
            </a:extLst>
          </p:cNvPr>
          <p:cNvSpPr>
            <a:spLocks noGrp="1"/>
          </p:cNvSpPr>
          <p:nvPr>
            <p:ph type="body" sz="quarter" idx="23" hasCustomPrompt="1"/>
          </p:nvPr>
        </p:nvSpPr>
        <p:spPr>
          <a:xfrm>
            <a:off x="8998671"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87" name="Text Placeholder 6">
            <a:extLst>
              <a:ext uri="{FF2B5EF4-FFF2-40B4-BE49-F238E27FC236}">
                <a16:creationId xmlns:a16="http://schemas.microsoft.com/office/drawing/2014/main" id="{7E3754B0-FAD2-2443-A6AA-D782C79F79DB}"/>
              </a:ext>
            </a:extLst>
          </p:cNvPr>
          <p:cNvSpPr>
            <a:spLocks noGrp="1"/>
          </p:cNvSpPr>
          <p:nvPr>
            <p:ph type="body" sz="quarter" idx="24" hasCustomPrompt="1"/>
          </p:nvPr>
        </p:nvSpPr>
        <p:spPr>
          <a:xfrm>
            <a:off x="8998671"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88" name="Text Placeholder 6">
            <a:extLst>
              <a:ext uri="{FF2B5EF4-FFF2-40B4-BE49-F238E27FC236}">
                <a16:creationId xmlns:a16="http://schemas.microsoft.com/office/drawing/2014/main" id="{0A512161-1478-E840-847C-CE0FA3769830}"/>
              </a:ext>
            </a:extLst>
          </p:cNvPr>
          <p:cNvSpPr>
            <a:spLocks noGrp="1"/>
          </p:cNvSpPr>
          <p:nvPr>
            <p:ph type="body" sz="quarter" idx="25" hasCustomPrompt="1"/>
          </p:nvPr>
        </p:nvSpPr>
        <p:spPr>
          <a:xfrm>
            <a:off x="8998671"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89" name="Text Placeholder 6">
            <a:extLst>
              <a:ext uri="{FF2B5EF4-FFF2-40B4-BE49-F238E27FC236}">
                <a16:creationId xmlns:a16="http://schemas.microsoft.com/office/drawing/2014/main" id="{0C6D09DC-1E71-4944-80BC-2E01DA6B9707}"/>
              </a:ext>
            </a:extLst>
          </p:cNvPr>
          <p:cNvSpPr>
            <a:spLocks noGrp="1"/>
          </p:cNvSpPr>
          <p:nvPr>
            <p:ph type="body" sz="quarter" idx="26" hasCustomPrompt="1"/>
          </p:nvPr>
        </p:nvSpPr>
        <p:spPr>
          <a:xfrm>
            <a:off x="8998671"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90" name="Text Placeholder 6">
            <a:extLst>
              <a:ext uri="{FF2B5EF4-FFF2-40B4-BE49-F238E27FC236}">
                <a16:creationId xmlns:a16="http://schemas.microsoft.com/office/drawing/2014/main" id="{0C800B41-610B-4149-801F-EEEBC03C2BB3}"/>
              </a:ext>
            </a:extLst>
          </p:cNvPr>
          <p:cNvSpPr>
            <a:spLocks noGrp="1"/>
          </p:cNvSpPr>
          <p:nvPr>
            <p:ph type="body" sz="quarter" idx="27" hasCustomPrompt="1"/>
          </p:nvPr>
        </p:nvSpPr>
        <p:spPr>
          <a:xfrm>
            <a:off x="371938"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91" name="Text Placeholder 6">
            <a:extLst>
              <a:ext uri="{FF2B5EF4-FFF2-40B4-BE49-F238E27FC236}">
                <a16:creationId xmlns:a16="http://schemas.microsoft.com/office/drawing/2014/main" id="{92B66CDB-4811-7A46-A093-02BA961AE8A5}"/>
              </a:ext>
            </a:extLst>
          </p:cNvPr>
          <p:cNvSpPr>
            <a:spLocks noGrp="1"/>
          </p:cNvSpPr>
          <p:nvPr>
            <p:ph type="body" sz="quarter" idx="28" hasCustomPrompt="1"/>
          </p:nvPr>
        </p:nvSpPr>
        <p:spPr>
          <a:xfrm>
            <a:off x="371938"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92" name="Text Placeholder 6">
            <a:extLst>
              <a:ext uri="{FF2B5EF4-FFF2-40B4-BE49-F238E27FC236}">
                <a16:creationId xmlns:a16="http://schemas.microsoft.com/office/drawing/2014/main" id="{7CAF6228-52C9-F34E-83CB-B9AD09E50FBE}"/>
              </a:ext>
            </a:extLst>
          </p:cNvPr>
          <p:cNvSpPr>
            <a:spLocks noGrp="1"/>
          </p:cNvSpPr>
          <p:nvPr>
            <p:ph type="body" sz="quarter" idx="29" hasCustomPrompt="1"/>
          </p:nvPr>
        </p:nvSpPr>
        <p:spPr>
          <a:xfrm>
            <a:off x="371938"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93" name="Text Placeholder 6">
            <a:extLst>
              <a:ext uri="{FF2B5EF4-FFF2-40B4-BE49-F238E27FC236}">
                <a16:creationId xmlns:a16="http://schemas.microsoft.com/office/drawing/2014/main" id="{08ABF058-971A-A64C-9AB2-6A26BDD76D01}"/>
              </a:ext>
            </a:extLst>
          </p:cNvPr>
          <p:cNvSpPr>
            <a:spLocks noGrp="1"/>
          </p:cNvSpPr>
          <p:nvPr>
            <p:ph type="body" sz="quarter" idx="30" hasCustomPrompt="1"/>
          </p:nvPr>
        </p:nvSpPr>
        <p:spPr>
          <a:xfrm>
            <a:off x="371938"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94" name="Text Placeholder 6">
            <a:extLst>
              <a:ext uri="{FF2B5EF4-FFF2-40B4-BE49-F238E27FC236}">
                <a16:creationId xmlns:a16="http://schemas.microsoft.com/office/drawing/2014/main" id="{10898A28-3A35-C44F-B00A-A4B130FE6E01}"/>
              </a:ext>
            </a:extLst>
          </p:cNvPr>
          <p:cNvSpPr>
            <a:spLocks noGrp="1"/>
          </p:cNvSpPr>
          <p:nvPr>
            <p:ph type="body" sz="quarter" idx="31" hasCustomPrompt="1"/>
          </p:nvPr>
        </p:nvSpPr>
        <p:spPr>
          <a:xfrm>
            <a:off x="3242460"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95" name="Text Placeholder 6">
            <a:extLst>
              <a:ext uri="{FF2B5EF4-FFF2-40B4-BE49-F238E27FC236}">
                <a16:creationId xmlns:a16="http://schemas.microsoft.com/office/drawing/2014/main" id="{8CB48A1B-F3E1-9342-9F96-2A669FEB8556}"/>
              </a:ext>
            </a:extLst>
          </p:cNvPr>
          <p:cNvSpPr>
            <a:spLocks noGrp="1"/>
          </p:cNvSpPr>
          <p:nvPr>
            <p:ph type="body" sz="quarter" idx="32" hasCustomPrompt="1"/>
          </p:nvPr>
        </p:nvSpPr>
        <p:spPr>
          <a:xfrm>
            <a:off x="3242460"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96" name="Text Placeholder 6">
            <a:extLst>
              <a:ext uri="{FF2B5EF4-FFF2-40B4-BE49-F238E27FC236}">
                <a16:creationId xmlns:a16="http://schemas.microsoft.com/office/drawing/2014/main" id="{2737EBFE-85B1-F444-90EA-2A420513A16F}"/>
              </a:ext>
            </a:extLst>
          </p:cNvPr>
          <p:cNvSpPr>
            <a:spLocks noGrp="1"/>
          </p:cNvSpPr>
          <p:nvPr>
            <p:ph type="body" sz="quarter" idx="33" hasCustomPrompt="1"/>
          </p:nvPr>
        </p:nvSpPr>
        <p:spPr>
          <a:xfrm>
            <a:off x="3242460"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97" name="Text Placeholder 6">
            <a:extLst>
              <a:ext uri="{FF2B5EF4-FFF2-40B4-BE49-F238E27FC236}">
                <a16:creationId xmlns:a16="http://schemas.microsoft.com/office/drawing/2014/main" id="{4918F6ED-78B0-294D-BAF9-4DDCA62D8EA2}"/>
              </a:ext>
            </a:extLst>
          </p:cNvPr>
          <p:cNvSpPr>
            <a:spLocks noGrp="1"/>
          </p:cNvSpPr>
          <p:nvPr>
            <p:ph type="body" sz="quarter" idx="34" hasCustomPrompt="1"/>
          </p:nvPr>
        </p:nvSpPr>
        <p:spPr>
          <a:xfrm>
            <a:off x="3242460"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98" name="Text Placeholder 6">
            <a:extLst>
              <a:ext uri="{FF2B5EF4-FFF2-40B4-BE49-F238E27FC236}">
                <a16:creationId xmlns:a16="http://schemas.microsoft.com/office/drawing/2014/main" id="{A6135E30-376A-414E-BF09-74BBC4932D5C}"/>
              </a:ext>
            </a:extLst>
          </p:cNvPr>
          <p:cNvSpPr>
            <a:spLocks noGrp="1"/>
          </p:cNvSpPr>
          <p:nvPr>
            <p:ph type="body" sz="quarter" idx="35" hasCustomPrompt="1"/>
          </p:nvPr>
        </p:nvSpPr>
        <p:spPr>
          <a:xfrm>
            <a:off x="6124556"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99" name="Text Placeholder 6">
            <a:extLst>
              <a:ext uri="{FF2B5EF4-FFF2-40B4-BE49-F238E27FC236}">
                <a16:creationId xmlns:a16="http://schemas.microsoft.com/office/drawing/2014/main" id="{6627D379-785F-C044-81F9-C41092B1CCF2}"/>
              </a:ext>
            </a:extLst>
          </p:cNvPr>
          <p:cNvSpPr>
            <a:spLocks noGrp="1"/>
          </p:cNvSpPr>
          <p:nvPr>
            <p:ph type="body" sz="quarter" idx="36" hasCustomPrompt="1"/>
          </p:nvPr>
        </p:nvSpPr>
        <p:spPr>
          <a:xfrm>
            <a:off x="6124556"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00" name="Text Placeholder 6">
            <a:extLst>
              <a:ext uri="{FF2B5EF4-FFF2-40B4-BE49-F238E27FC236}">
                <a16:creationId xmlns:a16="http://schemas.microsoft.com/office/drawing/2014/main" id="{CB63DC66-2C8A-7644-9387-8F86500667CD}"/>
              </a:ext>
            </a:extLst>
          </p:cNvPr>
          <p:cNvSpPr>
            <a:spLocks noGrp="1"/>
          </p:cNvSpPr>
          <p:nvPr>
            <p:ph type="body" sz="quarter" idx="37" hasCustomPrompt="1"/>
          </p:nvPr>
        </p:nvSpPr>
        <p:spPr>
          <a:xfrm>
            <a:off x="6124556"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01" name="Text Placeholder 6">
            <a:extLst>
              <a:ext uri="{FF2B5EF4-FFF2-40B4-BE49-F238E27FC236}">
                <a16:creationId xmlns:a16="http://schemas.microsoft.com/office/drawing/2014/main" id="{F80FF2AA-1A95-4D49-AFC4-7AFFBA6F2FDE}"/>
              </a:ext>
            </a:extLst>
          </p:cNvPr>
          <p:cNvSpPr>
            <a:spLocks noGrp="1"/>
          </p:cNvSpPr>
          <p:nvPr>
            <p:ph type="body" sz="quarter" idx="38" hasCustomPrompt="1"/>
          </p:nvPr>
        </p:nvSpPr>
        <p:spPr>
          <a:xfrm>
            <a:off x="6124556"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102" name="Text Placeholder 6">
            <a:extLst>
              <a:ext uri="{FF2B5EF4-FFF2-40B4-BE49-F238E27FC236}">
                <a16:creationId xmlns:a16="http://schemas.microsoft.com/office/drawing/2014/main" id="{06606E1D-2ED4-B644-BC72-4DAA5DDF6D20}"/>
              </a:ext>
            </a:extLst>
          </p:cNvPr>
          <p:cNvSpPr>
            <a:spLocks noGrp="1"/>
          </p:cNvSpPr>
          <p:nvPr>
            <p:ph type="body" sz="quarter" idx="39" hasCustomPrompt="1"/>
          </p:nvPr>
        </p:nvSpPr>
        <p:spPr>
          <a:xfrm>
            <a:off x="8995077"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103" name="Text Placeholder 6">
            <a:extLst>
              <a:ext uri="{FF2B5EF4-FFF2-40B4-BE49-F238E27FC236}">
                <a16:creationId xmlns:a16="http://schemas.microsoft.com/office/drawing/2014/main" id="{E045F8CB-2F53-5F44-869C-3A006D09164E}"/>
              </a:ext>
            </a:extLst>
          </p:cNvPr>
          <p:cNvSpPr>
            <a:spLocks noGrp="1"/>
          </p:cNvSpPr>
          <p:nvPr>
            <p:ph type="body" sz="quarter" idx="40" hasCustomPrompt="1"/>
          </p:nvPr>
        </p:nvSpPr>
        <p:spPr>
          <a:xfrm>
            <a:off x="8995077"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04" name="Text Placeholder 6">
            <a:extLst>
              <a:ext uri="{FF2B5EF4-FFF2-40B4-BE49-F238E27FC236}">
                <a16:creationId xmlns:a16="http://schemas.microsoft.com/office/drawing/2014/main" id="{E86FE3B4-B347-F14E-99A3-8832D5A50299}"/>
              </a:ext>
            </a:extLst>
          </p:cNvPr>
          <p:cNvSpPr>
            <a:spLocks noGrp="1"/>
          </p:cNvSpPr>
          <p:nvPr>
            <p:ph type="body" sz="quarter" idx="41" hasCustomPrompt="1"/>
          </p:nvPr>
        </p:nvSpPr>
        <p:spPr>
          <a:xfrm>
            <a:off x="8995077"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05" name="Text Placeholder 6">
            <a:extLst>
              <a:ext uri="{FF2B5EF4-FFF2-40B4-BE49-F238E27FC236}">
                <a16:creationId xmlns:a16="http://schemas.microsoft.com/office/drawing/2014/main" id="{9130ED90-8ACF-BA4A-9D00-C68D8419362A}"/>
              </a:ext>
            </a:extLst>
          </p:cNvPr>
          <p:cNvSpPr>
            <a:spLocks noGrp="1"/>
          </p:cNvSpPr>
          <p:nvPr>
            <p:ph type="body" sz="quarter" idx="42" hasCustomPrompt="1"/>
          </p:nvPr>
        </p:nvSpPr>
        <p:spPr>
          <a:xfrm>
            <a:off x="8995077"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106" name="Text Placeholder 6">
            <a:extLst>
              <a:ext uri="{FF2B5EF4-FFF2-40B4-BE49-F238E27FC236}">
                <a16:creationId xmlns:a16="http://schemas.microsoft.com/office/drawing/2014/main" id="{752E680D-83B5-D74D-AA21-8110B124EF08}"/>
              </a:ext>
            </a:extLst>
          </p:cNvPr>
          <p:cNvSpPr>
            <a:spLocks noGrp="1"/>
          </p:cNvSpPr>
          <p:nvPr>
            <p:ph type="body" sz="quarter" idx="43" hasCustomPrompt="1"/>
          </p:nvPr>
        </p:nvSpPr>
        <p:spPr>
          <a:xfrm>
            <a:off x="371938"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107" name="Text Placeholder 6">
            <a:extLst>
              <a:ext uri="{FF2B5EF4-FFF2-40B4-BE49-F238E27FC236}">
                <a16:creationId xmlns:a16="http://schemas.microsoft.com/office/drawing/2014/main" id="{0886AAB9-2996-5F47-9517-86CE546E6B85}"/>
              </a:ext>
            </a:extLst>
          </p:cNvPr>
          <p:cNvSpPr>
            <a:spLocks noGrp="1"/>
          </p:cNvSpPr>
          <p:nvPr>
            <p:ph type="body" sz="quarter" idx="44" hasCustomPrompt="1"/>
          </p:nvPr>
        </p:nvSpPr>
        <p:spPr>
          <a:xfrm>
            <a:off x="371938"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08" name="Text Placeholder 6">
            <a:extLst>
              <a:ext uri="{FF2B5EF4-FFF2-40B4-BE49-F238E27FC236}">
                <a16:creationId xmlns:a16="http://schemas.microsoft.com/office/drawing/2014/main" id="{9DC541FD-366E-5044-8F3D-A075E8859D1D}"/>
              </a:ext>
            </a:extLst>
          </p:cNvPr>
          <p:cNvSpPr>
            <a:spLocks noGrp="1"/>
          </p:cNvSpPr>
          <p:nvPr>
            <p:ph type="body" sz="quarter" idx="45" hasCustomPrompt="1"/>
          </p:nvPr>
        </p:nvSpPr>
        <p:spPr>
          <a:xfrm>
            <a:off x="371938"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09" name="Text Placeholder 6">
            <a:extLst>
              <a:ext uri="{FF2B5EF4-FFF2-40B4-BE49-F238E27FC236}">
                <a16:creationId xmlns:a16="http://schemas.microsoft.com/office/drawing/2014/main" id="{463AD912-F828-AA4F-83B6-451B3A5E06BA}"/>
              </a:ext>
            </a:extLst>
          </p:cNvPr>
          <p:cNvSpPr>
            <a:spLocks noGrp="1"/>
          </p:cNvSpPr>
          <p:nvPr>
            <p:ph type="body" sz="quarter" idx="46" hasCustomPrompt="1"/>
          </p:nvPr>
        </p:nvSpPr>
        <p:spPr>
          <a:xfrm>
            <a:off x="371938"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110" name="Text Placeholder 6">
            <a:extLst>
              <a:ext uri="{FF2B5EF4-FFF2-40B4-BE49-F238E27FC236}">
                <a16:creationId xmlns:a16="http://schemas.microsoft.com/office/drawing/2014/main" id="{7F0C38AC-2727-EC42-9CB1-7A8C8C639003}"/>
              </a:ext>
            </a:extLst>
          </p:cNvPr>
          <p:cNvSpPr>
            <a:spLocks noGrp="1"/>
          </p:cNvSpPr>
          <p:nvPr>
            <p:ph type="body" sz="quarter" idx="47" hasCustomPrompt="1"/>
          </p:nvPr>
        </p:nvSpPr>
        <p:spPr>
          <a:xfrm>
            <a:off x="3242460"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111" name="Text Placeholder 6">
            <a:extLst>
              <a:ext uri="{FF2B5EF4-FFF2-40B4-BE49-F238E27FC236}">
                <a16:creationId xmlns:a16="http://schemas.microsoft.com/office/drawing/2014/main" id="{4C5028C5-82F0-9444-BB19-CC21B8C0F43C}"/>
              </a:ext>
            </a:extLst>
          </p:cNvPr>
          <p:cNvSpPr>
            <a:spLocks noGrp="1"/>
          </p:cNvSpPr>
          <p:nvPr>
            <p:ph type="body" sz="quarter" idx="48" hasCustomPrompt="1"/>
          </p:nvPr>
        </p:nvSpPr>
        <p:spPr>
          <a:xfrm>
            <a:off x="3242460"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12" name="Text Placeholder 6">
            <a:extLst>
              <a:ext uri="{FF2B5EF4-FFF2-40B4-BE49-F238E27FC236}">
                <a16:creationId xmlns:a16="http://schemas.microsoft.com/office/drawing/2014/main" id="{BE6B310F-6756-624E-BD02-080BDCC4C65A}"/>
              </a:ext>
            </a:extLst>
          </p:cNvPr>
          <p:cNvSpPr>
            <a:spLocks noGrp="1"/>
          </p:cNvSpPr>
          <p:nvPr>
            <p:ph type="body" sz="quarter" idx="49" hasCustomPrompt="1"/>
          </p:nvPr>
        </p:nvSpPr>
        <p:spPr>
          <a:xfrm>
            <a:off x="3242460"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13" name="Text Placeholder 6">
            <a:extLst>
              <a:ext uri="{FF2B5EF4-FFF2-40B4-BE49-F238E27FC236}">
                <a16:creationId xmlns:a16="http://schemas.microsoft.com/office/drawing/2014/main" id="{7B0B331A-9D96-8B42-AF53-24A505876EE6}"/>
              </a:ext>
            </a:extLst>
          </p:cNvPr>
          <p:cNvSpPr>
            <a:spLocks noGrp="1"/>
          </p:cNvSpPr>
          <p:nvPr>
            <p:ph type="body" sz="quarter" idx="50" hasCustomPrompt="1"/>
          </p:nvPr>
        </p:nvSpPr>
        <p:spPr>
          <a:xfrm>
            <a:off x="3242460"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114" name="Text Placeholder 6">
            <a:extLst>
              <a:ext uri="{FF2B5EF4-FFF2-40B4-BE49-F238E27FC236}">
                <a16:creationId xmlns:a16="http://schemas.microsoft.com/office/drawing/2014/main" id="{CA06D0D7-D418-2A4A-AAF2-255E8FD1F7C1}"/>
              </a:ext>
            </a:extLst>
          </p:cNvPr>
          <p:cNvSpPr>
            <a:spLocks noGrp="1"/>
          </p:cNvSpPr>
          <p:nvPr>
            <p:ph type="body" sz="quarter" idx="51" hasCustomPrompt="1"/>
          </p:nvPr>
        </p:nvSpPr>
        <p:spPr>
          <a:xfrm>
            <a:off x="6124556"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115" name="Text Placeholder 6">
            <a:extLst>
              <a:ext uri="{FF2B5EF4-FFF2-40B4-BE49-F238E27FC236}">
                <a16:creationId xmlns:a16="http://schemas.microsoft.com/office/drawing/2014/main" id="{D367DD51-72A2-E44C-ACE7-BF3A5AA22375}"/>
              </a:ext>
            </a:extLst>
          </p:cNvPr>
          <p:cNvSpPr>
            <a:spLocks noGrp="1"/>
          </p:cNvSpPr>
          <p:nvPr>
            <p:ph type="body" sz="quarter" idx="52" hasCustomPrompt="1"/>
          </p:nvPr>
        </p:nvSpPr>
        <p:spPr>
          <a:xfrm>
            <a:off x="6124556"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16" name="Text Placeholder 6">
            <a:extLst>
              <a:ext uri="{FF2B5EF4-FFF2-40B4-BE49-F238E27FC236}">
                <a16:creationId xmlns:a16="http://schemas.microsoft.com/office/drawing/2014/main" id="{D84F709B-09C5-F743-B584-1668E3736896}"/>
              </a:ext>
            </a:extLst>
          </p:cNvPr>
          <p:cNvSpPr>
            <a:spLocks noGrp="1"/>
          </p:cNvSpPr>
          <p:nvPr>
            <p:ph type="body" sz="quarter" idx="53" hasCustomPrompt="1"/>
          </p:nvPr>
        </p:nvSpPr>
        <p:spPr>
          <a:xfrm>
            <a:off x="6124556"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17" name="Text Placeholder 6">
            <a:extLst>
              <a:ext uri="{FF2B5EF4-FFF2-40B4-BE49-F238E27FC236}">
                <a16:creationId xmlns:a16="http://schemas.microsoft.com/office/drawing/2014/main" id="{3AE5009F-6316-464C-966B-05BE070F38DC}"/>
              </a:ext>
            </a:extLst>
          </p:cNvPr>
          <p:cNvSpPr>
            <a:spLocks noGrp="1"/>
          </p:cNvSpPr>
          <p:nvPr>
            <p:ph type="body" sz="quarter" idx="54" hasCustomPrompt="1"/>
          </p:nvPr>
        </p:nvSpPr>
        <p:spPr>
          <a:xfrm>
            <a:off x="6124556"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118" name="Text Placeholder 6">
            <a:extLst>
              <a:ext uri="{FF2B5EF4-FFF2-40B4-BE49-F238E27FC236}">
                <a16:creationId xmlns:a16="http://schemas.microsoft.com/office/drawing/2014/main" id="{C1FB4919-2ED9-4448-B836-82534F95851A}"/>
              </a:ext>
            </a:extLst>
          </p:cNvPr>
          <p:cNvSpPr>
            <a:spLocks noGrp="1"/>
          </p:cNvSpPr>
          <p:nvPr>
            <p:ph type="body" sz="quarter" idx="55" hasCustomPrompt="1"/>
          </p:nvPr>
        </p:nvSpPr>
        <p:spPr>
          <a:xfrm>
            <a:off x="8995077"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119" name="Text Placeholder 6">
            <a:extLst>
              <a:ext uri="{FF2B5EF4-FFF2-40B4-BE49-F238E27FC236}">
                <a16:creationId xmlns:a16="http://schemas.microsoft.com/office/drawing/2014/main" id="{4D9D6562-1B70-9543-8E99-B2382011AC3B}"/>
              </a:ext>
            </a:extLst>
          </p:cNvPr>
          <p:cNvSpPr>
            <a:spLocks noGrp="1"/>
          </p:cNvSpPr>
          <p:nvPr>
            <p:ph type="body" sz="quarter" idx="56" hasCustomPrompt="1"/>
          </p:nvPr>
        </p:nvSpPr>
        <p:spPr>
          <a:xfrm>
            <a:off x="8995077"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20" name="Text Placeholder 6">
            <a:extLst>
              <a:ext uri="{FF2B5EF4-FFF2-40B4-BE49-F238E27FC236}">
                <a16:creationId xmlns:a16="http://schemas.microsoft.com/office/drawing/2014/main" id="{F4DE1948-7ACF-E746-9377-AEDC57B144F7}"/>
              </a:ext>
            </a:extLst>
          </p:cNvPr>
          <p:cNvSpPr>
            <a:spLocks noGrp="1"/>
          </p:cNvSpPr>
          <p:nvPr>
            <p:ph type="body" sz="quarter" idx="57" hasCustomPrompt="1"/>
          </p:nvPr>
        </p:nvSpPr>
        <p:spPr>
          <a:xfrm>
            <a:off x="8995077"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21" name="Text Placeholder 6">
            <a:extLst>
              <a:ext uri="{FF2B5EF4-FFF2-40B4-BE49-F238E27FC236}">
                <a16:creationId xmlns:a16="http://schemas.microsoft.com/office/drawing/2014/main" id="{D71164E4-CA15-194B-B6BE-D79D81606716}"/>
              </a:ext>
            </a:extLst>
          </p:cNvPr>
          <p:cNvSpPr>
            <a:spLocks noGrp="1"/>
          </p:cNvSpPr>
          <p:nvPr>
            <p:ph type="body" sz="quarter" idx="58" hasCustomPrompt="1"/>
          </p:nvPr>
        </p:nvSpPr>
        <p:spPr>
          <a:xfrm>
            <a:off x="8995077"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5" name="Title 4">
            <a:extLst>
              <a:ext uri="{FF2B5EF4-FFF2-40B4-BE49-F238E27FC236}">
                <a16:creationId xmlns:a16="http://schemas.microsoft.com/office/drawing/2014/main" id="{7DCE1CBE-E68A-8846-AB88-12EB113CEA11}"/>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19735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4009">
          <p15:clr>
            <a:srgbClr val="FBAE40"/>
          </p15:clr>
        </p15:guide>
        <p15:guide id="6" pos="5850">
          <p15:clr>
            <a:srgbClr val="FBAE40"/>
          </p15:clr>
        </p15:guide>
        <p15:guide id="7" orient="horz" pos="161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 Pictures">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7E6DFB6-219E-534C-BD8C-ED24463D8830}"/>
              </a:ext>
            </a:extLst>
          </p:cNvPr>
          <p:cNvSpPr>
            <a:spLocks noGrp="1"/>
          </p:cNvSpPr>
          <p:nvPr>
            <p:ph type="pic" sz="quarter" idx="15"/>
          </p:nvPr>
        </p:nvSpPr>
        <p:spPr>
          <a:xfrm>
            <a:off x="8127601" y="3429000"/>
            <a:ext cx="4064399" cy="3429000"/>
          </a:xfrm>
        </p:spPr>
        <p:txBody>
          <a:bodyPr/>
          <a:lstStyle/>
          <a:p>
            <a:endParaRPr lang="en-US"/>
          </a:p>
        </p:txBody>
      </p:sp>
      <p:sp>
        <p:nvSpPr>
          <p:cNvPr id="7" name="Picture Placeholder 2">
            <a:extLst>
              <a:ext uri="{FF2B5EF4-FFF2-40B4-BE49-F238E27FC236}">
                <a16:creationId xmlns:a16="http://schemas.microsoft.com/office/drawing/2014/main" id="{9E68EB46-53D5-4D42-AEEB-8A743AEF5714}"/>
              </a:ext>
            </a:extLst>
          </p:cNvPr>
          <p:cNvSpPr>
            <a:spLocks noGrp="1"/>
          </p:cNvSpPr>
          <p:nvPr>
            <p:ph type="pic" sz="quarter" idx="13"/>
          </p:nvPr>
        </p:nvSpPr>
        <p:spPr>
          <a:xfrm>
            <a:off x="0" y="3429000"/>
            <a:ext cx="4064399" cy="3429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a:p>
        </p:txBody>
      </p:sp>
      <p:sp>
        <p:nvSpPr>
          <p:cNvPr id="8" name="Picture Placeholder 2">
            <a:extLst>
              <a:ext uri="{FF2B5EF4-FFF2-40B4-BE49-F238E27FC236}">
                <a16:creationId xmlns:a16="http://schemas.microsoft.com/office/drawing/2014/main" id="{3FF54003-1852-B642-857C-9ED4EC66D212}"/>
              </a:ext>
            </a:extLst>
          </p:cNvPr>
          <p:cNvSpPr>
            <a:spLocks noGrp="1"/>
          </p:cNvSpPr>
          <p:nvPr>
            <p:ph type="pic" sz="quarter" idx="14"/>
          </p:nvPr>
        </p:nvSpPr>
        <p:spPr>
          <a:xfrm>
            <a:off x="4063801" y="3429000"/>
            <a:ext cx="4064399" cy="3429000"/>
          </a:xfrm>
        </p:spPr>
        <p:txBody>
          <a:bodyPr/>
          <a:lstStyle/>
          <a:p>
            <a:endParaRPr lang="en-US"/>
          </a:p>
        </p:txBody>
      </p:sp>
      <p:sp>
        <p:nvSpPr>
          <p:cNvPr id="6" name="Footer Placeholder 5">
            <a:extLst>
              <a:ext uri="{FF2B5EF4-FFF2-40B4-BE49-F238E27FC236}">
                <a16:creationId xmlns:a16="http://schemas.microsoft.com/office/drawing/2014/main" id="{1FC8DAA4-3E05-A74D-88BC-0C3B9539D75D}"/>
              </a:ext>
            </a:extLst>
          </p:cNvPr>
          <p:cNvSpPr>
            <a:spLocks noGrp="1"/>
          </p:cNvSpPr>
          <p:nvPr>
            <p:ph type="ftr" sz="quarter" idx="16"/>
          </p:nvPr>
        </p:nvSpPr>
        <p:spPr/>
        <p:txBody>
          <a:bodyPr/>
          <a:lstStyle/>
          <a:p>
            <a:endParaRPr lang="en-US"/>
          </a:p>
        </p:txBody>
      </p:sp>
      <p:sp>
        <p:nvSpPr>
          <p:cNvPr id="10" name="Slide Number Placeholder 9">
            <a:extLst>
              <a:ext uri="{FF2B5EF4-FFF2-40B4-BE49-F238E27FC236}">
                <a16:creationId xmlns:a16="http://schemas.microsoft.com/office/drawing/2014/main" id="{20A02DE2-FC03-7D4A-9601-150DF9EC446F}"/>
              </a:ext>
            </a:extLst>
          </p:cNvPr>
          <p:cNvSpPr>
            <a:spLocks noGrp="1"/>
          </p:cNvSpPr>
          <p:nvPr>
            <p:ph type="sldNum" sz="quarter" idx="17"/>
          </p:nvPr>
        </p:nvSpPr>
        <p:spPr/>
        <p:txBody>
          <a:bodyPr/>
          <a:lstStyle/>
          <a:p>
            <a:fld id="{AB29309D-5D30-A64E-94AB-C72A3FEA9BDE}" type="slidenum">
              <a:rPr lang="en-US" smtClean="0"/>
              <a:pPr/>
              <a:t>‹#›</a:t>
            </a:fld>
            <a:r>
              <a:rPr lang="en-US"/>
              <a:t>                                                   </a:t>
            </a:r>
          </a:p>
        </p:txBody>
      </p:sp>
    </p:spTree>
    <p:extLst>
      <p:ext uri="{BB962C8B-B14F-4D97-AF65-F5344CB8AC3E}">
        <p14:creationId xmlns:p14="http://schemas.microsoft.com/office/powerpoint/2010/main" val="128167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ext with 9 Box">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235A3F25-570F-F04E-B00A-D48AF5760714}"/>
              </a:ext>
            </a:extLst>
          </p:cNvPr>
          <p:cNvSpPr>
            <a:spLocks noGrp="1"/>
          </p:cNvSpPr>
          <p:nvPr>
            <p:ph type="body" sz="quarter" idx="11" hasCustomPrompt="1"/>
          </p:nvPr>
        </p:nvSpPr>
        <p:spPr>
          <a:xfrm>
            <a:off x="360000" y="1004400"/>
            <a:ext cx="11448000" cy="356400"/>
          </a:xfrm>
        </p:spPr>
        <p:txBody>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lang="en-US" sz="1600" b="1" smtClean="0">
                <a:solidFill>
                  <a:schemeClr val="tx2">
                    <a:lumMod val="60000"/>
                    <a:lumOff val="40000"/>
                  </a:schemeClr>
                </a:solidFill>
              </a:defRPr>
            </a:lvl1pPr>
          </a:lstStyle>
          <a:p>
            <a:pPr marL="0" marR="0" lvl="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a:pPr>
            <a:r>
              <a:rPr lang="en-US" sz="1600">
                <a:solidFill>
                  <a:schemeClr val="tx2">
                    <a:lumMod val="60000"/>
                    <a:lumOff val="40000"/>
                  </a:schemeClr>
                </a:solidFill>
                <a:latin typeface="+mj-lt"/>
              </a:rPr>
              <a:t>Lorem Ipsum is simply dummy text</a:t>
            </a:r>
          </a:p>
        </p:txBody>
      </p:sp>
      <p:sp>
        <p:nvSpPr>
          <p:cNvPr id="8" name="Rectangle 7">
            <a:extLst>
              <a:ext uri="{FF2B5EF4-FFF2-40B4-BE49-F238E27FC236}">
                <a16:creationId xmlns:a16="http://schemas.microsoft.com/office/drawing/2014/main" id="{62134344-C9D9-5148-8699-71277A806039}"/>
              </a:ext>
            </a:extLst>
          </p:cNvPr>
          <p:cNvSpPr/>
          <p:nvPr userDrawn="1"/>
        </p:nvSpPr>
        <p:spPr>
          <a:xfrm>
            <a:off x="3600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2" name="Rectangle 71">
            <a:extLst>
              <a:ext uri="{FF2B5EF4-FFF2-40B4-BE49-F238E27FC236}">
                <a16:creationId xmlns:a16="http://schemas.microsoft.com/office/drawing/2014/main" id="{094A5378-4235-314B-BAAE-7932FF25421A}"/>
              </a:ext>
            </a:extLst>
          </p:cNvPr>
          <p:cNvSpPr/>
          <p:nvPr userDrawn="1"/>
        </p:nvSpPr>
        <p:spPr>
          <a:xfrm>
            <a:off x="32472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3" name="Rectangle 72">
            <a:extLst>
              <a:ext uri="{FF2B5EF4-FFF2-40B4-BE49-F238E27FC236}">
                <a16:creationId xmlns:a16="http://schemas.microsoft.com/office/drawing/2014/main" id="{38A9CAD7-AE2E-CD4B-970F-3FD95F739EBD}"/>
              </a:ext>
            </a:extLst>
          </p:cNvPr>
          <p:cNvSpPr/>
          <p:nvPr userDrawn="1"/>
        </p:nvSpPr>
        <p:spPr>
          <a:xfrm>
            <a:off x="61344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4" name="Rectangle 73">
            <a:extLst>
              <a:ext uri="{FF2B5EF4-FFF2-40B4-BE49-F238E27FC236}">
                <a16:creationId xmlns:a16="http://schemas.microsoft.com/office/drawing/2014/main" id="{9978CE02-1F23-A84E-A84A-23A64C35B22F}"/>
              </a:ext>
            </a:extLst>
          </p:cNvPr>
          <p:cNvSpPr/>
          <p:nvPr userDrawn="1"/>
        </p:nvSpPr>
        <p:spPr>
          <a:xfrm>
            <a:off x="90216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0" name="Text Placeholder 9">
            <a:extLst>
              <a:ext uri="{FF2B5EF4-FFF2-40B4-BE49-F238E27FC236}">
                <a16:creationId xmlns:a16="http://schemas.microsoft.com/office/drawing/2014/main" id="{39C6CB86-76A1-FC49-977F-07EA213FFC6F}"/>
              </a:ext>
            </a:extLst>
          </p:cNvPr>
          <p:cNvSpPr>
            <a:spLocks noGrp="1"/>
          </p:cNvSpPr>
          <p:nvPr>
            <p:ph type="body" sz="quarter" idx="12" hasCustomPrompt="1"/>
          </p:nvPr>
        </p:nvSpPr>
        <p:spPr>
          <a:xfrm>
            <a:off x="360363" y="1371600"/>
            <a:ext cx="2798762" cy="675034"/>
          </a:xfrm>
        </p:spPr>
        <p:txBody>
          <a:bodyPr lIns="180000" tIns="180000" rIns="180000">
            <a:spAutoFit/>
          </a:bodyPr>
          <a:lstStyle>
            <a:lvl1pPr marL="0" indent="0">
              <a:buNone/>
              <a:defRPr sz="1400" b="1">
                <a:solidFill>
                  <a:schemeClr val="tx1"/>
                </a:solidFill>
              </a:defRPr>
            </a:lvl1pPr>
          </a:lstStyle>
          <a:p>
            <a:pPr lvl="0"/>
            <a:r>
              <a:rPr lang="en-US" err="1"/>
              <a:t>Loreum</a:t>
            </a:r>
            <a:r>
              <a:rPr lang="en-US"/>
              <a:t> Ipsum is simply dummy text of the printing</a:t>
            </a:r>
            <a:endParaRPr lang="ar-SA"/>
          </a:p>
        </p:txBody>
      </p:sp>
      <p:sp>
        <p:nvSpPr>
          <p:cNvPr id="76" name="Text Placeholder 9">
            <a:extLst>
              <a:ext uri="{FF2B5EF4-FFF2-40B4-BE49-F238E27FC236}">
                <a16:creationId xmlns:a16="http://schemas.microsoft.com/office/drawing/2014/main" id="{C3B5E739-104B-EB40-AC0E-FE280B84924F}"/>
              </a:ext>
            </a:extLst>
          </p:cNvPr>
          <p:cNvSpPr>
            <a:spLocks noGrp="1"/>
          </p:cNvSpPr>
          <p:nvPr>
            <p:ph type="body" sz="quarter" idx="13" hasCustomPrompt="1"/>
          </p:nvPr>
        </p:nvSpPr>
        <p:spPr>
          <a:xfrm>
            <a:off x="360363"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err="1"/>
              <a:t>Loreum</a:t>
            </a:r>
            <a:r>
              <a:rPr lang="en-US"/>
              <a:t> Ipsum is simply dummy text of the printing</a:t>
            </a:r>
            <a:endParaRPr lang="ar-SA"/>
          </a:p>
        </p:txBody>
      </p:sp>
      <p:sp>
        <p:nvSpPr>
          <p:cNvPr id="77" name="Text Placeholder 9">
            <a:extLst>
              <a:ext uri="{FF2B5EF4-FFF2-40B4-BE49-F238E27FC236}">
                <a16:creationId xmlns:a16="http://schemas.microsoft.com/office/drawing/2014/main" id="{246ADBD8-3FCE-EA49-8685-6EC4B21126F8}"/>
              </a:ext>
            </a:extLst>
          </p:cNvPr>
          <p:cNvSpPr>
            <a:spLocks noGrp="1"/>
          </p:cNvSpPr>
          <p:nvPr>
            <p:ph type="body" sz="quarter" idx="14" hasCustomPrompt="1"/>
          </p:nvPr>
        </p:nvSpPr>
        <p:spPr>
          <a:xfrm>
            <a:off x="3247200" y="1371600"/>
            <a:ext cx="2798762" cy="675034"/>
          </a:xfrm>
        </p:spPr>
        <p:txBody>
          <a:bodyPr lIns="180000" tIns="180000" rIns="180000">
            <a:spAutoFit/>
          </a:bodyPr>
          <a:lstStyle>
            <a:lvl1pPr marL="0" indent="0">
              <a:buNone/>
              <a:defRPr sz="1400" b="1">
                <a:solidFill>
                  <a:schemeClr val="tx1"/>
                </a:solidFill>
              </a:defRPr>
            </a:lvl1pPr>
          </a:lstStyle>
          <a:p>
            <a:pPr lvl="0"/>
            <a:r>
              <a:rPr lang="en-US" err="1"/>
              <a:t>Loreum</a:t>
            </a:r>
            <a:r>
              <a:rPr lang="en-US"/>
              <a:t> Ipsum is simply dummy text of the printing</a:t>
            </a:r>
            <a:endParaRPr lang="ar-SA"/>
          </a:p>
        </p:txBody>
      </p:sp>
      <p:sp>
        <p:nvSpPr>
          <p:cNvPr id="122" name="Text Placeholder 9">
            <a:extLst>
              <a:ext uri="{FF2B5EF4-FFF2-40B4-BE49-F238E27FC236}">
                <a16:creationId xmlns:a16="http://schemas.microsoft.com/office/drawing/2014/main" id="{90E3D419-9098-284E-99E1-A52BEC5BCD4B}"/>
              </a:ext>
            </a:extLst>
          </p:cNvPr>
          <p:cNvSpPr>
            <a:spLocks noGrp="1"/>
          </p:cNvSpPr>
          <p:nvPr>
            <p:ph type="body" sz="quarter" idx="15" hasCustomPrompt="1"/>
          </p:nvPr>
        </p:nvSpPr>
        <p:spPr>
          <a:xfrm>
            <a:off x="32472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err="1"/>
              <a:t>Loreum</a:t>
            </a:r>
            <a:r>
              <a:rPr lang="en-US"/>
              <a:t> Ipsum is simply dummy text of the printing</a:t>
            </a:r>
            <a:endParaRPr lang="ar-SA"/>
          </a:p>
        </p:txBody>
      </p:sp>
      <p:sp>
        <p:nvSpPr>
          <p:cNvPr id="123" name="Text Placeholder 9">
            <a:extLst>
              <a:ext uri="{FF2B5EF4-FFF2-40B4-BE49-F238E27FC236}">
                <a16:creationId xmlns:a16="http://schemas.microsoft.com/office/drawing/2014/main" id="{CF1E4747-8E3D-9A46-8D29-013319752D67}"/>
              </a:ext>
            </a:extLst>
          </p:cNvPr>
          <p:cNvSpPr>
            <a:spLocks noGrp="1"/>
          </p:cNvSpPr>
          <p:nvPr>
            <p:ph type="body" sz="quarter" idx="16" hasCustomPrompt="1"/>
          </p:nvPr>
        </p:nvSpPr>
        <p:spPr>
          <a:xfrm>
            <a:off x="6134400" y="1371600"/>
            <a:ext cx="2798762" cy="675034"/>
          </a:xfrm>
        </p:spPr>
        <p:txBody>
          <a:bodyPr lIns="180000" tIns="180000" rIns="180000">
            <a:spAutoFit/>
          </a:bodyPr>
          <a:lstStyle>
            <a:lvl1pPr marL="0" indent="0">
              <a:buNone/>
              <a:defRPr sz="1400" b="1">
                <a:solidFill>
                  <a:schemeClr val="tx1"/>
                </a:solidFill>
              </a:defRPr>
            </a:lvl1pPr>
          </a:lstStyle>
          <a:p>
            <a:pPr lvl="0"/>
            <a:r>
              <a:rPr lang="en-US" err="1"/>
              <a:t>Loreum</a:t>
            </a:r>
            <a:r>
              <a:rPr lang="en-US"/>
              <a:t> Ipsum is simply dummy text of the printing</a:t>
            </a:r>
            <a:endParaRPr lang="ar-SA"/>
          </a:p>
        </p:txBody>
      </p:sp>
      <p:sp>
        <p:nvSpPr>
          <p:cNvPr id="124" name="Text Placeholder 9">
            <a:extLst>
              <a:ext uri="{FF2B5EF4-FFF2-40B4-BE49-F238E27FC236}">
                <a16:creationId xmlns:a16="http://schemas.microsoft.com/office/drawing/2014/main" id="{FF5DBCF7-D82D-7D40-945C-0C7000B2AFBF}"/>
              </a:ext>
            </a:extLst>
          </p:cNvPr>
          <p:cNvSpPr>
            <a:spLocks noGrp="1"/>
          </p:cNvSpPr>
          <p:nvPr>
            <p:ph type="body" sz="quarter" idx="17" hasCustomPrompt="1"/>
          </p:nvPr>
        </p:nvSpPr>
        <p:spPr>
          <a:xfrm>
            <a:off x="61344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err="1"/>
              <a:t>Loreum</a:t>
            </a:r>
            <a:r>
              <a:rPr lang="en-US"/>
              <a:t> Ipsum is simply dummy text of the printing</a:t>
            </a:r>
            <a:endParaRPr lang="ar-SA"/>
          </a:p>
        </p:txBody>
      </p:sp>
      <p:sp>
        <p:nvSpPr>
          <p:cNvPr id="125" name="Text Placeholder 9">
            <a:extLst>
              <a:ext uri="{FF2B5EF4-FFF2-40B4-BE49-F238E27FC236}">
                <a16:creationId xmlns:a16="http://schemas.microsoft.com/office/drawing/2014/main" id="{45C289BF-8449-2646-99A0-60E3EAC6E2AA}"/>
              </a:ext>
            </a:extLst>
          </p:cNvPr>
          <p:cNvSpPr>
            <a:spLocks noGrp="1"/>
          </p:cNvSpPr>
          <p:nvPr>
            <p:ph type="body" sz="quarter" idx="18" hasCustomPrompt="1"/>
          </p:nvPr>
        </p:nvSpPr>
        <p:spPr>
          <a:xfrm>
            <a:off x="9021600" y="1371600"/>
            <a:ext cx="2798762" cy="675034"/>
          </a:xfrm>
        </p:spPr>
        <p:txBody>
          <a:bodyPr lIns="180000" tIns="180000" rIns="180000">
            <a:spAutoFit/>
          </a:bodyPr>
          <a:lstStyle>
            <a:lvl1pPr marL="0" indent="0">
              <a:buNone/>
              <a:defRPr sz="1400" b="1">
                <a:solidFill>
                  <a:schemeClr val="tx1"/>
                </a:solidFill>
              </a:defRPr>
            </a:lvl1pPr>
          </a:lstStyle>
          <a:p>
            <a:pPr lvl="0"/>
            <a:r>
              <a:rPr lang="en-US" err="1"/>
              <a:t>Loreum</a:t>
            </a:r>
            <a:r>
              <a:rPr lang="en-US"/>
              <a:t> Ipsum is simply dummy text of the printing</a:t>
            </a:r>
            <a:endParaRPr lang="ar-SA"/>
          </a:p>
        </p:txBody>
      </p:sp>
      <p:sp>
        <p:nvSpPr>
          <p:cNvPr id="126" name="Text Placeholder 9">
            <a:extLst>
              <a:ext uri="{FF2B5EF4-FFF2-40B4-BE49-F238E27FC236}">
                <a16:creationId xmlns:a16="http://schemas.microsoft.com/office/drawing/2014/main" id="{D9BFB04D-F4B5-C84F-831B-70B7AF74C203}"/>
              </a:ext>
            </a:extLst>
          </p:cNvPr>
          <p:cNvSpPr>
            <a:spLocks noGrp="1"/>
          </p:cNvSpPr>
          <p:nvPr>
            <p:ph type="body" sz="quarter" idx="19" hasCustomPrompt="1"/>
          </p:nvPr>
        </p:nvSpPr>
        <p:spPr>
          <a:xfrm>
            <a:off x="90216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err="1"/>
              <a:t>Loreum</a:t>
            </a:r>
            <a:r>
              <a:rPr lang="en-US"/>
              <a:t> Ipsum is simply dummy text of the printing</a:t>
            </a:r>
            <a:endParaRPr lang="ar-SA"/>
          </a:p>
        </p:txBody>
      </p:sp>
      <p:sp>
        <p:nvSpPr>
          <p:cNvPr id="127" name="Text Placeholder 5">
            <a:extLst>
              <a:ext uri="{FF2B5EF4-FFF2-40B4-BE49-F238E27FC236}">
                <a16:creationId xmlns:a16="http://schemas.microsoft.com/office/drawing/2014/main" id="{FA74ABBD-1011-6746-A149-88F9FC2B21E7}"/>
              </a:ext>
            </a:extLst>
          </p:cNvPr>
          <p:cNvSpPr>
            <a:spLocks noGrp="1"/>
          </p:cNvSpPr>
          <p:nvPr>
            <p:ph type="body" sz="quarter" idx="20" hasCustomPrompt="1"/>
          </p:nvPr>
        </p:nvSpPr>
        <p:spPr>
          <a:xfrm>
            <a:off x="360000" y="3790800"/>
            <a:ext cx="11448000" cy="356400"/>
          </a:xfrm>
        </p:spPr>
        <p:txBody>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lang="en-US" sz="1600" b="1" smtClean="0">
                <a:solidFill>
                  <a:schemeClr val="tx2">
                    <a:lumMod val="60000"/>
                    <a:lumOff val="40000"/>
                  </a:schemeClr>
                </a:solidFill>
              </a:defRPr>
            </a:lvl1pPr>
          </a:lstStyle>
          <a:p>
            <a:pPr marL="0" marR="0" lvl="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a:pPr>
            <a:r>
              <a:rPr lang="en-US" sz="1600">
                <a:solidFill>
                  <a:schemeClr val="tx2">
                    <a:lumMod val="60000"/>
                    <a:lumOff val="40000"/>
                  </a:schemeClr>
                </a:solidFill>
                <a:latin typeface="+mj-lt"/>
              </a:rPr>
              <a:t>Lorem Ipsum is simply dummy text</a:t>
            </a:r>
          </a:p>
        </p:txBody>
      </p:sp>
      <p:sp>
        <p:nvSpPr>
          <p:cNvPr id="128" name="Rectangle 127">
            <a:extLst>
              <a:ext uri="{FF2B5EF4-FFF2-40B4-BE49-F238E27FC236}">
                <a16:creationId xmlns:a16="http://schemas.microsoft.com/office/drawing/2014/main" id="{19629FED-3342-5740-A917-A6E5EE2A4C75}"/>
              </a:ext>
            </a:extLst>
          </p:cNvPr>
          <p:cNvSpPr/>
          <p:nvPr userDrawn="1"/>
        </p:nvSpPr>
        <p:spPr>
          <a:xfrm>
            <a:off x="360000"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29" name="Rectangle 128">
            <a:extLst>
              <a:ext uri="{FF2B5EF4-FFF2-40B4-BE49-F238E27FC236}">
                <a16:creationId xmlns:a16="http://schemas.microsoft.com/office/drawing/2014/main" id="{AB40773B-2442-5E44-8066-2202815A3657}"/>
              </a:ext>
            </a:extLst>
          </p:cNvPr>
          <p:cNvSpPr/>
          <p:nvPr userDrawn="1"/>
        </p:nvSpPr>
        <p:spPr>
          <a:xfrm>
            <a:off x="2669149"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0" name="Rectangle 129">
            <a:extLst>
              <a:ext uri="{FF2B5EF4-FFF2-40B4-BE49-F238E27FC236}">
                <a16:creationId xmlns:a16="http://schemas.microsoft.com/office/drawing/2014/main" id="{36B3E149-5829-604A-91C3-1F9F773CE625}"/>
              </a:ext>
            </a:extLst>
          </p:cNvPr>
          <p:cNvSpPr/>
          <p:nvPr userDrawn="1"/>
        </p:nvSpPr>
        <p:spPr>
          <a:xfrm>
            <a:off x="4978298"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1" name="Rectangle 130">
            <a:extLst>
              <a:ext uri="{FF2B5EF4-FFF2-40B4-BE49-F238E27FC236}">
                <a16:creationId xmlns:a16="http://schemas.microsoft.com/office/drawing/2014/main" id="{061CB1E9-E4F1-D240-B5C4-DF94FB4B1565}"/>
              </a:ext>
            </a:extLst>
          </p:cNvPr>
          <p:cNvSpPr/>
          <p:nvPr userDrawn="1"/>
        </p:nvSpPr>
        <p:spPr>
          <a:xfrm>
            <a:off x="7287447"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2" name="Rectangle 131">
            <a:extLst>
              <a:ext uri="{FF2B5EF4-FFF2-40B4-BE49-F238E27FC236}">
                <a16:creationId xmlns:a16="http://schemas.microsoft.com/office/drawing/2014/main" id="{9F002C2F-9AA0-944B-98E7-30BD83CD60E4}"/>
              </a:ext>
            </a:extLst>
          </p:cNvPr>
          <p:cNvSpPr/>
          <p:nvPr userDrawn="1"/>
        </p:nvSpPr>
        <p:spPr>
          <a:xfrm>
            <a:off x="9596596"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2" name="Text Placeholder 11">
            <a:extLst>
              <a:ext uri="{FF2B5EF4-FFF2-40B4-BE49-F238E27FC236}">
                <a16:creationId xmlns:a16="http://schemas.microsoft.com/office/drawing/2014/main" id="{12C2D8C1-3D58-F740-B3C7-5F789F89A037}"/>
              </a:ext>
            </a:extLst>
          </p:cNvPr>
          <p:cNvSpPr>
            <a:spLocks noGrp="1"/>
          </p:cNvSpPr>
          <p:nvPr>
            <p:ph type="body" sz="quarter" idx="21" hasCustomPrompt="1"/>
          </p:nvPr>
        </p:nvSpPr>
        <p:spPr>
          <a:xfrm>
            <a:off x="360363" y="4146550"/>
            <a:ext cx="2232000" cy="2156400"/>
          </a:xfrm>
        </p:spPr>
        <p:txBody>
          <a:bodyPr lIns="180000" tIns="180000" rIns="180000" bIns="180000">
            <a:normAutofit/>
          </a:bodyPr>
          <a:lstStyle>
            <a:lvl1pPr marL="0" indent="0">
              <a:buNone/>
              <a:defRPr sz="1400"/>
            </a:lvl1pPr>
          </a:lstStyle>
          <a:p>
            <a:pPr>
              <a:spcBef>
                <a:spcPts val="0"/>
              </a:spcBef>
            </a:pPr>
            <a:r>
              <a:rPr lang="en-US">
                <a:solidFill>
                  <a:schemeClr val="tx1"/>
                </a:solidFill>
              </a:rPr>
              <a:t>Lorem Ipsum is simply dummy text of the printing and typesetting industry. Lorem Ipsum has been the industry's standard dummy text ever.</a:t>
            </a:r>
          </a:p>
        </p:txBody>
      </p:sp>
      <p:sp>
        <p:nvSpPr>
          <p:cNvPr id="133" name="Text Placeholder 11">
            <a:extLst>
              <a:ext uri="{FF2B5EF4-FFF2-40B4-BE49-F238E27FC236}">
                <a16:creationId xmlns:a16="http://schemas.microsoft.com/office/drawing/2014/main" id="{C46AE0DB-5B19-E243-A9D6-059FA1700802}"/>
              </a:ext>
            </a:extLst>
          </p:cNvPr>
          <p:cNvSpPr>
            <a:spLocks noGrp="1"/>
          </p:cNvSpPr>
          <p:nvPr>
            <p:ph type="body" sz="quarter" idx="22" hasCustomPrompt="1"/>
          </p:nvPr>
        </p:nvSpPr>
        <p:spPr>
          <a:xfrm>
            <a:off x="2669149" y="4146550"/>
            <a:ext cx="2232000" cy="2156400"/>
          </a:xfrm>
        </p:spPr>
        <p:txBody>
          <a:bodyPr lIns="180000" tIns="180000" rIns="180000" bIns="180000">
            <a:normAutofit/>
          </a:bodyPr>
          <a:lstStyle>
            <a:lvl1pPr marL="0" indent="0">
              <a:buNone/>
              <a:defRPr sz="1400"/>
            </a:lvl1pPr>
          </a:lstStyle>
          <a:p>
            <a:pPr>
              <a:spcBef>
                <a:spcPts val="0"/>
              </a:spcBef>
            </a:pPr>
            <a:r>
              <a:rPr lang="en-US">
                <a:solidFill>
                  <a:schemeClr val="tx1"/>
                </a:solidFill>
              </a:rPr>
              <a:t>Lorem Ipsum is simply dummy text of the printing and typesetting industry. Lorem Ipsum has been the industry's standard dummy text ever.</a:t>
            </a:r>
          </a:p>
        </p:txBody>
      </p:sp>
      <p:sp>
        <p:nvSpPr>
          <p:cNvPr id="135" name="Text Placeholder 11">
            <a:extLst>
              <a:ext uri="{FF2B5EF4-FFF2-40B4-BE49-F238E27FC236}">
                <a16:creationId xmlns:a16="http://schemas.microsoft.com/office/drawing/2014/main" id="{8EC69248-A315-3B40-AAE8-8F0FCF68F1E8}"/>
              </a:ext>
            </a:extLst>
          </p:cNvPr>
          <p:cNvSpPr>
            <a:spLocks noGrp="1"/>
          </p:cNvSpPr>
          <p:nvPr>
            <p:ph type="body" sz="quarter" idx="23" hasCustomPrompt="1"/>
          </p:nvPr>
        </p:nvSpPr>
        <p:spPr>
          <a:xfrm>
            <a:off x="4978298" y="4146550"/>
            <a:ext cx="2232000" cy="2156400"/>
          </a:xfrm>
        </p:spPr>
        <p:txBody>
          <a:bodyPr lIns="180000" tIns="180000" rIns="180000" bIns="180000">
            <a:normAutofit/>
          </a:bodyPr>
          <a:lstStyle>
            <a:lvl1pPr marL="0" indent="0">
              <a:buNone/>
              <a:defRPr sz="1400"/>
            </a:lvl1pPr>
          </a:lstStyle>
          <a:p>
            <a:pPr>
              <a:spcBef>
                <a:spcPts val="0"/>
              </a:spcBef>
            </a:pPr>
            <a:r>
              <a:rPr lang="en-US">
                <a:solidFill>
                  <a:schemeClr val="tx1"/>
                </a:solidFill>
              </a:rPr>
              <a:t>Lorem Ipsum is simply dummy text of the printing and typesetting industry. Lorem Ipsum has been the industry's standard dummy text ever.</a:t>
            </a:r>
          </a:p>
        </p:txBody>
      </p:sp>
      <p:sp>
        <p:nvSpPr>
          <p:cNvPr id="136" name="Text Placeholder 11">
            <a:extLst>
              <a:ext uri="{FF2B5EF4-FFF2-40B4-BE49-F238E27FC236}">
                <a16:creationId xmlns:a16="http://schemas.microsoft.com/office/drawing/2014/main" id="{DF5A8BD2-7DED-BB4F-B872-03977AA24E7E}"/>
              </a:ext>
            </a:extLst>
          </p:cNvPr>
          <p:cNvSpPr>
            <a:spLocks noGrp="1"/>
          </p:cNvSpPr>
          <p:nvPr>
            <p:ph type="body" sz="quarter" idx="24" hasCustomPrompt="1"/>
          </p:nvPr>
        </p:nvSpPr>
        <p:spPr>
          <a:xfrm>
            <a:off x="7287447" y="4146550"/>
            <a:ext cx="2232000" cy="2156400"/>
          </a:xfrm>
        </p:spPr>
        <p:txBody>
          <a:bodyPr lIns="180000" tIns="180000" rIns="180000" bIns="180000">
            <a:normAutofit/>
          </a:bodyPr>
          <a:lstStyle>
            <a:lvl1pPr marL="0" indent="0">
              <a:buNone/>
              <a:defRPr sz="1400"/>
            </a:lvl1pPr>
          </a:lstStyle>
          <a:p>
            <a:pPr>
              <a:spcBef>
                <a:spcPts val="0"/>
              </a:spcBef>
            </a:pPr>
            <a:r>
              <a:rPr lang="en-US">
                <a:solidFill>
                  <a:schemeClr val="tx1"/>
                </a:solidFill>
              </a:rPr>
              <a:t>Lorem Ipsum is simply dummy text of the printing and typesetting industry. Lorem Ipsum has been the industry's standard dummy text ever.</a:t>
            </a:r>
          </a:p>
        </p:txBody>
      </p:sp>
      <p:sp>
        <p:nvSpPr>
          <p:cNvPr id="137" name="Text Placeholder 11">
            <a:extLst>
              <a:ext uri="{FF2B5EF4-FFF2-40B4-BE49-F238E27FC236}">
                <a16:creationId xmlns:a16="http://schemas.microsoft.com/office/drawing/2014/main" id="{875E4E58-C95C-C346-8192-7A7A178D9CF7}"/>
              </a:ext>
            </a:extLst>
          </p:cNvPr>
          <p:cNvSpPr>
            <a:spLocks noGrp="1"/>
          </p:cNvSpPr>
          <p:nvPr>
            <p:ph type="body" sz="quarter" idx="25" hasCustomPrompt="1"/>
          </p:nvPr>
        </p:nvSpPr>
        <p:spPr>
          <a:xfrm>
            <a:off x="9596596" y="4146550"/>
            <a:ext cx="2232000" cy="2156400"/>
          </a:xfrm>
        </p:spPr>
        <p:txBody>
          <a:bodyPr lIns="180000" tIns="180000" rIns="180000" bIns="180000">
            <a:normAutofit/>
          </a:bodyPr>
          <a:lstStyle>
            <a:lvl1pPr marL="0" indent="0">
              <a:buNone/>
              <a:defRPr sz="1400"/>
            </a:lvl1pPr>
          </a:lstStyle>
          <a:p>
            <a:pPr>
              <a:spcBef>
                <a:spcPts val="0"/>
              </a:spcBef>
            </a:pPr>
            <a:r>
              <a:rPr lang="en-US">
                <a:solidFill>
                  <a:schemeClr val="tx1"/>
                </a:solidFill>
              </a:rPr>
              <a:t>Lorem Ipsum is simply dummy text of the printing and typesetting industry. Lorem Ipsum has been the industry's standard dummy text ever.</a:t>
            </a:r>
          </a:p>
        </p:txBody>
      </p:sp>
      <p:sp>
        <p:nvSpPr>
          <p:cNvPr id="4" name="Title 3">
            <a:extLst>
              <a:ext uri="{FF2B5EF4-FFF2-40B4-BE49-F238E27FC236}">
                <a16:creationId xmlns:a16="http://schemas.microsoft.com/office/drawing/2014/main" id="{D74DDEAE-A287-8F4B-AEBE-7309AADB9027}"/>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82046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3999">
          <p15:clr>
            <a:srgbClr val="FBAE40"/>
          </p15:clr>
        </p15:guide>
        <p15:guide id="6" pos="5850">
          <p15:clr>
            <a:srgbClr val="FBAE40"/>
          </p15:clr>
        </p15:guide>
        <p15:guide id="7" orient="horz" pos="1517">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2 Column with Icon Alt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62BA17-2F75-574E-AC77-1CCFFEA612F4}"/>
              </a:ext>
            </a:extLst>
          </p:cNvPr>
          <p:cNvSpPr/>
          <p:nvPr userDrawn="1"/>
        </p:nvSpPr>
        <p:spPr>
          <a:xfrm>
            <a:off x="359999" y="3396960"/>
            <a:ext cx="5652000" cy="29117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2800"/>
            <a:ext cx="5652000" cy="2319688"/>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14" name="Picture Placeholder 4">
            <a:extLst>
              <a:ext uri="{FF2B5EF4-FFF2-40B4-BE49-F238E27FC236}">
                <a16:creationId xmlns:a16="http://schemas.microsoft.com/office/drawing/2014/main" id="{205F40F0-98A0-5E4D-A823-7655379848E1}"/>
              </a:ext>
            </a:extLst>
          </p:cNvPr>
          <p:cNvSpPr>
            <a:spLocks noGrp="1" noChangeAspect="1"/>
          </p:cNvSpPr>
          <p:nvPr>
            <p:ph type="pic" sz="quarter" idx="19" hasCustomPrompt="1"/>
          </p:nvPr>
        </p:nvSpPr>
        <p:spPr>
          <a:xfrm>
            <a:off x="518400" y="1270800"/>
            <a:ext cx="1116000" cy="1116000"/>
          </a:xfrm>
        </p:spPr>
        <p:txBody>
          <a:bodyPr anchor="ctr" anchorCtr="0"/>
          <a:lstStyle>
            <a:lvl1pPr>
              <a:defRPr>
                <a:solidFill>
                  <a:schemeClr val="tx1"/>
                </a:solidFill>
              </a:defRPr>
            </a:lvl1pPr>
          </a:lstStyle>
          <a:p>
            <a:r>
              <a:rPr lang="en-US"/>
              <a:t>Icon</a:t>
            </a:r>
            <a:endParaRPr lang="ar-SA"/>
          </a:p>
        </p:txBody>
      </p:sp>
      <p:sp>
        <p:nvSpPr>
          <p:cNvPr id="4" name="Title 3">
            <a:extLst>
              <a:ext uri="{FF2B5EF4-FFF2-40B4-BE49-F238E27FC236}">
                <a16:creationId xmlns:a16="http://schemas.microsoft.com/office/drawing/2014/main" id="{0089EF6F-2E01-2C47-ACE9-731CDB536A65}"/>
              </a:ext>
            </a:extLst>
          </p:cNvPr>
          <p:cNvSpPr>
            <a:spLocks noGrp="1"/>
          </p:cNvSpPr>
          <p:nvPr>
            <p:ph type="title"/>
          </p:nvPr>
        </p:nvSpPr>
        <p:spPr/>
        <p:txBody>
          <a:bodyPr/>
          <a:lstStyle/>
          <a:p>
            <a:r>
              <a:rPr lang="en-GB"/>
              <a:t>Click to edit Master title style</a:t>
            </a:r>
            <a:endParaRPr lang="en-US"/>
          </a:p>
        </p:txBody>
      </p:sp>
      <p:sp>
        <p:nvSpPr>
          <p:cNvPr id="11" name="Text Placeholder 10">
            <a:extLst>
              <a:ext uri="{FF2B5EF4-FFF2-40B4-BE49-F238E27FC236}">
                <a16:creationId xmlns:a16="http://schemas.microsoft.com/office/drawing/2014/main" id="{6F521058-5E2B-4B44-8071-D0F999D777BD}"/>
              </a:ext>
            </a:extLst>
          </p:cNvPr>
          <p:cNvSpPr>
            <a:spLocks noGrp="1"/>
          </p:cNvSpPr>
          <p:nvPr>
            <p:ph type="body" sz="quarter" idx="26" hasCustomPrompt="1"/>
          </p:nvPr>
        </p:nvSpPr>
        <p:spPr>
          <a:xfrm>
            <a:off x="360000" y="3392488"/>
            <a:ext cx="5652000" cy="2915674"/>
          </a:xfrm>
          <a:noFill/>
        </p:spPr>
        <p:txBody>
          <a:bodyPr vert="horz" lIns="180000" tIns="180000" rIns="180000" bIns="180000" rtlCol="0">
            <a:normAutofit/>
          </a:bodyPr>
          <a:lstStyle>
            <a:lvl1pPr>
              <a:defRPr lang="ar-SA" sz="1400" dirty="0">
                <a:solidFill>
                  <a:schemeClr val="tx1"/>
                </a:solidFill>
              </a:defRPr>
            </a:lvl1pPr>
          </a:lstStyle>
          <a:p>
            <a:pPr marL="0" lvl="0" indent="0">
              <a:buNone/>
            </a:pPr>
            <a:r>
              <a:rPr lang="en-GB" err="1"/>
              <a:t>Loreum</a:t>
            </a:r>
            <a:r>
              <a:rPr lang="en-GB"/>
              <a:t> Ipsum is simply dummy text of the printing and typesetting industry.</a:t>
            </a:r>
          </a:p>
          <a:p>
            <a:pPr marL="0" lvl="0" indent="0">
              <a:buNone/>
            </a:pPr>
            <a:r>
              <a:rPr lang="en-GB" err="1"/>
              <a:t>Loreum</a:t>
            </a:r>
            <a:r>
              <a:rPr lang="en-GB"/>
              <a:t> Ipsum has been the industry’s standard dummy text ever since the 1500s, when an unknown printer took a galley of type and scrambled it.</a:t>
            </a:r>
            <a:endParaRPr lang="ar-SA"/>
          </a:p>
        </p:txBody>
      </p:sp>
      <p:sp>
        <p:nvSpPr>
          <p:cNvPr id="17" name="Rectangle 16">
            <a:extLst>
              <a:ext uri="{FF2B5EF4-FFF2-40B4-BE49-F238E27FC236}">
                <a16:creationId xmlns:a16="http://schemas.microsoft.com/office/drawing/2014/main" id="{18554BA2-9D45-2A42-ACAC-4330B44E0053}"/>
              </a:ext>
            </a:extLst>
          </p:cNvPr>
          <p:cNvSpPr/>
          <p:nvPr userDrawn="1"/>
        </p:nvSpPr>
        <p:spPr>
          <a:xfrm>
            <a:off x="6181200" y="3396960"/>
            <a:ext cx="5652000" cy="29117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4">
            <a:extLst>
              <a:ext uri="{FF2B5EF4-FFF2-40B4-BE49-F238E27FC236}">
                <a16:creationId xmlns:a16="http://schemas.microsoft.com/office/drawing/2014/main" id="{F6C267C3-0A41-3941-AC61-613F6FC0B72A}"/>
              </a:ext>
            </a:extLst>
          </p:cNvPr>
          <p:cNvSpPr>
            <a:spLocks noGrp="1"/>
          </p:cNvSpPr>
          <p:nvPr>
            <p:ph type="body" sz="quarter" idx="27" hasCustomPrompt="1"/>
          </p:nvPr>
        </p:nvSpPr>
        <p:spPr>
          <a:xfrm>
            <a:off x="6181200" y="1072800"/>
            <a:ext cx="5652000" cy="2319688"/>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19" name="Picture Placeholder 4">
            <a:extLst>
              <a:ext uri="{FF2B5EF4-FFF2-40B4-BE49-F238E27FC236}">
                <a16:creationId xmlns:a16="http://schemas.microsoft.com/office/drawing/2014/main" id="{96D4FE3B-30B8-A247-A4CD-87EAA9FDE61E}"/>
              </a:ext>
            </a:extLst>
          </p:cNvPr>
          <p:cNvSpPr>
            <a:spLocks noGrp="1" noChangeAspect="1"/>
          </p:cNvSpPr>
          <p:nvPr>
            <p:ph type="pic" sz="quarter" idx="28" hasCustomPrompt="1"/>
          </p:nvPr>
        </p:nvSpPr>
        <p:spPr>
          <a:xfrm>
            <a:off x="6333413" y="1270800"/>
            <a:ext cx="1116000" cy="1116000"/>
          </a:xfrm>
        </p:spPr>
        <p:txBody>
          <a:bodyPr anchor="ctr" anchorCtr="0"/>
          <a:lstStyle>
            <a:lvl1pPr>
              <a:defRPr>
                <a:solidFill>
                  <a:schemeClr val="tx1"/>
                </a:solidFill>
              </a:defRPr>
            </a:lvl1pPr>
          </a:lstStyle>
          <a:p>
            <a:r>
              <a:rPr lang="en-US"/>
              <a:t>Icon</a:t>
            </a:r>
            <a:endParaRPr lang="ar-SA"/>
          </a:p>
        </p:txBody>
      </p:sp>
      <p:sp>
        <p:nvSpPr>
          <p:cNvPr id="23" name="Text Placeholder 10">
            <a:extLst>
              <a:ext uri="{FF2B5EF4-FFF2-40B4-BE49-F238E27FC236}">
                <a16:creationId xmlns:a16="http://schemas.microsoft.com/office/drawing/2014/main" id="{90B7D92A-C08D-E048-9B6A-CBD5628E3887}"/>
              </a:ext>
            </a:extLst>
          </p:cNvPr>
          <p:cNvSpPr>
            <a:spLocks noGrp="1"/>
          </p:cNvSpPr>
          <p:nvPr>
            <p:ph type="body" sz="quarter" idx="29" hasCustomPrompt="1"/>
          </p:nvPr>
        </p:nvSpPr>
        <p:spPr>
          <a:xfrm>
            <a:off x="6181200" y="3392488"/>
            <a:ext cx="5652000" cy="2915674"/>
          </a:xfrm>
          <a:noFill/>
        </p:spPr>
        <p:txBody>
          <a:bodyPr vert="horz" lIns="180000" tIns="180000" rIns="180000" bIns="180000" rtlCol="0">
            <a:normAutofit/>
          </a:bodyPr>
          <a:lstStyle>
            <a:lvl1pPr>
              <a:defRPr lang="ar-SA" sz="1400" dirty="0">
                <a:solidFill>
                  <a:schemeClr val="tx1"/>
                </a:solidFill>
              </a:defRPr>
            </a:lvl1pPr>
          </a:lstStyle>
          <a:p>
            <a:pPr marL="0" lvl="0" indent="0">
              <a:buNone/>
            </a:pPr>
            <a:r>
              <a:rPr lang="en-GB" err="1"/>
              <a:t>Loreum</a:t>
            </a:r>
            <a:r>
              <a:rPr lang="en-GB"/>
              <a:t> Ipsum is simply dummy text of the printing and typesetting industry.</a:t>
            </a:r>
          </a:p>
          <a:p>
            <a:pPr marL="0" lvl="0" indent="0">
              <a:buNone/>
            </a:pPr>
            <a:r>
              <a:rPr lang="en-GB" err="1"/>
              <a:t>Loreum</a:t>
            </a:r>
            <a:r>
              <a:rPr lang="en-GB"/>
              <a:t> Ipsum has been the industry’s standard dummy text ever since the 1500s, when an unknown printer took a galley of type and scrambled it.</a:t>
            </a:r>
            <a:endParaRPr lang="ar-SA"/>
          </a:p>
        </p:txBody>
      </p:sp>
    </p:spTree>
    <p:extLst>
      <p:ext uri="{BB962C8B-B14F-4D97-AF65-F5344CB8AC3E}">
        <p14:creationId xmlns:p14="http://schemas.microsoft.com/office/powerpoint/2010/main" val="123931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3 Column with Icon Alt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85ADDB4-DDF9-5142-A90A-477A4E75780C}"/>
              </a:ext>
            </a:extLst>
          </p:cNvPr>
          <p:cNvSpPr/>
          <p:nvPr userDrawn="1"/>
        </p:nvSpPr>
        <p:spPr>
          <a:xfrm>
            <a:off x="4246199" y="3392488"/>
            <a:ext cx="3704400" cy="29162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AA27B3F-4D7C-DF47-933C-20F5BA245367}"/>
              </a:ext>
            </a:extLst>
          </p:cNvPr>
          <p:cNvSpPr/>
          <p:nvPr userDrawn="1"/>
        </p:nvSpPr>
        <p:spPr>
          <a:xfrm>
            <a:off x="8118112" y="3392488"/>
            <a:ext cx="3704400" cy="29162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F62BA17-2F75-574E-AC77-1CCFFEA612F4}"/>
              </a:ext>
            </a:extLst>
          </p:cNvPr>
          <p:cNvSpPr/>
          <p:nvPr userDrawn="1"/>
        </p:nvSpPr>
        <p:spPr>
          <a:xfrm>
            <a:off x="359999" y="3392488"/>
            <a:ext cx="3704400" cy="29162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2800"/>
            <a:ext cx="3704400" cy="2319688"/>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6" name="Text Placeholder 4">
            <a:extLst>
              <a:ext uri="{FF2B5EF4-FFF2-40B4-BE49-F238E27FC236}">
                <a16:creationId xmlns:a16="http://schemas.microsoft.com/office/drawing/2014/main" id="{F5F23DA4-4D19-B744-B1EB-91AECBD4698C}"/>
              </a:ext>
            </a:extLst>
          </p:cNvPr>
          <p:cNvSpPr>
            <a:spLocks noGrp="1"/>
          </p:cNvSpPr>
          <p:nvPr>
            <p:ph type="body" sz="quarter" idx="12" hasCustomPrompt="1"/>
          </p:nvPr>
        </p:nvSpPr>
        <p:spPr>
          <a:xfrm>
            <a:off x="4248000" y="1073150"/>
            <a:ext cx="3704400" cy="2319338"/>
          </a:xfrm>
          <a:solidFill>
            <a:schemeClr val="tx2">
              <a:lumMod val="60000"/>
              <a:lumOff val="40000"/>
              <a:alpha val="20000"/>
            </a:schemeClr>
          </a:solidFill>
        </p:spPr>
        <p:txBody>
          <a:bodyPr vert="horz" lIns="180000" tIns="180000" rIns="180000" bIns="180000" rtlCol="0" anchor="b" anchorCtr="0">
            <a:normAutofit/>
          </a:bodyPr>
          <a:lstStyle>
            <a:lvl1pPr marL="0" indent="0">
              <a:buNone/>
              <a:defRPr lang="en-US" sz="2000" b="1" i="0" dirty="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8132400" y="1072800"/>
            <a:ext cx="3704400" cy="2319688"/>
          </a:xfrm>
          <a:solidFill>
            <a:schemeClr val="tx2">
              <a:lumMod val="60000"/>
              <a:lumOff val="40000"/>
              <a:alpha val="20000"/>
            </a:schemeClr>
          </a:solidFill>
        </p:spPr>
        <p:txBody>
          <a:bodyPr vert="horz" lIns="180000" tIns="180000" rIns="180000" bIns="180000" rtlCol="0" anchor="b" anchorCtr="0">
            <a:normAutofit/>
          </a:bodyPr>
          <a:lstStyle>
            <a:lvl1pPr marL="0" indent="0">
              <a:buNone/>
              <a:defRPr lang="en-US" sz="2000" b="1" i="0" dirty="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14" name="Picture Placeholder 4">
            <a:extLst>
              <a:ext uri="{FF2B5EF4-FFF2-40B4-BE49-F238E27FC236}">
                <a16:creationId xmlns:a16="http://schemas.microsoft.com/office/drawing/2014/main" id="{205F40F0-98A0-5E4D-A823-7655379848E1}"/>
              </a:ext>
            </a:extLst>
          </p:cNvPr>
          <p:cNvSpPr>
            <a:spLocks noGrp="1" noChangeAspect="1"/>
          </p:cNvSpPr>
          <p:nvPr>
            <p:ph type="pic" sz="quarter" idx="19" hasCustomPrompt="1"/>
          </p:nvPr>
        </p:nvSpPr>
        <p:spPr>
          <a:xfrm>
            <a:off x="518400" y="1270800"/>
            <a:ext cx="1116000" cy="1116000"/>
          </a:xfrm>
        </p:spPr>
        <p:txBody>
          <a:bodyPr anchor="ctr" anchorCtr="0"/>
          <a:lstStyle>
            <a:lvl1pPr>
              <a:defRPr>
                <a:solidFill>
                  <a:schemeClr val="tx1"/>
                </a:solidFill>
              </a:defRPr>
            </a:lvl1pPr>
          </a:lstStyle>
          <a:p>
            <a:r>
              <a:rPr lang="en-US"/>
              <a:t>Icon</a:t>
            </a:r>
            <a:endParaRPr lang="ar-SA"/>
          </a:p>
        </p:txBody>
      </p:sp>
      <p:sp>
        <p:nvSpPr>
          <p:cNvPr id="15" name="Picture Placeholder 4">
            <a:extLst>
              <a:ext uri="{FF2B5EF4-FFF2-40B4-BE49-F238E27FC236}">
                <a16:creationId xmlns:a16="http://schemas.microsoft.com/office/drawing/2014/main" id="{B4D149CC-9B47-F244-9FB2-B6EC14B2BBE3}"/>
              </a:ext>
            </a:extLst>
          </p:cNvPr>
          <p:cNvSpPr>
            <a:spLocks noGrp="1" noChangeAspect="1"/>
          </p:cNvSpPr>
          <p:nvPr>
            <p:ph type="pic" sz="quarter" idx="20" hasCustomPrompt="1"/>
          </p:nvPr>
        </p:nvSpPr>
        <p:spPr>
          <a:xfrm>
            <a:off x="4419600" y="1270800"/>
            <a:ext cx="1116000" cy="1116000"/>
          </a:xfrm>
        </p:spPr>
        <p:txBody>
          <a:bodyPr anchor="ctr" anchorCtr="0"/>
          <a:lstStyle>
            <a:lvl1pPr>
              <a:defRPr>
                <a:solidFill>
                  <a:schemeClr val="tx1"/>
                </a:solidFill>
              </a:defRPr>
            </a:lvl1pPr>
          </a:lstStyle>
          <a:p>
            <a:r>
              <a:rPr lang="en-US"/>
              <a:t>Icon</a:t>
            </a:r>
            <a:endParaRPr lang="ar-SA"/>
          </a:p>
        </p:txBody>
      </p:sp>
      <p:sp>
        <p:nvSpPr>
          <p:cNvPr id="16" name="Picture Placeholder 4">
            <a:extLst>
              <a:ext uri="{FF2B5EF4-FFF2-40B4-BE49-F238E27FC236}">
                <a16:creationId xmlns:a16="http://schemas.microsoft.com/office/drawing/2014/main" id="{D11F383A-55BC-3843-8C8C-94A54DC29F5C}"/>
              </a:ext>
            </a:extLst>
          </p:cNvPr>
          <p:cNvSpPr>
            <a:spLocks noGrp="1" noChangeAspect="1"/>
          </p:cNvSpPr>
          <p:nvPr>
            <p:ph type="pic" sz="quarter" idx="21" hasCustomPrompt="1"/>
          </p:nvPr>
        </p:nvSpPr>
        <p:spPr>
          <a:xfrm>
            <a:off x="8305800" y="1270800"/>
            <a:ext cx="1116000" cy="1116000"/>
          </a:xfrm>
        </p:spPr>
        <p:txBody>
          <a:bodyPr anchor="ctr" anchorCtr="0"/>
          <a:lstStyle>
            <a:lvl1pPr>
              <a:defRPr>
                <a:solidFill>
                  <a:schemeClr val="tx1"/>
                </a:solidFill>
              </a:defRPr>
            </a:lvl1pPr>
          </a:lstStyle>
          <a:p>
            <a:r>
              <a:rPr lang="en-US"/>
              <a:t>Icon</a:t>
            </a:r>
            <a:endParaRPr lang="ar-SA"/>
          </a:p>
        </p:txBody>
      </p:sp>
      <p:sp>
        <p:nvSpPr>
          <p:cNvPr id="4" name="Title 3">
            <a:extLst>
              <a:ext uri="{FF2B5EF4-FFF2-40B4-BE49-F238E27FC236}">
                <a16:creationId xmlns:a16="http://schemas.microsoft.com/office/drawing/2014/main" id="{0089EF6F-2E01-2C47-ACE9-731CDB536A65}"/>
              </a:ext>
            </a:extLst>
          </p:cNvPr>
          <p:cNvSpPr>
            <a:spLocks noGrp="1"/>
          </p:cNvSpPr>
          <p:nvPr>
            <p:ph type="title"/>
          </p:nvPr>
        </p:nvSpPr>
        <p:spPr/>
        <p:txBody>
          <a:bodyPr/>
          <a:lstStyle/>
          <a:p>
            <a:r>
              <a:rPr lang="en-GB"/>
              <a:t>Click to edit Master title style</a:t>
            </a:r>
            <a:endParaRPr lang="en-US"/>
          </a:p>
        </p:txBody>
      </p:sp>
      <p:sp>
        <p:nvSpPr>
          <p:cNvPr id="11" name="Text Placeholder 10">
            <a:extLst>
              <a:ext uri="{FF2B5EF4-FFF2-40B4-BE49-F238E27FC236}">
                <a16:creationId xmlns:a16="http://schemas.microsoft.com/office/drawing/2014/main" id="{6F521058-5E2B-4B44-8071-D0F999D777BD}"/>
              </a:ext>
            </a:extLst>
          </p:cNvPr>
          <p:cNvSpPr>
            <a:spLocks noGrp="1"/>
          </p:cNvSpPr>
          <p:nvPr>
            <p:ph type="body" sz="quarter" idx="26" hasCustomPrompt="1"/>
          </p:nvPr>
        </p:nvSpPr>
        <p:spPr>
          <a:xfrm>
            <a:off x="360000" y="3392488"/>
            <a:ext cx="3704400" cy="2915674"/>
          </a:xfrm>
          <a:noFill/>
        </p:spPr>
        <p:txBody>
          <a:bodyPr vert="horz" lIns="180000" tIns="180000" rIns="180000" bIns="180000" rtlCol="0">
            <a:normAutofit/>
          </a:bodyPr>
          <a:lstStyle>
            <a:lvl1pPr>
              <a:defRPr lang="ar-SA" sz="1400" dirty="0">
                <a:solidFill>
                  <a:schemeClr val="tx1"/>
                </a:solidFill>
              </a:defRPr>
            </a:lvl1pPr>
          </a:lstStyle>
          <a:p>
            <a:pPr marL="0" lvl="0" indent="0">
              <a:buNone/>
            </a:pPr>
            <a:r>
              <a:rPr lang="en-GB" err="1"/>
              <a:t>Loreum</a:t>
            </a:r>
            <a:r>
              <a:rPr lang="en-GB"/>
              <a:t> Ipsum is simply dummy text of the printing and typesetting industry.</a:t>
            </a:r>
          </a:p>
          <a:p>
            <a:pPr marL="0" lvl="0" indent="0">
              <a:buNone/>
            </a:pPr>
            <a:r>
              <a:rPr lang="en-GB" err="1"/>
              <a:t>Loreum</a:t>
            </a:r>
            <a:r>
              <a:rPr lang="en-GB"/>
              <a:t> Ipsum has been the industry’s standard dummy text ever since the 1500s, when an unknown printer took a galley of type and scrambled it.</a:t>
            </a:r>
            <a:endParaRPr lang="ar-SA"/>
          </a:p>
        </p:txBody>
      </p:sp>
      <p:sp>
        <p:nvSpPr>
          <p:cNvPr id="25" name="Text Placeholder 10">
            <a:extLst>
              <a:ext uri="{FF2B5EF4-FFF2-40B4-BE49-F238E27FC236}">
                <a16:creationId xmlns:a16="http://schemas.microsoft.com/office/drawing/2014/main" id="{28FF1487-58A1-7146-A584-203F6B365CD6}"/>
              </a:ext>
            </a:extLst>
          </p:cNvPr>
          <p:cNvSpPr>
            <a:spLocks noGrp="1"/>
          </p:cNvSpPr>
          <p:nvPr>
            <p:ph type="body" sz="quarter" idx="27" hasCustomPrompt="1"/>
          </p:nvPr>
        </p:nvSpPr>
        <p:spPr>
          <a:xfrm>
            <a:off x="4246200" y="3392488"/>
            <a:ext cx="3704400" cy="2915674"/>
          </a:xfrm>
          <a:noFill/>
        </p:spPr>
        <p:txBody>
          <a:bodyPr vert="horz" lIns="180000" tIns="180000" rIns="180000" bIns="180000" rtlCol="0">
            <a:normAutofit/>
          </a:bodyPr>
          <a:lstStyle>
            <a:lvl1pPr>
              <a:defRPr lang="ar-SA" sz="1400" dirty="0">
                <a:solidFill>
                  <a:schemeClr val="tx1"/>
                </a:solidFill>
              </a:defRPr>
            </a:lvl1pPr>
          </a:lstStyle>
          <a:p>
            <a:pPr marL="0" lvl="0" indent="0">
              <a:buNone/>
            </a:pPr>
            <a:r>
              <a:rPr lang="en-GB" err="1"/>
              <a:t>Loreum</a:t>
            </a:r>
            <a:r>
              <a:rPr lang="en-GB"/>
              <a:t> Ipsum is simply dummy text of the printing and typesetting industry.</a:t>
            </a:r>
          </a:p>
          <a:p>
            <a:pPr marL="0" lvl="0" indent="0">
              <a:buNone/>
            </a:pPr>
            <a:r>
              <a:rPr lang="en-GB" err="1"/>
              <a:t>Loreum</a:t>
            </a:r>
            <a:r>
              <a:rPr lang="en-GB"/>
              <a:t> Ipsum has been the industry’s standard dummy text ever since the 1500s, when an unknown printer took a galley of type and scrambled it.</a:t>
            </a:r>
            <a:endParaRPr lang="ar-SA"/>
          </a:p>
        </p:txBody>
      </p:sp>
      <p:sp>
        <p:nvSpPr>
          <p:cNvPr id="26" name="Text Placeholder 10">
            <a:extLst>
              <a:ext uri="{FF2B5EF4-FFF2-40B4-BE49-F238E27FC236}">
                <a16:creationId xmlns:a16="http://schemas.microsoft.com/office/drawing/2014/main" id="{C5676727-8FB0-E645-BF36-055970F2F6FF}"/>
              </a:ext>
            </a:extLst>
          </p:cNvPr>
          <p:cNvSpPr>
            <a:spLocks noGrp="1"/>
          </p:cNvSpPr>
          <p:nvPr>
            <p:ph type="body" sz="quarter" idx="28" hasCustomPrompt="1"/>
          </p:nvPr>
        </p:nvSpPr>
        <p:spPr>
          <a:xfrm>
            <a:off x="8132400" y="3392488"/>
            <a:ext cx="3704400" cy="2915674"/>
          </a:xfrm>
          <a:noFill/>
        </p:spPr>
        <p:txBody>
          <a:bodyPr vert="horz" lIns="180000" tIns="180000" rIns="180000" bIns="180000" rtlCol="0">
            <a:normAutofit/>
          </a:bodyPr>
          <a:lstStyle>
            <a:lvl1pPr>
              <a:defRPr lang="ar-SA" sz="1400" dirty="0">
                <a:solidFill>
                  <a:schemeClr val="tx1"/>
                </a:solidFill>
              </a:defRPr>
            </a:lvl1pPr>
          </a:lstStyle>
          <a:p>
            <a:pPr marL="0" lvl="0" indent="0">
              <a:buNone/>
            </a:pPr>
            <a:r>
              <a:rPr lang="en-GB" err="1"/>
              <a:t>Loreum</a:t>
            </a:r>
            <a:r>
              <a:rPr lang="en-GB"/>
              <a:t> Ipsum is simply dummy text of the printing and typesetting industry.</a:t>
            </a:r>
          </a:p>
          <a:p>
            <a:pPr marL="0" lvl="0" indent="0">
              <a:buNone/>
            </a:pPr>
            <a:r>
              <a:rPr lang="en-GB" err="1"/>
              <a:t>Loreum</a:t>
            </a:r>
            <a:r>
              <a:rPr lang="en-GB"/>
              <a:t> Ipsum has been the industry’s standard dummy text ever since the 1500s, when an unknown printer took a galley of type and scrambled it.</a:t>
            </a:r>
            <a:endParaRPr lang="ar-SA"/>
          </a:p>
        </p:txBody>
      </p:sp>
    </p:spTree>
    <p:extLst>
      <p:ext uri="{BB962C8B-B14F-4D97-AF65-F5344CB8AC3E}">
        <p14:creationId xmlns:p14="http://schemas.microsoft.com/office/powerpoint/2010/main" val="324843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4 Column with Icon Alt 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48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GB"/>
              <a:t>Click to edit Master title style</a:t>
            </a:r>
            <a:endParaRPr lang="en-US"/>
          </a:p>
        </p:txBody>
      </p:sp>
      <p:sp>
        <p:nvSpPr>
          <p:cNvPr id="15" name="Text Placeholder 4">
            <a:extLst>
              <a:ext uri="{FF2B5EF4-FFF2-40B4-BE49-F238E27FC236}">
                <a16:creationId xmlns:a16="http://schemas.microsoft.com/office/drawing/2014/main" id="{00F60AFF-D02A-435C-98BC-A9D9E1A1ED76}"/>
              </a:ext>
            </a:extLst>
          </p:cNvPr>
          <p:cNvSpPr>
            <a:spLocks noGrp="1"/>
          </p:cNvSpPr>
          <p:nvPr>
            <p:ph type="body" sz="quarter" idx="19" hasCustomPrompt="1"/>
          </p:nvPr>
        </p:nvSpPr>
        <p:spPr>
          <a:xfrm>
            <a:off x="360000" y="1072800"/>
            <a:ext cx="2736000" cy="2316875"/>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16" name="Picture Placeholder 4">
            <a:extLst>
              <a:ext uri="{FF2B5EF4-FFF2-40B4-BE49-F238E27FC236}">
                <a16:creationId xmlns:a16="http://schemas.microsoft.com/office/drawing/2014/main" id="{770E26EC-2634-4F53-B1C8-B7F0CC82C29C}"/>
              </a:ext>
            </a:extLst>
          </p:cNvPr>
          <p:cNvSpPr>
            <a:spLocks noGrp="1" noChangeAspect="1"/>
          </p:cNvSpPr>
          <p:nvPr>
            <p:ph type="pic" sz="quarter" idx="20" hasCustomPrompt="1"/>
          </p:nvPr>
        </p:nvSpPr>
        <p:spPr>
          <a:xfrm>
            <a:off x="548532" y="1270800"/>
            <a:ext cx="1113637" cy="1113637"/>
          </a:xfrm>
        </p:spPr>
        <p:txBody>
          <a:bodyPr anchor="ctr" anchorCtr="0"/>
          <a:lstStyle>
            <a:lvl1pPr>
              <a:defRPr>
                <a:solidFill>
                  <a:schemeClr val="tx1"/>
                </a:solidFill>
              </a:defRPr>
            </a:lvl1pPr>
          </a:lstStyle>
          <a:p>
            <a:r>
              <a:rPr lang="en-US"/>
              <a:t>Icon</a:t>
            </a:r>
            <a:endParaRPr lang="ar-SA"/>
          </a:p>
        </p:txBody>
      </p:sp>
      <p:sp>
        <p:nvSpPr>
          <p:cNvPr id="21" name="Text Placeholder 4">
            <a:extLst>
              <a:ext uri="{FF2B5EF4-FFF2-40B4-BE49-F238E27FC236}">
                <a16:creationId xmlns:a16="http://schemas.microsoft.com/office/drawing/2014/main" id="{3144C4E2-E920-4B3A-B365-C67C31EFB82A}"/>
              </a:ext>
            </a:extLst>
          </p:cNvPr>
          <p:cNvSpPr>
            <a:spLocks noGrp="1"/>
          </p:cNvSpPr>
          <p:nvPr>
            <p:ph type="body" sz="quarter" idx="21" hasCustomPrompt="1"/>
          </p:nvPr>
        </p:nvSpPr>
        <p:spPr>
          <a:xfrm>
            <a:off x="3272400" y="1072800"/>
            <a:ext cx="2736000" cy="2316875"/>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23" name="Picture Placeholder 4">
            <a:extLst>
              <a:ext uri="{FF2B5EF4-FFF2-40B4-BE49-F238E27FC236}">
                <a16:creationId xmlns:a16="http://schemas.microsoft.com/office/drawing/2014/main" id="{B093F300-9165-4076-8F1D-ECC0D9057AB0}"/>
              </a:ext>
            </a:extLst>
          </p:cNvPr>
          <p:cNvSpPr>
            <a:spLocks noGrp="1" noChangeAspect="1"/>
          </p:cNvSpPr>
          <p:nvPr>
            <p:ph type="pic" sz="quarter" idx="22" hasCustomPrompt="1"/>
          </p:nvPr>
        </p:nvSpPr>
        <p:spPr>
          <a:xfrm>
            <a:off x="3444132" y="1270800"/>
            <a:ext cx="1113637" cy="1113637"/>
          </a:xfrm>
        </p:spPr>
        <p:txBody>
          <a:bodyPr anchor="ctr" anchorCtr="0"/>
          <a:lstStyle>
            <a:lvl1pPr>
              <a:defRPr>
                <a:solidFill>
                  <a:schemeClr val="tx1"/>
                </a:solidFill>
              </a:defRPr>
            </a:lvl1pPr>
          </a:lstStyle>
          <a:p>
            <a:r>
              <a:rPr lang="en-US"/>
              <a:t>Icon</a:t>
            </a:r>
            <a:endParaRPr lang="ar-SA"/>
          </a:p>
        </p:txBody>
      </p:sp>
      <p:sp>
        <p:nvSpPr>
          <p:cNvPr id="25" name="Text Placeholder 4">
            <a:extLst>
              <a:ext uri="{FF2B5EF4-FFF2-40B4-BE49-F238E27FC236}">
                <a16:creationId xmlns:a16="http://schemas.microsoft.com/office/drawing/2014/main" id="{8944395B-6920-4D39-A23F-7348BD5E3634}"/>
              </a:ext>
            </a:extLst>
          </p:cNvPr>
          <p:cNvSpPr>
            <a:spLocks noGrp="1"/>
          </p:cNvSpPr>
          <p:nvPr>
            <p:ph type="body" sz="quarter" idx="23" hasCustomPrompt="1"/>
          </p:nvPr>
        </p:nvSpPr>
        <p:spPr>
          <a:xfrm>
            <a:off x="6184800" y="1072800"/>
            <a:ext cx="2736000" cy="2316875"/>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26" name="Picture Placeholder 4">
            <a:extLst>
              <a:ext uri="{FF2B5EF4-FFF2-40B4-BE49-F238E27FC236}">
                <a16:creationId xmlns:a16="http://schemas.microsoft.com/office/drawing/2014/main" id="{ECB27249-12B3-4A7B-ACDC-1D2AC27169E1}"/>
              </a:ext>
            </a:extLst>
          </p:cNvPr>
          <p:cNvSpPr>
            <a:spLocks noGrp="1" noChangeAspect="1"/>
          </p:cNvSpPr>
          <p:nvPr>
            <p:ph type="pic" sz="quarter" idx="24" hasCustomPrompt="1"/>
          </p:nvPr>
        </p:nvSpPr>
        <p:spPr>
          <a:xfrm>
            <a:off x="6365132" y="1270800"/>
            <a:ext cx="1113637" cy="1113637"/>
          </a:xfrm>
        </p:spPr>
        <p:txBody>
          <a:bodyPr anchor="ctr" anchorCtr="0"/>
          <a:lstStyle>
            <a:lvl1pPr>
              <a:defRPr>
                <a:solidFill>
                  <a:schemeClr val="tx1"/>
                </a:solidFill>
              </a:defRPr>
            </a:lvl1pPr>
          </a:lstStyle>
          <a:p>
            <a:r>
              <a:rPr lang="en-US"/>
              <a:t>Icon</a:t>
            </a:r>
            <a:endParaRPr lang="ar-SA"/>
          </a:p>
        </p:txBody>
      </p:sp>
      <p:sp>
        <p:nvSpPr>
          <p:cNvPr id="27" name="Text Placeholder 4">
            <a:extLst>
              <a:ext uri="{FF2B5EF4-FFF2-40B4-BE49-F238E27FC236}">
                <a16:creationId xmlns:a16="http://schemas.microsoft.com/office/drawing/2014/main" id="{16685CDD-2E31-4525-BD75-5BBD63BC306F}"/>
              </a:ext>
            </a:extLst>
          </p:cNvPr>
          <p:cNvSpPr>
            <a:spLocks noGrp="1"/>
          </p:cNvSpPr>
          <p:nvPr>
            <p:ph type="body" sz="quarter" idx="25" hasCustomPrompt="1"/>
          </p:nvPr>
        </p:nvSpPr>
        <p:spPr>
          <a:xfrm>
            <a:off x="9093100" y="1072800"/>
            <a:ext cx="2736000" cy="2316875"/>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28" name="Picture Placeholder 4">
            <a:extLst>
              <a:ext uri="{FF2B5EF4-FFF2-40B4-BE49-F238E27FC236}">
                <a16:creationId xmlns:a16="http://schemas.microsoft.com/office/drawing/2014/main" id="{F3752A5F-1A43-43B1-9B74-6A8B5953B35C}"/>
              </a:ext>
            </a:extLst>
          </p:cNvPr>
          <p:cNvSpPr>
            <a:spLocks noGrp="1" noChangeAspect="1"/>
          </p:cNvSpPr>
          <p:nvPr>
            <p:ph type="pic" sz="quarter" idx="26" hasCustomPrompt="1"/>
          </p:nvPr>
        </p:nvSpPr>
        <p:spPr>
          <a:xfrm>
            <a:off x="9273432" y="1270800"/>
            <a:ext cx="1113637" cy="1113637"/>
          </a:xfrm>
        </p:spPr>
        <p:txBody>
          <a:bodyPr anchor="ctr" anchorCtr="0"/>
          <a:lstStyle>
            <a:lvl1pPr>
              <a:defRPr>
                <a:solidFill>
                  <a:schemeClr val="tx1"/>
                </a:solidFill>
              </a:defRPr>
            </a:lvl1pPr>
          </a:lstStyle>
          <a:p>
            <a:r>
              <a:rPr lang="en-US"/>
              <a:t>Icon</a:t>
            </a:r>
            <a:endParaRPr lang="ar-SA"/>
          </a:p>
        </p:txBody>
      </p:sp>
    </p:spTree>
    <p:extLst>
      <p:ext uri="{BB962C8B-B14F-4D97-AF65-F5344CB8AC3E}">
        <p14:creationId xmlns:p14="http://schemas.microsoft.com/office/powerpoint/2010/main" val="168468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5 Column with Icon Alt 2">
    <p:spTree>
      <p:nvGrpSpPr>
        <p:cNvPr id="1" name=""/>
        <p:cNvGrpSpPr/>
        <p:nvPr/>
      </p:nvGrpSpPr>
      <p:grpSpPr>
        <a:xfrm>
          <a:off x="0" y="0"/>
          <a:ext cx="0" cy="0"/>
          <a:chOff x="0" y="0"/>
          <a:chExt cx="0" cy="0"/>
        </a:xfrm>
      </p:grpSpPr>
      <p:sp>
        <p:nvSpPr>
          <p:cNvPr id="36" name="Text Placeholder 4">
            <a:extLst>
              <a:ext uri="{FF2B5EF4-FFF2-40B4-BE49-F238E27FC236}">
                <a16:creationId xmlns:a16="http://schemas.microsoft.com/office/drawing/2014/main" id="{CA047AA0-3335-D040-A24F-0DE243C6E4DA}"/>
              </a:ext>
            </a:extLst>
          </p:cNvPr>
          <p:cNvSpPr>
            <a:spLocks noGrp="1"/>
          </p:cNvSpPr>
          <p:nvPr>
            <p:ph type="body" sz="quarter" idx="34" hasCustomPrompt="1"/>
          </p:nvPr>
        </p:nvSpPr>
        <p:spPr>
          <a:xfrm>
            <a:off x="5018400" y="1072800"/>
            <a:ext cx="2160000" cy="2316875"/>
          </a:xfrm>
          <a:solidFill>
            <a:schemeClr val="tx2">
              <a:lumMod val="60000"/>
              <a:lumOff val="40000"/>
              <a:alpha val="20000"/>
            </a:schemeClr>
          </a:solidFill>
        </p:spPr>
        <p:txBody>
          <a:bodyPr lIns="180000" tIns="180000" rIns="144000" bIns="180000" anchor="b" anchorCtr="0">
            <a:normAutofit/>
          </a:bodyPr>
          <a:lstStyle>
            <a:lvl1pPr marL="0" indent="0" algn="l" defTabSz="914400" rtl="0" eaLnBrk="1" latinLnBrk="0" hangingPunct="1">
              <a:lnSpc>
                <a:spcPct val="120000"/>
              </a:lnSpc>
              <a:spcBef>
                <a:spcPts val="1200"/>
              </a:spcBef>
              <a:buClr>
                <a:schemeClr val="accent1"/>
              </a:buClr>
              <a:buFont typeface="Arial" panose="020B0604020202020204" pitchFamily="34" charset="0"/>
              <a:buNone/>
              <a:defRPr lang="en-US" sz="2000" b="1" i="0" kern="1200" spc="-100" baseline="0" dirty="0">
                <a:solidFill>
                  <a:schemeClr val="bg2"/>
                </a:solidFill>
                <a:latin typeface="Arial Black" panose="020B0604020202020204" pitchFamily="34" charset="0"/>
                <a:ea typeface="+mn-ea"/>
                <a:cs typeface="Arial Black" panose="020B0604020202020204" pitchFamily="34" charset="0"/>
              </a:defRPr>
            </a:lvl1pPr>
          </a:lstStyle>
          <a:p>
            <a:r>
              <a:rPr lang="en-US"/>
              <a:t>What is </a:t>
            </a:r>
            <a:r>
              <a:rPr lang="en-US" err="1"/>
              <a:t>Loreum</a:t>
            </a:r>
            <a:r>
              <a:rPr lang="en-US"/>
              <a:t> Ipsum</a:t>
            </a:r>
          </a:p>
        </p:txBody>
      </p:sp>
      <p:sp>
        <p:nvSpPr>
          <p:cNvPr id="35" name="Text Placeholder 4">
            <a:extLst>
              <a:ext uri="{FF2B5EF4-FFF2-40B4-BE49-F238E27FC236}">
                <a16:creationId xmlns:a16="http://schemas.microsoft.com/office/drawing/2014/main" id="{0F673543-0796-594D-A52C-ECAB6069ED06}"/>
              </a:ext>
            </a:extLst>
          </p:cNvPr>
          <p:cNvSpPr>
            <a:spLocks noGrp="1"/>
          </p:cNvSpPr>
          <p:nvPr>
            <p:ph type="body" sz="quarter" idx="33" hasCustomPrompt="1"/>
          </p:nvPr>
        </p:nvSpPr>
        <p:spPr>
          <a:xfrm>
            <a:off x="2703600" y="1072800"/>
            <a:ext cx="2160000" cy="2316875"/>
          </a:xfrm>
          <a:solidFill>
            <a:schemeClr val="tx2">
              <a:lumMod val="60000"/>
              <a:lumOff val="40000"/>
              <a:alpha val="20000"/>
            </a:schemeClr>
          </a:solidFill>
        </p:spPr>
        <p:txBody>
          <a:bodyPr lIns="180000" tIns="180000" rIns="144000" bIns="180000" anchor="b" anchorCtr="0">
            <a:normAutofit/>
          </a:bodyPr>
          <a:lstStyle>
            <a:lvl1pPr marL="0" indent="0" algn="l" defTabSz="914400" rtl="0" eaLnBrk="1" latinLnBrk="0" hangingPunct="1">
              <a:lnSpc>
                <a:spcPct val="120000"/>
              </a:lnSpc>
              <a:spcBef>
                <a:spcPts val="1200"/>
              </a:spcBef>
              <a:buClr>
                <a:schemeClr val="accent1"/>
              </a:buClr>
              <a:buFont typeface="Arial" panose="020B0604020202020204" pitchFamily="34" charset="0"/>
              <a:buNone/>
              <a:defRPr lang="en-US" sz="2000" b="1" i="0" kern="1200" spc="-100" baseline="0" dirty="0">
                <a:solidFill>
                  <a:schemeClr val="bg2"/>
                </a:solidFill>
                <a:latin typeface="Arial Black" panose="020B0604020202020204" pitchFamily="34" charset="0"/>
                <a:ea typeface="+mn-ea"/>
                <a:cs typeface="Arial Black" panose="020B0604020202020204" pitchFamily="34" charset="0"/>
              </a:defRPr>
            </a:lvl1pPr>
          </a:lstStyle>
          <a:p>
            <a:r>
              <a:rPr lang="en-US"/>
              <a:t>What is </a:t>
            </a:r>
            <a:r>
              <a:rPr lang="en-US" err="1"/>
              <a:t>Loreum</a:t>
            </a:r>
            <a:r>
              <a:rPr lang="en-US"/>
              <a:t> Ipsum</a:t>
            </a:r>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GB"/>
              <a:t>Click to edit Master title style</a:t>
            </a:r>
            <a:endParaRPr lang="en-US"/>
          </a:p>
        </p:txBody>
      </p:sp>
      <p:sp>
        <p:nvSpPr>
          <p:cNvPr id="15" name="Text Placeholder 4">
            <a:extLst>
              <a:ext uri="{FF2B5EF4-FFF2-40B4-BE49-F238E27FC236}">
                <a16:creationId xmlns:a16="http://schemas.microsoft.com/office/drawing/2014/main" id="{00F60AFF-D02A-435C-98BC-A9D9E1A1ED76}"/>
              </a:ext>
            </a:extLst>
          </p:cNvPr>
          <p:cNvSpPr>
            <a:spLocks noGrp="1"/>
          </p:cNvSpPr>
          <p:nvPr>
            <p:ph type="body" sz="quarter" idx="19" hasCustomPrompt="1"/>
          </p:nvPr>
        </p:nvSpPr>
        <p:spPr>
          <a:xfrm>
            <a:off x="360000" y="1072800"/>
            <a:ext cx="2160000" cy="2316875"/>
          </a:xfrm>
          <a:solidFill>
            <a:schemeClr val="tx2">
              <a:lumMod val="60000"/>
              <a:lumOff val="40000"/>
              <a:alpha val="20000"/>
            </a:schemeClr>
          </a:solidFill>
        </p:spPr>
        <p:txBody>
          <a:bodyPr lIns="180000" tIns="180000" rIns="144000" bIns="180000" anchor="b" anchorCtr="0">
            <a:normAutofit/>
          </a:bodyPr>
          <a:lstStyle>
            <a:lvl1pPr marL="0" indent="0" algn="l" defTabSz="914400" rtl="0" eaLnBrk="1" latinLnBrk="0" hangingPunct="1">
              <a:lnSpc>
                <a:spcPct val="120000"/>
              </a:lnSpc>
              <a:spcBef>
                <a:spcPts val="1200"/>
              </a:spcBef>
              <a:buClr>
                <a:schemeClr val="accent1"/>
              </a:buClr>
              <a:buFont typeface="Arial" panose="020B0604020202020204" pitchFamily="34" charset="0"/>
              <a:buNone/>
              <a:defRPr lang="en-US" sz="2000" b="1" i="0" kern="1200" spc="-100" baseline="0" dirty="0">
                <a:solidFill>
                  <a:schemeClr val="bg2"/>
                </a:solidFill>
                <a:latin typeface="Arial Black" panose="020B0604020202020204" pitchFamily="34" charset="0"/>
                <a:ea typeface="+mn-ea"/>
                <a:cs typeface="Arial Black" panose="020B0604020202020204" pitchFamily="34" charset="0"/>
              </a:defRPr>
            </a:lvl1pPr>
          </a:lstStyle>
          <a:p>
            <a:r>
              <a:rPr lang="en-US"/>
              <a:t>What is </a:t>
            </a:r>
            <a:r>
              <a:rPr lang="en-US" err="1"/>
              <a:t>Loreum</a:t>
            </a:r>
            <a:r>
              <a:rPr lang="en-US"/>
              <a:t> Ipsum</a:t>
            </a:r>
          </a:p>
        </p:txBody>
      </p:sp>
      <p:sp>
        <p:nvSpPr>
          <p:cNvPr id="16" name="Picture Placeholder 4">
            <a:extLst>
              <a:ext uri="{FF2B5EF4-FFF2-40B4-BE49-F238E27FC236}">
                <a16:creationId xmlns:a16="http://schemas.microsoft.com/office/drawing/2014/main" id="{770E26EC-2634-4F53-B1C8-B7F0CC82C29C}"/>
              </a:ext>
            </a:extLst>
          </p:cNvPr>
          <p:cNvSpPr>
            <a:spLocks noGrp="1" noChangeAspect="1"/>
          </p:cNvSpPr>
          <p:nvPr>
            <p:ph type="pic" sz="quarter" idx="20" hasCustomPrompt="1"/>
          </p:nvPr>
        </p:nvSpPr>
        <p:spPr>
          <a:xfrm>
            <a:off x="548532" y="1270000"/>
            <a:ext cx="1113637" cy="1113637"/>
          </a:xfrm>
        </p:spPr>
        <p:txBody>
          <a:bodyPr anchor="ctr" anchorCtr="0"/>
          <a:lstStyle>
            <a:lvl1pPr>
              <a:defRPr>
                <a:solidFill>
                  <a:schemeClr val="tx1"/>
                </a:solidFill>
              </a:defRPr>
            </a:lvl1pPr>
          </a:lstStyle>
          <a:p>
            <a:r>
              <a:rPr lang="en-US"/>
              <a:t>Icon</a:t>
            </a:r>
            <a:endParaRPr lang="ar-SA"/>
          </a:p>
        </p:txBody>
      </p:sp>
      <p:sp>
        <p:nvSpPr>
          <p:cNvPr id="17" name="Text Placeholder 4">
            <a:extLst>
              <a:ext uri="{FF2B5EF4-FFF2-40B4-BE49-F238E27FC236}">
                <a16:creationId xmlns:a16="http://schemas.microsoft.com/office/drawing/2014/main" id="{596659DE-E155-3444-88B0-69D067025462}"/>
              </a:ext>
            </a:extLst>
          </p:cNvPr>
          <p:cNvSpPr>
            <a:spLocks noGrp="1"/>
          </p:cNvSpPr>
          <p:nvPr>
            <p:ph type="body" sz="quarter" idx="21" hasCustomPrompt="1"/>
          </p:nvPr>
        </p:nvSpPr>
        <p:spPr>
          <a:xfrm>
            <a:off x="27036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9" name="Picture Placeholder 4">
            <a:extLst>
              <a:ext uri="{FF2B5EF4-FFF2-40B4-BE49-F238E27FC236}">
                <a16:creationId xmlns:a16="http://schemas.microsoft.com/office/drawing/2014/main" id="{2560C568-D6AB-894B-B989-1D0486AD8F67}"/>
              </a:ext>
            </a:extLst>
          </p:cNvPr>
          <p:cNvSpPr>
            <a:spLocks noGrp="1" noChangeAspect="1"/>
          </p:cNvSpPr>
          <p:nvPr>
            <p:ph type="pic" sz="quarter" idx="23" hasCustomPrompt="1"/>
          </p:nvPr>
        </p:nvSpPr>
        <p:spPr>
          <a:xfrm>
            <a:off x="2877395" y="1270000"/>
            <a:ext cx="1113637" cy="1113637"/>
          </a:xfrm>
        </p:spPr>
        <p:txBody>
          <a:bodyPr anchor="ctr" anchorCtr="0"/>
          <a:lstStyle>
            <a:lvl1pPr>
              <a:defRPr>
                <a:solidFill>
                  <a:schemeClr val="tx1"/>
                </a:solidFill>
              </a:defRPr>
            </a:lvl1pPr>
          </a:lstStyle>
          <a:p>
            <a:r>
              <a:rPr lang="en-US"/>
              <a:t>Icon</a:t>
            </a:r>
            <a:endParaRPr lang="ar-SA"/>
          </a:p>
        </p:txBody>
      </p:sp>
      <p:sp>
        <p:nvSpPr>
          <p:cNvPr id="20" name="Text Placeholder 4">
            <a:extLst>
              <a:ext uri="{FF2B5EF4-FFF2-40B4-BE49-F238E27FC236}">
                <a16:creationId xmlns:a16="http://schemas.microsoft.com/office/drawing/2014/main" id="{218BE3E9-3C87-F947-8C8E-20507455E5EC}"/>
              </a:ext>
            </a:extLst>
          </p:cNvPr>
          <p:cNvSpPr>
            <a:spLocks noGrp="1"/>
          </p:cNvSpPr>
          <p:nvPr>
            <p:ph type="body" sz="quarter" idx="24" hasCustomPrompt="1"/>
          </p:nvPr>
        </p:nvSpPr>
        <p:spPr>
          <a:xfrm>
            <a:off x="5017727"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24" name="Picture Placeholder 4">
            <a:extLst>
              <a:ext uri="{FF2B5EF4-FFF2-40B4-BE49-F238E27FC236}">
                <a16:creationId xmlns:a16="http://schemas.microsoft.com/office/drawing/2014/main" id="{61719287-7055-614C-9CF3-3CA1782C70C0}"/>
              </a:ext>
            </a:extLst>
          </p:cNvPr>
          <p:cNvSpPr>
            <a:spLocks noGrp="1" noChangeAspect="1"/>
          </p:cNvSpPr>
          <p:nvPr>
            <p:ph type="pic" sz="quarter" idx="26" hasCustomPrompt="1"/>
          </p:nvPr>
        </p:nvSpPr>
        <p:spPr>
          <a:xfrm>
            <a:off x="5206259" y="1270000"/>
            <a:ext cx="1113637" cy="1113637"/>
          </a:xfrm>
        </p:spPr>
        <p:txBody>
          <a:bodyPr anchor="ctr" anchorCtr="0"/>
          <a:lstStyle>
            <a:lvl1pPr>
              <a:defRPr>
                <a:solidFill>
                  <a:schemeClr val="tx1"/>
                </a:solidFill>
              </a:defRPr>
            </a:lvl1pPr>
          </a:lstStyle>
          <a:p>
            <a:r>
              <a:rPr lang="en-US"/>
              <a:t>Icon</a:t>
            </a:r>
            <a:endParaRPr lang="ar-SA"/>
          </a:p>
        </p:txBody>
      </p:sp>
      <p:sp>
        <p:nvSpPr>
          <p:cNvPr id="29" name="Text Placeholder 4">
            <a:extLst>
              <a:ext uri="{FF2B5EF4-FFF2-40B4-BE49-F238E27FC236}">
                <a16:creationId xmlns:a16="http://schemas.microsoft.com/office/drawing/2014/main" id="{06F46E50-732D-FE47-83F0-6808405D6343}"/>
              </a:ext>
            </a:extLst>
          </p:cNvPr>
          <p:cNvSpPr>
            <a:spLocks noGrp="1"/>
          </p:cNvSpPr>
          <p:nvPr>
            <p:ph type="body" sz="quarter" idx="27" hasCustomPrompt="1"/>
          </p:nvPr>
        </p:nvSpPr>
        <p:spPr>
          <a:xfrm>
            <a:off x="73476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31" name="Picture Placeholder 4">
            <a:extLst>
              <a:ext uri="{FF2B5EF4-FFF2-40B4-BE49-F238E27FC236}">
                <a16:creationId xmlns:a16="http://schemas.microsoft.com/office/drawing/2014/main" id="{B3C0CF54-9075-164D-A845-0A135A5001F7}"/>
              </a:ext>
            </a:extLst>
          </p:cNvPr>
          <p:cNvSpPr>
            <a:spLocks noGrp="1" noChangeAspect="1"/>
          </p:cNvSpPr>
          <p:nvPr>
            <p:ph type="pic" sz="quarter" idx="29" hasCustomPrompt="1"/>
          </p:nvPr>
        </p:nvSpPr>
        <p:spPr>
          <a:xfrm>
            <a:off x="7563697" y="1270000"/>
            <a:ext cx="1113637" cy="1113637"/>
          </a:xfrm>
        </p:spPr>
        <p:txBody>
          <a:bodyPr anchor="ctr" anchorCtr="0"/>
          <a:lstStyle>
            <a:lvl1pPr>
              <a:defRPr>
                <a:solidFill>
                  <a:schemeClr val="tx1"/>
                </a:solidFill>
              </a:defRPr>
            </a:lvl1pPr>
          </a:lstStyle>
          <a:p>
            <a:r>
              <a:rPr lang="en-US"/>
              <a:t>Icon</a:t>
            </a:r>
            <a:endParaRPr lang="ar-SA"/>
          </a:p>
        </p:txBody>
      </p:sp>
      <p:sp>
        <p:nvSpPr>
          <p:cNvPr id="32" name="Text Placeholder 4">
            <a:extLst>
              <a:ext uri="{FF2B5EF4-FFF2-40B4-BE49-F238E27FC236}">
                <a16:creationId xmlns:a16="http://schemas.microsoft.com/office/drawing/2014/main" id="{DA70867A-3017-FB4E-B4D3-EEBBCC49A2AC}"/>
              </a:ext>
            </a:extLst>
          </p:cNvPr>
          <p:cNvSpPr>
            <a:spLocks noGrp="1"/>
          </p:cNvSpPr>
          <p:nvPr>
            <p:ph type="body" sz="quarter" idx="30" hasCustomPrompt="1"/>
          </p:nvPr>
        </p:nvSpPr>
        <p:spPr>
          <a:xfrm>
            <a:off x="96696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34" name="Picture Placeholder 4">
            <a:extLst>
              <a:ext uri="{FF2B5EF4-FFF2-40B4-BE49-F238E27FC236}">
                <a16:creationId xmlns:a16="http://schemas.microsoft.com/office/drawing/2014/main" id="{2F353E8A-A579-A844-8819-6EAEA6DE207E}"/>
              </a:ext>
            </a:extLst>
          </p:cNvPr>
          <p:cNvSpPr>
            <a:spLocks noGrp="1" noChangeAspect="1"/>
          </p:cNvSpPr>
          <p:nvPr>
            <p:ph type="pic" sz="quarter" idx="32" hasCustomPrompt="1"/>
          </p:nvPr>
        </p:nvSpPr>
        <p:spPr>
          <a:xfrm>
            <a:off x="9849697" y="1270000"/>
            <a:ext cx="1113637" cy="1113637"/>
          </a:xfrm>
        </p:spPr>
        <p:txBody>
          <a:bodyPr anchor="ctr" anchorCtr="0"/>
          <a:lstStyle>
            <a:lvl1pPr>
              <a:defRPr>
                <a:solidFill>
                  <a:schemeClr val="tx1"/>
                </a:solidFill>
              </a:defRPr>
            </a:lvl1pPr>
          </a:lstStyle>
          <a:p>
            <a:r>
              <a:rPr lang="en-US"/>
              <a:t>Icon</a:t>
            </a:r>
            <a:endParaRPr lang="ar-SA"/>
          </a:p>
        </p:txBody>
      </p:sp>
      <p:sp>
        <p:nvSpPr>
          <p:cNvPr id="37" name="Text Placeholder 4">
            <a:extLst>
              <a:ext uri="{FF2B5EF4-FFF2-40B4-BE49-F238E27FC236}">
                <a16:creationId xmlns:a16="http://schemas.microsoft.com/office/drawing/2014/main" id="{FB530952-9269-E743-95AC-9426E9C0C5FB}"/>
              </a:ext>
            </a:extLst>
          </p:cNvPr>
          <p:cNvSpPr>
            <a:spLocks noGrp="1"/>
          </p:cNvSpPr>
          <p:nvPr>
            <p:ph type="body" sz="quarter" idx="35" hasCustomPrompt="1"/>
          </p:nvPr>
        </p:nvSpPr>
        <p:spPr>
          <a:xfrm>
            <a:off x="7347600" y="1072800"/>
            <a:ext cx="2160000" cy="2316875"/>
          </a:xfrm>
          <a:solidFill>
            <a:schemeClr val="tx2">
              <a:lumMod val="60000"/>
              <a:lumOff val="40000"/>
              <a:alpha val="20000"/>
            </a:schemeClr>
          </a:solidFill>
        </p:spPr>
        <p:txBody>
          <a:bodyPr lIns="180000" tIns="180000" rIns="144000" bIns="180000" anchor="b" anchorCtr="0">
            <a:normAutofit/>
          </a:bodyPr>
          <a:lstStyle>
            <a:lvl1pPr marL="0" indent="0" algn="l" defTabSz="914400" rtl="0" eaLnBrk="1" latinLnBrk="0" hangingPunct="1">
              <a:lnSpc>
                <a:spcPct val="120000"/>
              </a:lnSpc>
              <a:spcBef>
                <a:spcPts val="1200"/>
              </a:spcBef>
              <a:buClr>
                <a:schemeClr val="accent1"/>
              </a:buClr>
              <a:buFont typeface="Arial" panose="020B0604020202020204" pitchFamily="34" charset="0"/>
              <a:buNone/>
              <a:defRPr lang="en-US" sz="2000" b="1" i="0" kern="1200" spc="-100" baseline="0" dirty="0">
                <a:solidFill>
                  <a:schemeClr val="bg2"/>
                </a:solidFill>
                <a:latin typeface="Arial Black" panose="020B0604020202020204" pitchFamily="34" charset="0"/>
                <a:ea typeface="+mn-ea"/>
                <a:cs typeface="Arial Black" panose="020B0604020202020204" pitchFamily="34" charset="0"/>
              </a:defRPr>
            </a:lvl1pPr>
          </a:lstStyle>
          <a:p>
            <a:r>
              <a:rPr lang="en-US"/>
              <a:t>What is </a:t>
            </a:r>
            <a:r>
              <a:rPr lang="en-US" err="1"/>
              <a:t>Loreum</a:t>
            </a:r>
            <a:r>
              <a:rPr lang="en-US"/>
              <a:t> Ipsum</a:t>
            </a:r>
          </a:p>
        </p:txBody>
      </p:sp>
      <p:sp>
        <p:nvSpPr>
          <p:cNvPr id="38" name="Text Placeholder 4">
            <a:extLst>
              <a:ext uri="{FF2B5EF4-FFF2-40B4-BE49-F238E27FC236}">
                <a16:creationId xmlns:a16="http://schemas.microsoft.com/office/drawing/2014/main" id="{B87815C3-D734-6C4E-A98F-11A94545A6E2}"/>
              </a:ext>
            </a:extLst>
          </p:cNvPr>
          <p:cNvSpPr>
            <a:spLocks noGrp="1"/>
          </p:cNvSpPr>
          <p:nvPr>
            <p:ph type="body" sz="quarter" idx="36" hasCustomPrompt="1"/>
          </p:nvPr>
        </p:nvSpPr>
        <p:spPr>
          <a:xfrm>
            <a:off x="9669600" y="1072800"/>
            <a:ext cx="2160000" cy="2316875"/>
          </a:xfrm>
          <a:solidFill>
            <a:schemeClr val="tx2">
              <a:lumMod val="60000"/>
              <a:lumOff val="40000"/>
              <a:alpha val="20000"/>
            </a:schemeClr>
          </a:solidFill>
        </p:spPr>
        <p:txBody>
          <a:bodyPr lIns="180000" tIns="180000" rIns="144000" bIns="180000" anchor="b" anchorCtr="0">
            <a:normAutofit/>
          </a:bodyPr>
          <a:lstStyle>
            <a:lvl1pPr marL="0" indent="0" algn="l" defTabSz="914400" rtl="0" eaLnBrk="1" latinLnBrk="0" hangingPunct="1">
              <a:lnSpc>
                <a:spcPct val="120000"/>
              </a:lnSpc>
              <a:spcBef>
                <a:spcPts val="1200"/>
              </a:spcBef>
              <a:buClr>
                <a:schemeClr val="accent1"/>
              </a:buClr>
              <a:buFont typeface="Arial" panose="020B0604020202020204" pitchFamily="34" charset="0"/>
              <a:buNone/>
              <a:defRPr lang="en-US" sz="2000" b="1" i="0" kern="1200" spc="-100" baseline="0" dirty="0">
                <a:solidFill>
                  <a:schemeClr val="bg2"/>
                </a:solidFill>
                <a:latin typeface="Arial Black" panose="020B0604020202020204" pitchFamily="34" charset="0"/>
                <a:ea typeface="+mn-ea"/>
                <a:cs typeface="Arial Black" panose="020B0604020202020204" pitchFamily="34" charset="0"/>
              </a:defRPr>
            </a:lvl1pPr>
          </a:lstStyle>
          <a:p>
            <a:r>
              <a:rPr lang="en-US"/>
              <a:t>What is </a:t>
            </a:r>
            <a:r>
              <a:rPr lang="en-US" err="1"/>
              <a:t>Loreum</a:t>
            </a:r>
            <a:r>
              <a:rPr lang="en-US"/>
              <a:t> Ipsum</a:t>
            </a:r>
          </a:p>
        </p:txBody>
      </p:sp>
    </p:spTree>
    <p:extLst>
      <p:ext uri="{BB962C8B-B14F-4D97-AF65-F5344CB8AC3E}">
        <p14:creationId xmlns:p14="http://schemas.microsoft.com/office/powerpoint/2010/main" val="244536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2 Column with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360000" y="1073150"/>
            <a:ext cx="5652000" cy="2319338"/>
          </a:xfrm>
        </p:spPr>
        <p:txBody>
          <a:bodyPr/>
          <a:lstStyle/>
          <a:p>
            <a:r>
              <a:rPr lang="en-GB"/>
              <a:t>Click icon to add picture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5652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GB"/>
              <a:t>Click to edit Master title style</a:t>
            </a:r>
            <a:endParaRPr lang="en-US"/>
          </a:p>
        </p:txBody>
      </p:sp>
      <p:sp>
        <p:nvSpPr>
          <p:cNvPr id="21" name="Picture Placeholder 5">
            <a:extLst>
              <a:ext uri="{FF2B5EF4-FFF2-40B4-BE49-F238E27FC236}">
                <a16:creationId xmlns:a16="http://schemas.microsoft.com/office/drawing/2014/main" id="{6F0B17BF-9950-4742-8A8F-134B861E9FD8}"/>
              </a:ext>
            </a:extLst>
          </p:cNvPr>
          <p:cNvSpPr>
            <a:spLocks noGrp="1"/>
          </p:cNvSpPr>
          <p:nvPr>
            <p:ph type="pic" sz="quarter" idx="16"/>
          </p:nvPr>
        </p:nvSpPr>
        <p:spPr>
          <a:xfrm>
            <a:off x="6175013" y="1073150"/>
            <a:ext cx="5652000" cy="2319338"/>
          </a:xfrm>
        </p:spPr>
        <p:txBody>
          <a:bodyPr/>
          <a:lstStyle/>
          <a:p>
            <a:r>
              <a:rPr lang="en-GB"/>
              <a:t>Click icon to add picture</a:t>
            </a:r>
            <a:endParaRPr lang="ar-SA"/>
          </a:p>
        </p:txBody>
      </p:sp>
      <p:sp>
        <p:nvSpPr>
          <p:cNvPr id="22" name="Text Placeholder 4">
            <a:extLst>
              <a:ext uri="{FF2B5EF4-FFF2-40B4-BE49-F238E27FC236}">
                <a16:creationId xmlns:a16="http://schemas.microsoft.com/office/drawing/2014/main" id="{972B0D1A-6CB4-AA45-B32A-05502E49FDE4}"/>
              </a:ext>
            </a:extLst>
          </p:cNvPr>
          <p:cNvSpPr>
            <a:spLocks noGrp="1"/>
          </p:cNvSpPr>
          <p:nvPr>
            <p:ph type="body" sz="quarter" idx="17" hasCustomPrompt="1"/>
          </p:nvPr>
        </p:nvSpPr>
        <p:spPr>
          <a:xfrm>
            <a:off x="6175013" y="3391200"/>
            <a:ext cx="5652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Tree>
    <p:extLst>
      <p:ext uri="{BB962C8B-B14F-4D97-AF65-F5344CB8AC3E}">
        <p14:creationId xmlns:p14="http://schemas.microsoft.com/office/powerpoint/2010/main" val="371605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3 Column with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360000" y="1073150"/>
            <a:ext cx="3704400" cy="2319338"/>
          </a:xfrm>
        </p:spPr>
        <p:txBody>
          <a:bodyPr/>
          <a:lstStyle/>
          <a:p>
            <a:r>
              <a:rPr lang="en-GB"/>
              <a:t>Click icon to add picture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37044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GB"/>
              <a:t>Click to edit Master title style</a:t>
            </a:r>
            <a:endParaRPr lang="en-US"/>
          </a:p>
        </p:txBody>
      </p:sp>
      <p:sp>
        <p:nvSpPr>
          <p:cNvPr id="14" name="Picture Placeholder 5">
            <a:extLst>
              <a:ext uri="{FF2B5EF4-FFF2-40B4-BE49-F238E27FC236}">
                <a16:creationId xmlns:a16="http://schemas.microsoft.com/office/drawing/2014/main" id="{A4574EFB-5149-FD44-8CFF-CECD5FD04278}"/>
              </a:ext>
            </a:extLst>
          </p:cNvPr>
          <p:cNvSpPr>
            <a:spLocks noGrp="1"/>
          </p:cNvSpPr>
          <p:nvPr>
            <p:ph type="pic" sz="quarter" idx="16"/>
          </p:nvPr>
        </p:nvSpPr>
        <p:spPr>
          <a:xfrm>
            <a:off x="4248000" y="1073150"/>
            <a:ext cx="3704400" cy="2319338"/>
          </a:xfrm>
        </p:spPr>
        <p:txBody>
          <a:bodyPr/>
          <a:lstStyle/>
          <a:p>
            <a:r>
              <a:rPr lang="en-GB"/>
              <a:t>Click icon to add picture</a:t>
            </a:r>
            <a:endParaRPr lang="ar-SA"/>
          </a:p>
        </p:txBody>
      </p:sp>
      <p:sp>
        <p:nvSpPr>
          <p:cNvPr id="15" name="Text Placeholder 4">
            <a:extLst>
              <a:ext uri="{FF2B5EF4-FFF2-40B4-BE49-F238E27FC236}">
                <a16:creationId xmlns:a16="http://schemas.microsoft.com/office/drawing/2014/main" id="{91D14DA8-0C83-B44D-9995-170C144A21EF}"/>
              </a:ext>
            </a:extLst>
          </p:cNvPr>
          <p:cNvSpPr>
            <a:spLocks noGrp="1"/>
          </p:cNvSpPr>
          <p:nvPr>
            <p:ph type="body" sz="quarter" idx="17" hasCustomPrompt="1"/>
          </p:nvPr>
        </p:nvSpPr>
        <p:spPr>
          <a:xfrm>
            <a:off x="4248000" y="3391200"/>
            <a:ext cx="37044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6" name="Picture Placeholder 5">
            <a:extLst>
              <a:ext uri="{FF2B5EF4-FFF2-40B4-BE49-F238E27FC236}">
                <a16:creationId xmlns:a16="http://schemas.microsoft.com/office/drawing/2014/main" id="{ACE8E659-2B4E-9B43-B74C-7E161229A415}"/>
              </a:ext>
            </a:extLst>
          </p:cNvPr>
          <p:cNvSpPr>
            <a:spLocks noGrp="1"/>
          </p:cNvSpPr>
          <p:nvPr>
            <p:ph type="pic" sz="quarter" idx="18"/>
          </p:nvPr>
        </p:nvSpPr>
        <p:spPr>
          <a:xfrm>
            <a:off x="8132400" y="1073150"/>
            <a:ext cx="3704400" cy="2319338"/>
          </a:xfrm>
        </p:spPr>
        <p:txBody>
          <a:bodyPr/>
          <a:lstStyle/>
          <a:p>
            <a:r>
              <a:rPr lang="en-GB"/>
              <a:t>Click icon to add picture</a:t>
            </a:r>
            <a:endParaRPr lang="ar-SA"/>
          </a:p>
        </p:txBody>
      </p:sp>
      <p:sp>
        <p:nvSpPr>
          <p:cNvPr id="17" name="Text Placeholder 4">
            <a:extLst>
              <a:ext uri="{FF2B5EF4-FFF2-40B4-BE49-F238E27FC236}">
                <a16:creationId xmlns:a16="http://schemas.microsoft.com/office/drawing/2014/main" id="{112E2C1F-203E-814E-A45E-508AA0DCFDDA}"/>
              </a:ext>
            </a:extLst>
          </p:cNvPr>
          <p:cNvSpPr>
            <a:spLocks noGrp="1"/>
          </p:cNvSpPr>
          <p:nvPr>
            <p:ph type="body" sz="quarter" idx="19" hasCustomPrompt="1"/>
          </p:nvPr>
        </p:nvSpPr>
        <p:spPr>
          <a:xfrm>
            <a:off x="8132400" y="3391200"/>
            <a:ext cx="37044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Tree>
    <p:extLst>
      <p:ext uri="{BB962C8B-B14F-4D97-AF65-F5344CB8AC3E}">
        <p14:creationId xmlns:p14="http://schemas.microsoft.com/office/powerpoint/2010/main" val="22009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4 Column with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360000" y="1073150"/>
            <a:ext cx="2736000" cy="2319338"/>
          </a:xfrm>
        </p:spPr>
        <p:txBody>
          <a:bodyPr/>
          <a:lstStyle/>
          <a:p>
            <a:r>
              <a:rPr lang="en-GB"/>
              <a:t>Click icon to add picture</a:t>
            </a:r>
            <a:endParaRPr lang="ar-SA"/>
          </a:p>
        </p:txBody>
      </p:sp>
      <p:sp>
        <p:nvSpPr>
          <p:cNvPr id="18" name="Picture Placeholder 5">
            <a:extLst>
              <a:ext uri="{FF2B5EF4-FFF2-40B4-BE49-F238E27FC236}">
                <a16:creationId xmlns:a16="http://schemas.microsoft.com/office/drawing/2014/main" id="{532C754E-6952-4448-AFF5-38921539862B}"/>
              </a:ext>
            </a:extLst>
          </p:cNvPr>
          <p:cNvSpPr>
            <a:spLocks noGrp="1"/>
          </p:cNvSpPr>
          <p:nvPr>
            <p:ph type="pic" sz="quarter" idx="16"/>
          </p:nvPr>
        </p:nvSpPr>
        <p:spPr>
          <a:xfrm>
            <a:off x="3272400" y="1072800"/>
            <a:ext cx="2736000" cy="2319338"/>
          </a:xfrm>
        </p:spPr>
        <p:txBody>
          <a:bodyPr/>
          <a:lstStyle/>
          <a:p>
            <a:r>
              <a:rPr lang="en-GB"/>
              <a:t>Click icon to add picture</a:t>
            </a:r>
            <a:endParaRPr lang="ar-SA"/>
          </a:p>
        </p:txBody>
      </p:sp>
      <p:sp>
        <p:nvSpPr>
          <p:cNvPr id="19" name="Picture Placeholder 5">
            <a:extLst>
              <a:ext uri="{FF2B5EF4-FFF2-40B4-BE49-F238E27FC236}">
                <a16:creationId xmlns:a16="http://schemas.microsoft.com/office/drawing/2014/main" id="{B22B0BA8-60E3-4845-A444-F63245CA0A09}"/>
              </a:ext>
            </a:extLst>
          </p:cNvPr>
          <p:cNvSpPr>
            <a:spLocks noGrp="1"/>
          </p:cNvSpPr>
          <p:nvPr>
            <p:ph type="pic" sz="quarter" idx="17"/>
          </p:nvPr>
        </p:nvSpPr>
        <p:spPr>
          <a:xfrm>
            <a:off x="6184800" y="1072800"/>
            <a:ext cx="2736000" cy="2319338"/>
          </a:xfrm>
        </p:spPr>
        <p:txBody>
          <a:bodyPr/>
          <a:lstStyle/>
          <a:p>
            <a:r>
              <a:rPr lang="en-GB"/>
              <a:t>Click icon to add picture</a:t>
            </a:r>
            <a:endParaRPr lang="ar-SA"/>
          </a:p>
        </p:txBody>
      </p:sp>
      <p:sp>
        <p:nvSpPr>
          <p:cNvPr id="20" name="Picture Placeholder 5">
            <a:extLst>
              <a:ext uri="{FF2B5EF4-FFF2-40B4-BE49-F238E27FC236}">
                <a16:creationId xmlns:a16="http://schemas.microsoft.com/office/drawing/2014/main" id="{C36D606F-ACBA-8B4D-A4A1-D0D9DCB2320B}"/>
              </a:ext>
            </a:extLst>
          </p:cNvPr>
          <p:cNvSpPr>
            <a:spLocks noGrp="1"/>
          </p:cNvSpPr>
          <p:nvPr>
            <p:ph type="pic" sz="quarter" idx="18"/>
          </p:nvPr>
        </p:nvSpPr>
        <p:spPr>
          <a:xfrm>
            <a:off x="9093600" y="1072800"/>
            <a:ext cx="2736000" cy="2319338"/>
          </a:xfrm>
        </p:spPr>
        <p:txBody>
          <a:bodyPr/>
          <a:lstStyle/>
          <a:p>
            <a:r>
              <a:rPr lang="en-GB"/>
              <a:t>Click icon to add picture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48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56383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5 Column with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360000" y="1073150"/>
            <a:ext cx="2160000" cy="2319338"/>
          </a:xfrm>
        </p:spPr>
        <p:txBody>
          <a:bodyPr/>
          <a:lstStyle/>
          <a:p>
            <a:r>
              <a:rPr lang="en-GB"/>
              <a:t>Click icon to add picture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GB"/>
              <a:t>Click to edit Master title style</a:t>
            </a:r>
            <a:endParaRPr lang="en-US"/>
          </a:p>
        </p:txBody>
      </p:sp>
      <p:sp>
        <p:nvSpPr>
          <p:cNvPr id="14" name="Picture Placeholder 5">
            <a:extLst>
              <a:ext uri="{FF2B5EF4-FFF2-40B4-BE49-F238E27FC236}">
                <a16:creationId xmlns:a16="http://schemas.microsoft.com/office/drawing/2014/main" id="{44078FA9-CC1F-5641-912B-817CEC2304A5}"/>
              </a:ext>
            </a:extLst>
          </p:cNvPr>
          <p:cNvSpPr>
            <a:spLocks noGrp="1"/>
          </p:cNvSpPr>
          <p:nvPr>
            <p:ph type="pic" sz="quarter" idx="16"/>
          </p:nvPr>
        </p:nvSpPr>
        <p:spPr>
          <a:xfrm>
            <a:off x="2703600" y="1073150"/>
            <a:ext cx="2160000" cy="2319338"/>
          </a:xfrm>
        </p:spPr>
        <p:txBody>
          <a:bodyPr/>
          <a:lstStyle/>
          <a:p>
            <a:r>
              <a:rPr lang="en-GB"/>
              <a:t>Click icon to add picture</a:t>
            </a:r>
            <a:endParaRPr lang="ar-SA"/>
          </a:p>
        </p:txBody>
      </p:sp>
      <p:sp>
        <p:nvSpPr>
          <p:cNvPr id="15" name="Text Placeholder 4">
            <a:extLst>
              <a:ext uri="{FF2B5EF4-FFF2-40B4-BE49-F238E27FC236}">
                <a16:creationId xmlns:a16="http://schemas.microsoft.com/office/drawing/2014/main" id="{108C4493-B7AB-BD47-8AF0-078966C5209D}"/>
              </a:ext>
            </a:extLst>
          </p:cNvPr>
          <p:cNvSpPr>
            <a:spLocks noGrp="1"/>
          </p:cNvSpPr>
          <p:nvPr>
            <p:ph type="body" sz="quarter" idx="17" hasCustomPrompt="1"/>
          </p:nvPr>
        </p:nvSpPr>
        <p:spPr>
          <a:xfrm>
            <a:off x="27036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6" name="Picture Placeholder 5">
            <a:extLst>
              <a:ext uri="{FF2B5EF4-FFF2-40B4-BE49-F238E27FC236}">
                <a16:creationId xmlns:a16="http://schemas.microsoft.com/office/drawing/2014/main" id="{BC440937-93CA-CF40-875B-E8671702432D}"/>
              </a:ext>
            </a:extLst>
          </p:cNvPr>
          <p:cNvSpPr>
            <a:spLocks noGrp="1"/>
          </p:cNvSpPr>
          <p:nvPr>
            <p:ph type="pic" sz="quarter" idx="18"/>
          </p:nvPr>
        </p:nvSpPr>
        <p:spPr>
          <a:xfrm>
            <a:off x="5018400" y="1073150"/>
            <a:ext cx="2160000" cy="2319338"/>
          </a:xfrm>
        </p:spPr>
        <p:txBody>
          <a:bodyPr/>
          <a:lstStyle/>
          <a:p>
            <a:r>
              <a:rPr lang="en-GB"/>
              <a:t>Click icon to add picture</a:t>
            </a:r>
            <a:endParaRPr lang="ar-SA"/>
          </a:p>
        </p:txBody>
      </p:sp>
      <p:sp>
        <p:nvSpPr>
          <p:cNvPr id="17" name="Text Placeholder 4">
            <a:extLst>
              <a:ext uri="{FF2B5EF4-FFF2-40B4-BE49-F238E27FC236}">
                <a16:creationId xmlns:a16="http://schemas.microsoft.com/office/drawing/2014/main" id="{372E8B6C-21E8-6A4A-AA3B-843F4E885F12}"/>
              </a:ext>
            </a:extLst>
          </p:cNvPr>
          <p:cNvSpPr>
            <a:spLocks noGrp="1"/>
          </p:cNvSpPr>
          <p:nvPr>
            <p:ph type="body" sz="quarter" idx="19" hasCustomPrompt="1"/>
          </p:nvPr>
        </p:nvSpPr>
        <p:spPr>
          <a:xfrm>
            <a:off x="50184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21" name="Picture Placeholder 5">
            <a:extLst>
              <a:ext uri="{FF2B5EF4-FFF2-40B4-BE49-F238E27FC236}">
                <a16:creationId xmlns:a16="http://schemas.microsoft.com/office/drawing/2014/main" id="{40998996-D51B-C949-95DD-ADC8AD772F87}"/>
              </a:ext>
            </a:extLst>
          </p:cNvPr>
          <p:cNvSpPr>
            <a:spLocks noGrp="1"/>
          </p:cNvSpPr>
          <p:nvPr>
            <p:ph type="pic" sz="quarter" idx="20"/>
          </p:nvPr>
        </p:nvSpPr>
        <p:spPr>
          <a:xfrm>
            <a:off x="7347600" y="1073150"/>
            <a:ext cx="2160000" cy="2319338"/>
          </a:xfrm>
        </p:spPr>
        <p:txBody>
          <a:bodyPr/>
          <a:lstStyle/>
          <a:p>
            <a:r>
              <a:rPr lang="en-GB"/>
              <a:t>Click icon to add picture</a:t>
            </a:r>
            <a:endParaRPr lang="ar-SA"/>
          </a:p>
        </p:txBody>
      </p:sp>
      <p:sp>
        <p:nvSpPr>
          <p:cNvPr id="22" name="Text Placeholder 4">
            <a:extLst>
              <a:ext uri="{FF2B5EF4-FFF2-40B4-BE49-F238E27FC236}">
                <a16:creationId xmlns:a16="http://schemas.microsoft.com/office/drawing/2014/main" id="{30720D20-39D7-B548-9F31-0078D8D68EB5}"/>
              </a:ext>
            </a:extLst>
          </p:cNvPr>
          <p:cNvSpPr>
            <a:spLocks noGrp="1"/>
          </p:cNvSpPr>
          <p:nvPr>
            <p:ph type="body" sz="quarter" idx="21" hasCustomPrompt="1"/>
          </p:nvPr>
        </p:nvSpPr>
        <p:spPr>
          <a:xfrm>
            <a:off x="73476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23" name="Picture Placeholder 5">
            <a:extLst>
              <a:ext uri="{FF2B5EF4-FFF2-40B4-BE49-F238E27FC236}">
                <a16:creationId xmlns:a16="http://schemas.microsoft.com/office/drawing/2014/main" id="{4F8C2E1B-926A-F84A-AFBE-D8BF2372538B}"/>
              </a:ext>
            </a:extLst>
          </p:cNvPr>
          <p:cNvSpPr>
            <a:spLocks noGrp="1"/>
          </p:cNvSpPr>
          <p:nvPr>
            <p:ph type="pic" sz="quarter" idx="22"/>
          </p:nvPr>
        </p:nvSpPr>
        <p:spPr>
          <a:xfrm>
            <a:off x="9669600" y="1073150"/>
            <a:ext cx="2160000" cy="2319338"/>
          </a:xfrm>
        </p:spPr>
        <p:txBody>
          <a:bodyPr/>
          <a:lstStyle/>
          <a:p>
            <a:r>
              <a:rPr lang="en-GB"/>
              <a:t>Click icon to add picture</a:t>
            </a:r>
            <a:endParaRPr lang="ar-SA"/>
          </a:p>
        </p:txBody>
      </p:sp>
      <p:sp>
        <p:nvSpPr>
          <p:cNvPr id="24" name="Text Placeholder 4">
            <a:extLst>
              <a:ext uri="{FF2B5EF4-FFF2-40B4-BE49-F238E27FC236}">
                <a16:creationId xmlns:a16="http://schemas.microsoft.com/office/drawing/2014/main" id="{6388C97C-5AC8-6447-B8F6-FBB4D5475EF7}"/>
              </a:ext>
            </a:extLst>
          </p:cNvPr>
          <p:cNvSpPr>
            <a:spLocks noGrp="1"/>
          </p:cNvSpPr>
          <p:nvPr>
            <p:ph type="body" sz="quarter" idx="23" hasCustomPrompt="1"/>
          </p:nvPr>
        </p:nvSpPr>
        <p:spPr>
          <a:xfrm>
            <a:off x="9669600" y="3391200"/>
            <a:ext cx="2160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Tree>
    <p:extLst>
      <p:ext uri="{BB962C8B-B14F-4D97-AF65-F5344CB8AC3E}">
        <p14:creationId xmlns:p14="http://schemas.microsoft.com/office/powerpoint/2010/main" val="156835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userDrawn="1">
  <p:cSld name="2 Photos with Captions">
    <p:spTree>
      <p:nvGrpSpPr>
        <p:cNvPr id="1" name=""/>
        <p:cNvGrpSpPr/>
        <p:nvPr/>
      </p:nvGrpSpPr>
      <p:grpSpPr>
        <a:xfrm>
          <a:off x="0" y="0"/>
          <a:ext cx="0" cy="0"/>
          <a:chOff x="0" y="0"/>
          <a:chExt cx="0" cy="0"/>
        </a:xfrm>
      </p:grpSpPr>
      <p:sp>
        <p:nvSpPr>
          <p:cNvPr id="15" name="Picture Placeholder 4">
            <a:extLst>
              <a:ext uri="{FF2B5EF4-FFF2-40B4-BE49-F238E27FC236}">
                <a16:creationId xmlns:a16="http://schemas.microsoft.com/office/drawing/2014/main" id="{B4EDC37A-41B5-614C-AF68-D5D47F2A88C7}"/>
              </a:ext>
            </a:extLst>
          </p:cNvPr>
          <p:cNvSpPr>
            <a:spLocks noGrp="1"/>
          </p:cNvSpPr>
          <p:nvPr>
            <p:ph type="pic" sz="quarter" idx="21"/>
          </p:nvPr>
        </p:nvSpPr>
        <p:spPr>
          <a:xfrm>
            <a:off x="6076829" y="0"/>
            <a:ext cx="6115171" cy="6858000"/>
          </a:xfrm>
          <a:noFill/>
        </p:spPr>
        <p:txBody>
          <a:bodyPr/>
          <a:lstStyle/>
          <a:p>
            <a:r>
              <a:rPr lang="en-GB"/>
              <a:t>Click icon to add picture</a:t>
            </a:r>
            <a:endParaRPr lang="ar-SA"/>
          </a:p>
        </p:txBody>
      </p:sp>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1" y="0"/>
            <a:ext cx="6098400" cy="6858000"/>
          </a:xfrm>
          <a:noFill/>
        </p:spPr>
        <p:txBody>
          <a:bodyPr/>
          <a:lstStyle/>
          <a:p>
            <a:r>
              <a:rPr lang="en-GB"/>
              <a:t>Click icon to add picture</a:t>
            </a:r>
            <a:endParaRPr lang="ar-SA"/>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Picture Caption</a:t>
            </a:r>
            <a:endParaRPr lang="ar-SA"/>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1"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a:t>Optional Subtitle</a:t>
            </a:r>
            <a:endParaRPr lang="ar-SA"/>
          </a:p>
        </p:txBody>
      </p:sp>
      <p:sp>
        <p:nvSpPr>
          <p:cNvPr id="16" name="Text Placeholder 5">
            <a:extLst>
              <a:ext uri="{FF2B5EF4-FFF2-40B4-BE49-F238E27FC236}">
                <a16:creationId xmlns:a16="http://schemas.microsoft.com/office/drawing/2014/main" id="{3E9B6557-6948-834A-BCCB-D4726CC1756A}"/>
              </a:ext>
            </a:extLst>
          </p:cNvPr>
          <p:cNvSpPr>
            <a:spLocks noGrp="1"/>
          </p:cNvSpPr>
          <p:nvPr>
            <p:ph type="body" sz="quarter" idx="22" hasCustomPrompt="1"/>
          </p:nvPr>
        </p:nvSpPr>
        <p:spPr>
          <a:xfrm>
            <a:off x="6093763"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Picture Caption</a:t>
            </a:r>
            <a:endParaRPr lang="ar-SA"/>
          </a:p>
        </p:txBody>
      </p:sp>
      <p:sp>
        <p:nvSpPr>
          <p:cNvPr id="20" name="Text Placeholder 12">
            <a:extLst>
              <a:ext uri="{FF2B5EF4-FFF2-40B4-BE49-F238E27FC236}">
                <a16:creationId xmlns:a16="http://schemas.microsoft.com/office/drawing/2014/main" id="{590F9B0F-1992-1640-9ACD-6C539910D802}"/>
              </a:ext>
            </a:extLst>
          </p:cNvPr>
          <p:cNvSpPr>
            <a:spLocks noGrp="1"/>
          </p:cNvSpPr>
          <p:nvPr>
            <p:ph type="body" sz="quarter" idx="23" hasCustomPrompt="1"/>
          </p:nvPr>
        </p:nvSpPr>
        <p:spPr>
          <a:xfrm>
            <a:off x="6093763"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a:t>Optional Subtitle</a:t>
            </a:r>
            <a:endParaRPr lang="ar-SA"/>
          </a:p>
        </p:txBody>
      </p:sp>
    </p:spTree>
    <p:extLst>
      <p:ext uri="{BB962C8B-B14F-4D97-AF65-F5344CB8AC3E}">
        <p14:creationId xmlns:p14="http://schemas.microsoft.com/office/powerpoint/2010/main" val="21448338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6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4A10641-B884-9145-9E92-1CE15E2063DE}"/>
              </a:ext>
            </a:extLst>
          </p:cNvPr>
          <p:cNvSpPr>
            <a:spLocks noGrp="1"/>
          </p:cNvSpPr>
          <p:nvPr>
            <p:ph type="pic" sz="quarter" idx="13"/>
          </p:nvPr>
        </p:nvSpPr>
        <p:spPr>
          <a:xfrm>
            <a:off x="0" y="3429000"/>
            <a:ext cx="4064399" cy="3429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3429000"/>
          </a:xfrm>
        </p:spPr>
        <p:txBody>
          <a:bodyPr/>
          <a:lstStyle/>
          <a:p>
            <a:endParaRPr lang="en-US"/>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3429000"/>
          </a:xfrm>
        </p:spPr>
        <p:txBody>
          <a:bodyPr/>
          <a:lstStyle/>
          <a:p>
            <a:endParaRPr lang="en-US"/>
          </a:p>
        </p:txBody>
      </p:sp>
      <p:sp>
        <p:nvSpPr>
          <p:cNvPr id="7" name="Picture Placeholder 2">
            <a:extLst>
              <a:ext uri="{FF2B5EF4-FFF2-40B4-BE49-F238E27FC236}">
                <a16:creationId xmlns:a16="http://schemas.microsoft.com/office/drawing/2014/main" id="{347AAE22-99D7-2A4D-9FC1-B9B6DCD8B750}"/>
              </a:ext>
            </a:extLst>
          </p:cNvPr>
          <p:cNvSpPr>
            <a:spLocks noGrp="1"/>
          </p:cNvSpPr>
          <p:nvPr>
            <p:ph type="pic" sz="quarter" idx="14"/>
          </p:nvPr>
        </p:nvSpPr>
        <p:spPr>
          <a:xfrm>
            <a:off x="4063801" y="3429000"/>
            <a:ext cx="4064399" cy="3429000"/>
          </a:xfrm>
        </p:spPr>
        <p:txBody>
          <a:bodyPr/>
          <a:lstStyle/>
          <a:p>
            <a:endParaRPr lang="en-US"/>
          </a:p>
        </p:txBody>
      </p:sp>
      <p:sp>
        <p:nvSpPr>
          <p:cNvPr id="8" name="Picture Placeholder 2">
            <a:extLst>
              <a:ext uri="{FF2B5EF4-FFF2-40B4-BE49-F238E27FC236}">
                <a16:creationId xmlns:a16="http://schemas.microsoft.com/office/drawing/2014/main" id="{E286E63F-9034-2944-959C-68E2EC278FEA}"/>
              </a:ext>
            </a:extLst>
          </p:cNvPr>
          <p:cNvSpPr>
            <a:spLocks noGrp="1"/>
          </p:cNvSpPr>
          <p:nvPr>
            <p:ph type="pic" sz="quarter" idx="15"/>
          </p:nvPr>
        </p:nvSpPr>
        <p:spPr>
          <a:xfrm>
            <a:off x="8127601" y="3429000"/>
            <a:ext cx="4064399" cy="3429000"/>
          </a:xfrm>
        </p:spPr>
        <p:txBody>
          <a:bodyPr/>
          <a:lstStyle/>
          <a:p>
            <a:endParaRPr lang="en-US"/>
          </a:p>
        </p:txBody>
      </p:sp>
      <p:sp>
        <p:nvSpPr>
          <p:cNvPr id="10" name="Footer Placeholder 9">
            <a:extLst>
              <a:ext uri="{FF2B5EF4-FFF2-40B4-BE49-F238E27FC236}">
                <a16:creationId xmlns:a16="http://schemas.microsoft.com/office/drawing/2014/main" id="{5AA245D9-94C6-8044-A71D-36A7DB944336}"/>
              </a:ext>
            </a:extLst>
          </p:cNvPr>
          <p:cNvSpPr>
            <a:spLocks noGrp="1"/>
          </p:cNvSpPr>
          <p:nvPr>
            <p:ph type="ftr" sz="quarter" idx="16"/>
          </p:nvPr>
        </p:nvSpPr>
        <p:spPr/>
        <p:txBody>
          <a:bodyPr/>
          <a:lstStyle/>
          <a:p>
            <a:endParaRPr lang="en-US"/>
          </a:p>
        </p:txBody>
      </p:sp>
      <p:sp>
        <p:nvSpPr>
          <p:cNvPr id="11" name="Slide Number Placeholder 10">
            <a:extLst>
              <a:ext uri="{FF2B5EF4-FFF2-40B4-BE49-F238E27FC236}">
                <a16:creationId xmlns:a16="http://schemas.microsoft.com/office/drawing/2014/main" id="{736BA67C-5E6A-2942-A900-F70551625C3B}"/>
              </a:ext>
            </a:extLst>
          </p:cNvPr>
          <p:cNvSpPr>
            <a:spLocks noGrp="1"/>
          </p:cNvSpPr>
          <p:nvPr>
            <p:ph type="sldNum" sz="quarter" idx="17"/>
          </p:nvPr>
        </p:nvSpPr>
        <p:spPr/>
        <p:txBody>
          <a:bodyPr/>
          <a:lstStyle/>
          <a:p>
            <a:fld id="{AB29309D-5D30-A64E-94AB-C72A3FEA9BDE}" type="slidenum">
              <a:rPr lang="en-US" smtClean="0"/>
              <a:pPr/>
              <a:t>‹#›</a:t>
            </a:fld>
            <a:r>
              <a:rPr lang="en-US"/>
              <a:t>                                                   </a:t>
            </a:r>
          </a:p>
        </p:txBody>
      </p:sp>
    </p:spTree>
    <p:extLst>
      <p:ext uri="{BB962C8B-B14F-4D97-AF65-F5344CB8AC3E}">
        <p14:creationId xmlns:p14="http://schemas.microsoft.com/office/powerpoint/2010/main" val="38875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3 Photos with Captions">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D8B557EA-0B79-4942-876B-68821DFBF817}"/>
              </a:ext>
            </a:extLst>
          </p:cNvPr>
          <p:cNvSpPr>
            <a:spLocks noGrp="1"/>
          </p:cNvSpPr>
          <p:nvPr>
            <p:ph type="pic" sz="quarter" idx="27"/>
          </p:nvPr>
        </p:nvSpPr>
        <p:spPr>
          <a:xfrm>
            <a:off x="8128800" y="0"/>
            <a:ext cx="4063200" cy="6858000"/>
          </a:xfrm>
          <a:noFill/>
        </p:spPr>
        <p:txBody>
          <a:bodyPr/>
          <a:lstStyle/>
          <a:p>
            <a:r>
              <a:rPr lang="en-GB"/>
              <a:t>Click icon to add picture</a:t>
            </a:r>
            <a:endParaRPr lang="ar-SA"/>
          </a:p>
        </p:txBody>
      </p:sp>
      <p:sp>
        <p:nvSpPr>
          <p:cNvPr id="15" name="Picture Placeholder 4">
            <a:extLst>
              <a:ext uri="{FF2B5EF4-FFF2-40B4-BE49-F238E27FC236}">
                <a16:creationId xmlns:a16="http://schemas.microsoft.com/office/drawing/2014/main" id="{B4EDC37A-41B5-614C-AF68-D5D47F2A88C7}"/>
              </a:ext>
            </a:extLst>
          </p:cNvPr>
          <p:cNvSpPr>
            <a:spLocks noGrp="1"/>
          </p:cNvSpPr>
          <p:nvPr>
            <p:ph type="pic" sz="quarter" idx="21"/>
          </p:nvPr>
        </p:nvSpPr>
        <p:spPr>
          <a:xfrm>
            <a:off x="4064400" y="0"/>
            <a:ext cx="4068000" cy="6858000"/>
          </a:xfrm>
          <a:noFill/>
        </p:spPr>
        <p:txBody>
          <a:bodyPr/>
          <a:lstStyle/>
          <a:p>
            <a:r>
              <a:rPr lang="en-GB"/>
              <a:t>Click icon to add picture</a:t>
            </a:r>
            <a:endParaRPr lang="ar-SA"/>
          </a:p>
        </p:txBody>
      </p:sp>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1" y="0"/>
            <a:ext cx="4068000" cy="6858000"/>
          </a:xfrm>
          <a:noFill/>
        </p:spPr>
        <p:txBody>
          <a:bodyPr/>
          <a:lstStyle/>
          <a:p>
            <a:r>
              <a:rPr lang="en-GB"/>
              <a:t>Click icon to add picture</a:t>
            </a:r>
            <a:endParaRPr lang="ar-SA"/>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Picture Caption</a:t>
            </a:r>
            <a:endParaRPr lang="ar-SA"/>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1"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a:t>Optional Subtitle</a:t>
            </a:r>
            <a:endParaRPr lang="ar-SA"/>
          </a:p>
        </p:txBody>
      </p:sp>
      <p:sp>
        <p:nvSpPr>
          <p:cNvPr id="16" name="Text Placeholder 5">
            <a:extLst>
              <a:ext uri="{FF2B5EF4-FFF2-40B4-BE49-F238E27FC236}">
                <a16:creationId xmlns:a16="http://schemas.microsoft.com/office/drawing/2014/main" id="{3E9B6557-6948-834A-BCCB-D4726CC1756A}"/>
              </a:ext>
            </a:extLst>
          </p:cNvPr>
          <p:cNvSpPr>
            <a:spLocks noGrp="1"/>
          </p:cNvSpPr>
          <p:nvPr>
            <p:ph type="body" sz="quarter" idx="22" hasCustomPrompt="1"/>
          </p:nvPr>
        </p:nvSpPr>
        <p:spPr>
          <a:xfrm>
            <a:off x="406440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Picture Caption</a:t>
            </a:r>
            <a:endParaRPr lang="ar-SA"/>
          </a:p>
        </p:txBody>
      </p:sp>
      <p:sp>
        <p:nvSpPr>
          <p:cNvPr id="20" name="Text Placeholder 12">
            <a:extLst>
              <a:ext uri="{FF2B5EF4-FFF2-40B4-BE49-F238E27FC236}">
                <a16:creationId xmlns:a16="http://schemas.microsoft.com/office/drawing/2014/main" id="{590F9B0F-1992-1640-9ACD-6C539910D802}"/>
              </a:ext>
            </a:extLst>
          </p:cNvPr>
          <p:cNvSpPr>
            <a:spLocks noGrp="1"/>
          </p:cNvSpPr>
          <p:nvPr>
            <p:ph type="body" sz="quarter" idx="23" hasCustomPrompt="1"/>
          </p:nvPr>
        </p:nvSpPr>
        <p:spPr>
          <a:xfrm>
            <a:off x="4064400"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a:t>Optional Subtitle</a:t>
            </a:r>
            <a:endParaRPr lang="ar-SA"/>
          </a:p>
        </p:txBody>
      </p:sp>
      <p:sp>
        <p:nvSpPr>
          <p:cNvPr id="9" name="Text Placeholder 5">
            <a:extLst>
              <a:ext uri="{FF2B5EF4-FFF2-40B4-BE49-F238E27FC236}">
                <a16:creationId xmlns:a16="http://schemas.microsoft.com/office/drawing/2014/main" id="{B6090B47-AF42-8F45-A644-605A8E035840}"/>
              </a:ext>
            </a:extLst>
          </p:cNvPr>
          <p:cNvSpPr>
            <a:spLocks noGrp="1"/>
          </p:cNvSpPr>
          <p:nvPr>
            <p:ph type="body" sz="quarter" idx="25" hasCustomPrompt="1"/>
          </p:nvPr>
        </p:nvSpPr>
        <p:spPr>
          <a:xfrm>
            <a:off x="812880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Picture Caption</a:t>
            </a:r>
            <a:endParaRPr lang="ar-SA"/>
          </a:p>
        </p:txBody>
      </p:sp>
      <p:sp>
        <p:nvSpPr>
          <p:cNvPr id="10" name="Text Placeholder 12">
            <a:extLst>
              <a:ext uri="{FF2B5EF4-FFF2-40B4-BE49-F238E27FC236}">
                <a16:creationId xmlns:a16="http://schemas.microsoft.com/office/drawing/2014/main" id="{9DE67643-6932-5943-9DAD-C9C2F05433EB}"/>
              </a:ext>
            </a:extLst>
          </p:cNvPr>
          <p:cNvSpPr>
            <a:spLocks noGrp="1"/>
          </p:cNvSpPr>
          <p:nvPr>
            <p:ph type="body" sz="quarter" idx="26" hasCustomPrompt="1"/>
          </p:nvPr>
        </p:nvSpPr>
        <p:spPr>
          <a:xfrm>
            <a:off x="8128800"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a:t>Optional Subtitle</a:t>
            </a:r>
            <a:endParaRPr lang="ar-SA"/>
          </a:p>
        </p:txBody>
      </p:sp>
      <p:sp>
        <p:nvSpPr>
          <p:cNvPr id="2" name="Slide Number Placeholder 1">
            <a:extLst>
              <a:ext uri="{FF2B5EF4-FFF2-40B4-BE49-F238E27FC236}">
                <a16:creationId xmlns:a16="http://schemas.microsoft.com/office/drawing/2014/main" id="{FE1A0309-D42D-3A46-86C2-44C69252D08D}"/>
              </a:ext>
            </a:extLst>
          </p:cNvPr>
          <p:cNvSpPr>
            <a:spLocks noGrp="1"/>
          </p:cNvSpPr>
          <p:nvPr>
            <p:ph type="sldNum" sz="quarter" idx="28"/>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674435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6 Photos with Text">
    <p:spTree>
      <p:nvGrpSpPr>
        <p:cNvPr id="1" name=""/>
        <p:cNvGrpSpPr/>
        <p:nvPr/>
      </p:nvGrpSpPr>
      <p:grpSpPr>
        <a:xfrm>
          <a:off x="0" y="0"/>
          <a:ext cx="0" cy="0"/>
          <a:chOff x="0" y="0"/>
          <a:chExt cx="0" cy="0"/>
        </a:xfrm>
      </p:grpSpPr>
      <p:sp>
        <p:nvSpPr>
          <p:cNvPr id="16" name="Picture Placeholder 5">
            <a:extLst>
              <a:ext uri="{FF2B5EF4-FFF2-40B4-BE49-F238E27FC236}">
                <a16:creationId xmlns:a16="http://schemas.microsoft.com/office/drawing/2014/main" id="{6B7AD24E-4B75-524B-B14A-E19560872B8F}"/>
              </a:ext>
            </a:extLst>
          </p:cNvPr>
          <p:cNvSpPr>
            <a:spLocks noGrp="1"/>
          </p:cNvSpPr>
          <p:nvPr>
            <p:ph type="pic" sz="quarter" idx="18"/>
          </p:nvPr>
        </p:nvSpPr>
        <p:spPr>
          <a:xfrm>
            <a:off x="0" y="3412067"/>
            <a:ext cx="4050000" cy="3430800"/>
          </a:xfrm>
        </p:spPr>
        <p:txBody>
          <a:bodyPr/>
          <a:lstStyle/>
          <a:p>
            <a:r>
              <a:rPr lang="en-GB"/>
              <a:t>Click icon to add picture</a:t>
            </a:r>
            <a:endParaRPr lang="ar-SA"/>
          </a:p>
        </p:txBody>
      </p:sp>
      <p:sp>
        <p:nvSpPr>
          <p:cNvPr id="17" name="Picture Placeholder 5">
            <a:extLst>
              <a:ext uri="{FF2B5EF4-FFF2-40B4-BE49-F238E27FC236}">
                <a16:creationId xmlns:a16="http://schemas.microsoft.com/office/drawing/2014/main" id="{85766859-2DFF-E149-A67F-2CE6451E3513}"/>
              </a:ext>
            </a:extLst>
          </p:cNvPr>
          <p:cNvSpPr>
            <a:spLocks noGrp="1"/>
          </p:cNvSpPr>
          <p:nvPr>
            <p:ph type="pic" sz="quarter" idx="19"/>
          </p:nvPr>
        </p:nvSpPr>
        <p:spPr>
          <a:xfrm>
            <a:off x="4045601" y="3412067"/>
            <a:ext cx="4050000" cy="3430800"/>
          </a:xfrm>
        </p:spPr>
        <p:txBody>
          <a:bodyPr/>
          <a:lstStyle/>
          <a:p>
            <a:r>
              <a:rPr lang="en-GB"/>
              <a:t>Click icon to add picture</a:t>
            </a:r>
            <a:endParaRPr lang="ar-SA"/>
          </a:p>
        </p:txBody>
      </p:sp>
      <p:sp>
        <p:nvSpPr>
          <p:cNvPr id="21" name="Picture Placeholder 5">
            <a:extLst>
              <a:ext uri="{FF2B5EF4-FFF2-40B4-BE49-F238E27FC236}">
                <a16:creationId xmlns:a16="http://schemas.microsoft.com/office/drawing/2014/main" id="{D9CEF993-6F87-814A-8699-1C7D1BFD0D64}"/>
              </a:ext>
            </a:extLst>
          </p:cNvPr>
          <p:cNvSpPr>
            <a:spLocks noGrp="1"/>
          </p:cNvSpPr>
          <p:nvPr>
            <p:ph type="pic" sz="quarter" idx="20"/>
          </p:nvPr>
        </p:nvSpPr>
        <p:spPr>
          <a:xfrm>
            <a:off x="8091201" y="3412067"/>
            <a:ext cx="4092898" cy="3430800"/>
          </a:xfrm>
        </p:spPr>
        <p:txBody>
          <a:bodyPr/>
          <a:lstStyle/>
          <a:p>
            <a:r>
              <a:rPr lang="en-GB"/>
              <a:t>Click icon to add picture</a:t>
            </a:r>
            <a:endParaRPr lang="ar-SA"/>
          </a:p>
        </p:txBody>
      </p:sp>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0" y="0"/>
            <a:ext cx="4050000" cy="3430800"/>
          </a:xfrm>
        </p:spPr>
        <p:txBody>
          <a:bodyPr/>
          <a:lstStyle/>
          <a:p>
            <a:r>
              <a:rPr lang="en-GB"/>
              <a:t>Click icon to add picture</a:t>
            </a:r>
            <a:endParaRPr lang="ar-SA"/>
          </a:p>
        </p:txBody>
      </p:sp>
      <p:sp>
        <p:nvSpPr>
          <p:cNvPr id="14" name="Picture Placeholder 5">
            <a:extLst>
              <a:ext uri="{FF2B5EF4-FFF2-40B4-BE49-F238E27FC236}">
                <a16:creationId xmlns:a16="http://schemas.microsoft.com/office/drawing/2014/main" id="{B29752BB-8092-2B4A-803A-2F006D0CBD11}"/>
              </a:ext>
            </a:extLst>
          </p:cNvPr>
          <p:cNvSpPr>
            <a:spLocks noGrp="1"/>
          </p:cNvSpPr>
          <p:nvPr>
            <p:ph type="pic" sz="quarter" idx="16"/>
          </p:nvPr>
        </p:nvSpPr>
        <p:spPr>
          <a:xfrm>
            <a:off x="4045601" y="0"/>
            <a:ext cx="4050000" cy="3430800"/>
          </a:xfrm>
        </p:spPr>
        <p:txBody>
          <a:bodyPr/>
          <a:lstStyle/>
          <a:p>
            <a:r>
              <a:rPr lang="en-GB"/>
              <a:t>Click icon to add picture</a:t>
            </a:r>
            <a:endParaRPr lang="ar-SA"/>
          </a:p>
        </p:txBody>
      </p:sp>
      <p:sp>
        <p:nvSpPr>
          <p:cNvPr id="15" name="Picture Placeholder 5">
            <a:extLst>
              <a:ext uri="{FF2B5EF4-FFF2-40B4-BE49-F238E27FC236}">
                <a16:creationId xmlns:a16="http://schemas.microsoft.com/office/drawing/2014/main" id="{9C1E16C3-B65F-184F-9858-59B650A8BF0B}"/>
              </a:ext>
            </a:extLst>
          </p:cNvPr>
          <p:cNvSpPr>
            <a:spLocks noGrp="1"/>
          </p:cNvSpPr>
          <p:nvPr>
            <p:ph type="pic" sz="quarter" idx="17"/>
          </p:nvPr>
        </p:nvSpPr>
        <p:spPr>
          <a:xfrm>
            <a:off x="8091201" y="0"/>
            <a:ext cx="4092898" cy="3430800"/>
          </a:xfrm>
        </p:spPr>
        <p:txBody>
          <a:bodyPr/>
          <a:lstStyle/>
          <a:p>
            <a:r>
              <a:rPr lang="en-GB"/>
              <a:t>Click icon to add picture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a:xfrm>
            <a:off x="359999" y="6325659"/>
            <a:ext cx="125034" cy="549274"/>
          </a:xfrm>
        </p:spPr>
        <p:txBody>
          <a:bodyPr/>
          <a:lstStyle/>
          <a:p>
            <a:fld id="{9A0F7689-66CB-EC4F-9B5C-9C3D3ED1F24F}" type="slidenum">
              <a:rPr lang="en-US" smtClean="0"/>
              <a:pPr/>
              <a:t>‹#›</a:t>
            </a:fld>
            <a:endParaRPr lang="en-US"/>
          </a:p>
        </p:txBody>
      </p:sp>
      <p:sp>
        <p:nvSpPr>
          <p:cNvPr id="7" name="Text Placeholder 6">
            <a:extLst>
              <a:ext uri="{FF2B5EF4-FFF2-40B4-BE49-F238E27FC236}">
                <a16:creationId xmlns:a16="http://schemas.microsoft.com/office/drawing/2014/main" id="{FE10F09E-A1A1-7846-9CD2-4EC968B746F8}"/>
              </a:ext>
            </a:extLst>
          </p:cNvPr>
          <p:cNvSpPr>
            <a:spLocks noGrp="1"/>
          </p:cNvSpPr>
          <p:nvPr>
            <p:ph type="body" sz="quarter" idx="21" hasCustomPrompt="1"/>
          </p:nvPr>
        </p:nvSpPr>
        <p:spPr>
          <a:xfrm>
            <a:off x="0" y="0"/>
            <a:ext cx="4064000" cy="1398777"/>
          </a:xfrm>
        </p:spPr>
        <p:txBody>
          <a:bodyPr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9" name="Text Placeholder 8">
            <a:extLst>
              <a:ext uri="{FF2B5EF4-FFF2-40B4-BE49-F238E27FC236}">
                <a16:creationId xmlns:a16="http://schemas.microsoft.com/office/drawing/2014/main" id="{4E8AD72A-19AB-2444-8FB0-B56918526444}"/>
              </a:ext>
            </a:extLst>
          </p:cNvPr>
          <p:cNvSpPr>
            <a:spLocks noGrp="1"/>
          </p:cNvSpPr>
          <p:nvPr>
            <p:ph type="body" sz="quarter" idx="27" hasCustomPrompt="1"/>
          </p:nvPr>
        </p:nvSpPr>
        <p:spPr>
          <a:xfrm>
            <a:off x="0" y="1456267"/>
            <a:ext cx="4046538" cy="1611586"/>
          </a:xfrm>
        </p:spPr>
        <p:txBody>
          <a:bodyPr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28" name="Text Placeholder 6">
            <a:extLst>
              <a:ext uri="{FF2B5EF4-FFF2-40B4-BE49-F238E27FC236}">
                <a16:creationId xmlns:a16="http://schemas.microsoft.com/office/drawing/2014/main" id="{8BCE1200-691D-3A4D-89CB-198A2B97AB9F}"/>
              </a:ext>
            </a:extLst>
          </p:cNvPr>
          <p:cNvSpPr>
            <a:spLocks noGrp="1"/>
          </p:cNvSpPr>
          <p:nvPr>
            <p:ph type="body" sz="quarter" idx="28" hasCustomPrompt="1"/>
          </p:nvPr>
        </p:nvSpPr>
        <p:spPr>
          <a:xfrm>
            <a:off x="4038600" y="0"/>
            <a:ext cx="4064000" cy="1398777"/>
          </a:xfrm>
        </p:spPr>
        <p:txBody>
          <a:bodyPr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29" name="Text Placeholder 8">
            <a:extLst>
              <a:ext uri="{FF2B5EF4-FFF2-40B4-BE49-F238E27FC236}">
                <a16:creationId xmlns:a16="http://schemas.microsoft.com/office/drawing/2014/main" id="{120F7620-4CA7-EF40-9659-3B5F3B76B32C}"/>
              </a:ext>
            </a:extLst>
          </p:cNvPr>
          <p:cNvSpPr>
            <a:spLocks noGrp="1"/>
          </p:cNvSpPr>
          <p:nvPr>
            <p:ph type="body" sz="quarter" idx="29" hasCustomPrompt="1"/>
          </p:nvPr>
        </p:nvSpPr>
        <p:spPr>
          <a:xfrm>
            <a:off x="4038600" y="1456267"/>
            <a:ext cx="4046538" cy="1611586"/>
          </a:xfrm>
        </p:spPr>
        <p:txBody>
          <a:bodyPr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30" name="Text Placeholder 6">
            <a:extLst>
              <a:ext uri="{FF2B5EF4-FFF2-40B4-BE49-F238E27FC236}">
                <a16:creationId xmlns:a16="http://schemas.microsoft.com/office/drawing/2014/main" id="{14E3D82E-D163-0946-842C-70744B38836C}"/>
              </a:ext>
            </a:extLst>
          </p:cNvPr>
          <p:cNvSpPr>
            <a:spLocks noGrp="1"/>
          </p:cNvSpPr>
          <p:nvPr>
            <p:ph type="body" sz="quarter" idx="30" hasCustomPrompt="1"/>
          </p:nvPr>
        </p:nvSpPr>
        <p:spPr>
          <a:xfrm>
            <a:off x="8085668" y="0"/>
            <a:ext cx="4107046" cy="1398777"/>
          </a:xfrm>
        </p:spPr>
        <p:txBody>
          <a:bodyPr wrap="square"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31" name="Text Placeholder 8">
            <a:extLst>
              <a:ext uri="{FF2B5EF4-FFF2-40B4-BE49-F238E27FC236}">
                <a16:creationId xmlns:a16="http://schemas.microsoft.com/office/drawing/2014/main" id="{AF0E4F46-D614-1D48-A825-5009D8C25CA5}"/>
              </a:ext>
            </a:extLst>
          </p:cNvPr>
          <p:cNvSpPr>
            <a:spLocks noGrp="1"/>
          </p:cNvSpPr>
          <p:nvPr>
            <p:ph type="body" sz="quarter" idx="31" hasCustomPrompt="1"/>
          </p:nvPr>
        </p:nvSpPr>
        <p:spPr>
          <a:xfrm>
            <a:off x="8085667" y="1456267"/>
            <a:ext cx="4089399" cy="1611586"/>
          </a:xfrm>
        </p:spPr>
        <p:txBody>
          <a:bodyPr wrap="square"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32" name="Text Placeholder 6">
            <a:extLst>
              <a:ext uri="{FF2B5EF4-FFF2-40B4-BE49-F238E27FC236}">
                <a16:creationId xmlns:a16="http://schemas.microsoft.com/office/drawing/2014/main" id="{D7AD6C3E-37D6-A44E-87F3-C1E2CDE85E9B}"/>
              </a:ext>
            </a:extLst>
          </p:cNvPr>
          <p:cNvSpPr>
            <a:spLocks noGrp="1"/>
          </p:cNvSpPr>
          <p:nvPr>
            <p:ph type="body" sz="quarter" idx="32" hasCustomPrompt="1"/>
          </p:nvPr>
        </p:nvSpPr>
        <p:spPr>
          <a:xfrm>
            <a:off x="0" y="3412067"/>
            <a:ext cx="4064000" cy="1435128"/>
          </a:xfrm>
        </p:spPr>
        <p:txBody>
          <a:bodyPr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33" name="Text Placeholder 8">
            <a:extLst>
              <a:ext uri="{FF2B5EF4-FFF2-40B4-BE49-F238E27FC236}">
                <a16:creationId xmlns:a16="http://schemas.microsoft.com/office/drawing/2014/main" id="{A096E938-494C-AE40-B382-AA9A2F7E215B}"/>
              </a:ext>
            </a:extLst>
          </p:cNvPr>
          <p:cNvSpPr>
            <a:spLocks noGrp="1"/>
          </p:cNvSpPr>
          <p:nvPr>
            <p:ph type="body" sz="quarter" idx="33" hasCustomPrompt="1"/>
          </p:nvPr>
        </p:nvSpPr>
        <p:spPr>
          <a:xfrm>
            <a:off x="0" y="4775199"/>
            <a:ext cx="4046538" cy="1611586"/>
          </a:xfrm>
        </p:spPr>
        <p:txBody>
          <a:bodyPr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34" name="Text Placeholder 6">
            <a:extLst>
              <a:ext uri="{FF2B5EF4-FFF2-40B4-BE49-F238E27FC236}">
                <a16:creationId xmlns:a16="http://schemas.microsoft.com/office/drawing/2014/main" id="{9F2F18A9-555B-7743-AEB8-9723F979038A}"/>
              </a:ext>
            </a:extLst>
          </p:cNvPr>
          <p:cNvSpPr>
            <a:spLocks noGrp="1"/>
          </p:cNvSpPr>
          <p:nvPr>
            <p:ph type="body" sz="quarter" idx="34" hasCustomPrompt="1"/>
          </p:nvPr>
        </p:nvSpPr>
        <p:spPr>
          <a:xfrm>
            <a:off x="4038600" y="3412067"/>
            <a:ext cx="4064000" cy="1435128"/>
          </a:xfrm>
        </p:spPr>
        <p:txBody>
          <a:bodyPr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35" name="Text Placeholder 8">
            <a:extLst>
              <a:ext uri="{FF2B5EF4-FFF2-40B4-BE49-F238E27FC236}">
                <a16:creationId xmlns:a16="http://schemas.microsoft.com/office/drawing/2014/main" id="{ADEB42D0-7462-224F-9E2C-503723BE40C1}"/>
              </a:ext>
            </a:extLst>
          </p:cNvPr>
          <p:cNvSpPr>
            <a:spLocks noGrp="1"/>
          </p:cNvSpPr>
          <p:nvPr>
            <p:ph type="body" sz="quarter" idx="35" hasCustomPrompt="1"/>
          </p:nvPr>
        </p:nvSpPr>
        <p:spPr>
          <a:xfrm>
            <a:off x="4038600" y="4775199"/>
            <a:ext cx="4046538" cy="1611586"/>
          </a:xfrm>
        </p:spPr>
        <p:txBody>
          <a:bodyPr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36" name="Text Placeholder 6">
            <a:extLst>
              <a:ext uri="{FF2B5EF4-FFF2-40B4-BE49-F238E27FC236}">
                <a16:creationId xmlns:a16="http://schemas.microsoft.com/office/drawing/2014/main" id="{1B3C86D0-1A4B-B148-8851-98CE5E30C3CE}"/>
              </a:ext>
            </a:extLst>
          </p:cNvPr>
          <p:cNvSpPr>
            <a:spLocks noGrp="1"/>
          </p:cNvSpPr>
          <p:nvPr>
            <p:ph type="body" sz="quarter" idx="36" hasCustomPrompt="1"/>
          </p:nvPr>
        </p:nvSpPr>
        <p:spPr>
          <a:xfrm>
            <a:off x="8085668" y="3412067"/>
            <a:ext cx="4107046" cy="1435128"/>
          </a:xfrm>
        </p:spPr>
        <p:txBody>
          <a:bodyPr wrap="square"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37" name="Text Placeholder 8">
            <a:extLst>
              <a:ext uri="{FF2B5EF4-FFF2-40B4-BE49-F238E27FC236}">
                <a16:creationId xmlns:a16="http://schemas.microsoft.com/office/drawing/2014/main" id="{74FB06E4-1E5E-4F4E-BAF9-50571C769EE9}"/>
              </a:ext>
            </a:extLst>
          </p:cNvPr>
          <p:cNvSpPr>
            <a:spLocks noGrp="1"/>
          </p:cNvSpPr>
          <p:nvPr>
            <p:ph type="body" sz="quarter" idx="37" hasCustomPrompt="1"/>
          </p:nvPr>
        </p:nvSpPr>
        <p:spPr>
          <a:xfrm>
            <a:off x="8085667" y="4775199"/>
            <a:ext cx="4089399" cy="1611586"/>
          </a:xfrm>
        </p:spPr>
        <p:txBody>
          <a:bodyPr wrap="square"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4" name="Title 3">
            <a:extLst>
              <a:ext uri="{FF2B5EF4-FFF2-40B4-BE49-F238E27FC236}">
                <a16:creationId xmlns:a16="http://schemas.microsoft.com/office/drawing/2014/main" id="{F121C6C8-157F-F549-AB35-A8B5458C2FC6}"/>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58081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040">
          <p15:clr>
            <a:srgbClr val="FBAE40"/>
          </p15:clr>
        </p15:guide>
      </p15:sldGuideLst>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Case Study Dark">
    <p:bg>
      <p:bgPr>
        <a:solidFill>
          <a:schemeClr val="tx1">
            <a:lumMod val="90000"/>
            <a:lumOff val="1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8D16FF-04F3-CF4D-826E-036D95262513}"/>
              </a:ext>
            </a:extLst>
          </p:cNvPr>
          <p:cNvSpPr/>
          <p:nvPr userDrawn="1"/>
        </p:nvSpPr>
        <p:spPr>
          <a:xfrm>
            <a:off x="1" y="1260000"/>
            <a:ext cx="11833200" cy="50472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n-US"/>
          </a:p>
        </p:txBody>
      </p:sp>
      <p:sp>
        <p:nvSpPr>
          <p:cNvPr id="35" name="Rectangle 34">
            <a:extLst>
              <a:ext uri="{FF2B5EF4-FFF2-40B4-BE49-F238E27FC236}">
                <a16:creationId xmlns:a16="http://schemas.microsoft.com/office/drawing/2014/main" id="{45212A98-3392-AF4E-8F74-3560D821AC54}"/>
              </a:ext>
            </a:extLst>
          </p:cNvPr>
          <p:cNvSpPr/>
          <p:nvPr userDrawn="1"/>
        </p:nvSpPr>
        <p:spPr>
          <a:xfrm>
            <a:off x="-1" y="5824538"/>
            <a:ext cx="11832001" cy="50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 name="Title 1">
            <a:extLst>
              <a:ext uri="{FF2B5EF4-FFF2-40B4-BE49-F238E27FC236}">
                <a16:creationId xmlns:a16="http://schemas.microsoft.com/office/drawing/2014/main" id="{7760C7AB-17FB-2E45-8A14-F90B3CEE6E6D}"/>
              </a:ext>
            </a:extLst>
          </p:cNvPr>
          <p:cNvSpPr>
            <a:spLocks noGrp="1"/>
          </p:cNvSpPr>
          <p:nvPr>
            <p:ph type="title"/>
          </p:nvPr>
        </p:nvSpPr>
        <p:spPr>
          <a:xfrm>
            <a:off x="360000" y="0"/>
            <a:ext cx="9648000" cy="1263600"/>
          </a:xfrm>
        </p:spPr>
        <p:txBody>
          <a:bodyPr anchor="ctr" anchorCtr="0">
            <a:normAutofit/>
          </a:bodyPr>
          <a:lstStyle>
            <a:lvl1pPr>
              <a:lnSpc>
                <a:spcPct val="100000"/>
              </a:lnSpc>
              <a:defRPr sz="2400" b="1" i="0" spc="-150" baseline="0">
                <a:solidFill>
                  <a:schemeClr val="bg2"/>
                </a:solidFill>
                <a:latin typeface="Arial Black" panose="020B0604020202020204" pitchFamily="34" charset="0"/>
                <a:cs typeface="Arial Black" panose="020B0604020202020204" pitchFamily="34" charset="0"/>
              </a:defRPr>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600000" cy="1263600"/>
          </a:xfrm>
        </p:spPr>
        <p:txBody>
          <a:bodyPr anchor="ctr" anchorCtr="0"/>
          <a:lstStyle>
            <a:lvl1pPr marL="0" indent="0" algn="r">
              <a:buNone/>
              <a:defRPr/>
            </a:lvl1pPr>
          </a:lstStyle>
          <a:p>
            <a:r>
              <a:rPr lang="en-GB"/>
              <a:t>Click icon to add picture</a:t>
            </a:r>
            <a:endParaRPr lang="en-US"/>
          </a:p>
        </p:txBody>
      </p:sp>
      <p:sp>
        <p:nvSpPr>
          <p:cNvPr id="16" name="ROBUST SANDBOX">
            <a:extLst>
              <a:ext uri="{FF2B5EF4-FFF2-40B4-BE49-F238E27FC236}">
                <a16:creationId xmlns:a16="http://schemas.microsoft.com/office/drawing/2014/main" id="{F02B94EE-1770-894C-9784-CF44654988C3}"/>
              </a:ext>
            </a:extLst>
          </p:cNvPr>
          <p:cNvSpPr txBox="1"/>
          <p:nvPr userDrawn="1"/>
        </p:nvSpPr>
        <p:spPr>
          <a:xfrm>
            <a:off x="4251600" y="1382400"/>
            <a:ext cx="3671999"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kumimoji="0" lang="en-US" b="1" u="none" strike="noStrike" kern="1200" cap="none" normalizeH="0" noProof="0">
                <a:ln>
                  <a:noFill/>
                </a:ln>
                <a:solidFill>
                  <a:schemeClr val="tx1"/>
                </a:solidFill>
                <a:effectLst/>
                <a:uLnTx/>
                <a:uFillTx/>
                <a:latin typeface="+mj-lt"/>
                <a:cs typeface="Arial Black" panose="020B0604020202020204" pitchFamily="34" charset="0"/>
              </a:rPr>
              <a:t>Solutions</a:t>
            </a:r>
          </a:p>
        </p:txBody>
      </p:sp>
      <p:sp>
        <p:nvSpPr>
          <p:cNvPr id="17" name="MODULAR">
            <a:extLst>
              <a:ext uri="{FF2B5EF4-FFF2-40B4-BE49-F238E27FC236}">
                <a16:creationId xmlns:a16="http://schemas.microsoft.com/office/drawing/2014/main" id="{8BB3C91B-CFB7-4048-B73A-10F6FB3F6810}"/>
              </a:ext>
            </a:extLst>
          </p:cNvPr>
          <p:cNvSpPr txBox="1"/>
          <p:nvPr userDrawn="1"/>
        </p:nvSpPr>
        <p:spPr>
          <a:xfrm>
            <a:off x="360000" y="1382400"/>
            <a:ext cx="3671999"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tx1"/>
                </a:solidFill>
                <a:latin typeface="+mj-lt"/>
                <a:cs typeface="Arial Black" panose="020B0604020202020204" pitchFamily="34" charset="0"/>
              </a:rPr>
              <a:t>Challenges</a:t>
            </a:r>
          </a:p>
        </p:txBody>
      </p:sp>
      <p:sp>
        <p:nvSpPr>
          <p:cNvPr id="18" name="ROBUST SANDBOX">
            <a:extLst>
              <a:ext uri="{FF2B5EF4-FFF2-40B4-BE49-F238E27FC236}">
                <a16:creationId xmlns:a16="http://schemas.microsoft.com/office/drawing/2014/main" id="{2BB39154-C0A6-4C46-B72F-40AF2E2BEF14}"/>
              </a:ext>
            </a:extLst>
          </p:cNvPr>
          <p:cNvSpPr txBox="1"/>
          <p:nvPr userDrawn="1"/>
        </p:nvSpPr>
        <p:spPr>
          <a:xfrm>
            <a:off x="8143200" y="1382103"/>
            <a:ext cx="3492000"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tx1"/>
                </a:solidFill>
                <a:latin typeface="+mj-lt"/>
                <a:cs typeface="Arial Black" panose="020B0604020202020204" pitchFamily="34" charset="0"/>
              </a:rPr>
              <a:t>Outcomes</a:t>
            </a:r>
          </a:p>
        </p:txBody>
      </p:sp>
      <p:cxnSp>
        <p:nvCxnSpPr>
          <p:cNvPr id="19" name="Straight Connector 18">
            <a:extLst>
              <a:ext uri="{FF2B5EF4-FFF2-40B4-BE49-F238E27FC236}">
                <a16:creationId xmlns:a16="http://schemas.microsoft.com/office/drawing/2014/main" id="{070A8238-3A12-AF4B-96FA-C304AA8A4BD1}"/>
              </a:ext>
            </a:extLst>
          </p:cNvPr>
          <p:cNvCxnSpPr>
            <a:cxnSpLocks/>
          </p:cNvCxnSpPr>
          <p:nvPr userDrawn="1"/>
        </p:nvCxnSpPr>
        <p:spPr>
          <a:xfrm>
            <a:off x="360000" y="1900800"/>
            <a:ext cx="367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AF62ED-781B-DA4D-B4B9-754E608B9176}"/>
              </a:ext>
            </a:extLst>
          </p:cNvPr>
          <p:cNvCxnSpPr>
            <a:cxnSpLocks/>
          </p:cNvCxnSpPr>
          <p:nvPr userDrawn="1"/>
        </p:nvCxnSpPr>
        <p:spPr>
          <a:xfrm>
            <a:off x="4251600" y="1900800"/>
            <a:ext cx="367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095EA-1565-244F-8BF5-58785C25BCA0}"/>
              </a:ext>
            </a:extLst>
          </p:cNvPr>
          <p:cNvCxnSpPr>
            <a:cxnSpLocks/>
          </p:cNvCxnSpPr>
          <p:nvPr userDrawn="1"/>
        </p:nvCxnSpPr>
        <p:spPr>
          <a:xfrm>
            <a:off x="8143200" y="1900800"/>
            <a:ext cx="349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4">
            <a:extLst>
              <a:ext uri="{FF2B5EF4-FFF2-40B4-BE49-F238E27FC236}">
                <a16:creationId xmlns:a16="http://schemas.microsoft.com/office/drawing/2014/main" id="{1DB0952F-6F70-034C-8F43-2DB7A8735F07}"/>
              </a:ext>
            </a:extLst>
          </p:cNvPr>
          <p:cNvSpPr>
            <a:spLocks noGrp="1"/>
          </p:cNvSpPr>
          <p:nvPr>
            <p:ph type="body" sz="quarter" idx="14"/>
          </p:nvPr>
        </p:nvSpPr>
        <p:spPr>
          <a:xfrm>
            <a:off x="4251600" y="2102400"/>
            <a:ext cx="3675600" cy="3520794"/>
          </a:xfrm>
        </p:spPr>
        <p:txBody>
          <a:bodyPr>
            <a:normAutofit/>
          </a:bodyPr>
          <a:lstStyle>
            <a:lvl1pPr marL="172800" indent="-180000">
              <a:lnSpc>
                <a:spcPct val="110000"/>
              </a:lnSpc>
              <a:spcBef>
                <a:spcPts val="0"/>
              </a:spcBef>
              <a:spcAft>
                <a:spcPts val="1200"/>
              </a:spcAft>
              <a:buFont typeface="System Font Regular"/>
              <a:buChar char="\"/>
              <a:defRPr sz="1400">
                <a:solidFill>
                  <a:schemeClr val="tx1"/>
                </a:solidFill>
              </a:defRPr>
            </a:lvl1pPr>
            <a:lvl2pPr marL="360000" indent="0">
              <a:lnSpc>
                <a:spcPct val="110000"/>
              </a:lnSpc>
              <a:spcBef>
                <a:spcPts val="0"/>
              </a:spcBef>
              <a:spcAft>
                <a:spcPts val="1200"/>
              </a:spcAft>
              <a:buNone/>
              <a:defRPr sz="1400">
                <a:solidFill>
                  <a:schemeClr val="tx1"/>
                </a:solidFill>
              </a:defRPr>
            </a:lvl2pPr>
          </a:lstStyle>
          <a:p>
            <a:pPr lvl="0"/>
            <a:r>
              <a:rPr lang="en-GB"/>
              <a:t>Click to edit Master text styles</a:t>
            </a:r>
          </a:p>
          <a:p>
            <a:pPr lvl="1"/>
            <a:r>
              <a:rPr lang="en-GB"/>
              <a:t>Second level</a:t>
            </a:r>
          </a:p>
        </p:txBody>
      </p:sp>
      <p:sp>
        <p:nvSpPr>
          <p:cNvPr id="33" name="Text Placeholder 32">
            <a:extLst>
              <a:ext uri="{FF2B5EF4-FFF2-40B4-BE49-F238E27FC236}">
                <a16:creationId xmlns:a16="http://schemas.microsoft.com/office/drawing/2014/main" id="{7489F97D-53DB-BC4C-B10A-A5E67DCBB199}"/>
              </a:ext>
            </a:extLst>
          </p:cNvPr>
          <p:cNvSpPr>
            <a:spLocks noGrp="1"/>
          </p:cNvSpPr>
          <p:nvPr>
            <p:ph type="body" sz="quarter" idx="16" hasCustomPrompt="1"/>
          </p:nvPr>
        </p:nvSpPr>
        <p:spPr>
          <a:xfrm>
            <a:off x="8135999" y="2102400"/>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4" name="Text Placeholder 32">
            <a:extLst>
              <a:ext uri="{FF2B5EF4-FFF2-40B4-BE49-F238E27FC236}">
                <a16:creationId xmlns:a16="http://schemas.microsoft.com/office/drawing/2014/main" id="{6994B2F1-B396-4A42-BE92-7E3F83453F4A}"/>
              </a:ext>
            </a:extLst>
          </p:cNvPr>
          <p:cNvSpPr>
            <a:spLocks noGrp="1"/>
          </p:cNvSpPr>
          <p:nvPr>
            <p:ph type="body" sz="quarter" idx="17" hasCustomPrompt="1"/>
          </p:nvPr>
        </p:nvSpPr>
        <p:spPr>
          <a:xfrm>
            <a:off x="8136000" y="2484000"/>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p:nvPr>
        </p:nvSpPr>
        <p:spPr>
          <a:xfrm>
            <a:off x="358775" y="2101851"/>
            <a:ext cx="3675600" cy="3520789"/>
          </a:xfrm>
          <a:ln>
            <a:noFill/>
          </a:ln>
        </p:spPr>
        <p:txBody>
          <a:bodyPr>
            <a:normAutofit/>
          </a:bodyPr>
          <a:lstStyle>
            <a:lvl1pPr marL="172800" indent="-180000">
              <a:lnSpc>
                <a:spcPct val="110000"/>
              </a:lnSpc>
              <a:spcBef>
                <a:spcPts val="0"/>
              </a:spcBef>
              <a:spcAft>
                <a:spcPts val="1200"/>
              </a:spcAft>
              <a:buFont typeface="System Font Regular"/>
              <a:buChar char="\"/>
              <a:defRPr sz="1400">
                <a:solidFill>
                  <a:schemeClr val="tx1"/>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GB"/>
              <a:t>Click to edit Master text styles</a:t>
            </a:r>
          </a:p>
        </p:txBody>
      </p:sp>
      <p:sp>
        <p:nvSpPr>
          <p:cNvPr id="31" name="Text Placeholder 32">
            <a:extLst>
              <a:ext uri="{FF2B5EF4-FFF2-40B4-BE49-F238E27FC236}">
                <a16:creationId xmlns:a16="http://schemas.microsoft.com/office/drawing/2014/main" id="{C7EBB505-C4E7-C141-876F-C91DD9CF9185}"/>
              </a:ext>
            </a:extLst>
          </p:cNvPr>
          <p:cNvSpPr>
            <a:spLocks noGrp="1"/>
          </p:cNvSpPr>
          <p:nvPr>
            <p:ph type="body" sz="quarter" idx="29" hasCustomPrompt="1"/>
          </p:nvPr>
        </p:nvSpPr>
        <p:spPr>
          <a:xfrm>
            <a:off x="8135999" y="3025774"/>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2" name="Text Placeholder 32">
            <a:extLst>
              <a:ext uri="{FF2B5EF4-FFF2-40B4-BE49-F238E27FC236}">
                <a16:creationId xmlns:a16="http://schemas.microsoft.com/office/drawing/2014/main" id="{2EC21501-A3C3-1341-A861-7D403C55D4AF}"/>
              </a:ext>
            </a:extLst>
          </p:cNvPr>
          <p:cNvSpPr>
            <a:spLocks noGrp="1"/>
          </p:cNvSpPr>
          <p:nvPr>
            <p:ph type="body" sz="quarter" idx="30" hasCustomPrompt="1"/>
          </p:nvPr>
        </p:nvSpPr>
        <p:spPr>
          <a:xfrm>
            <a:off x="8136000" y="3407374"/>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2" name="Text Placeholder 32">
            <a:extLst>
              <a:ext uri="{FF2B5EF4-FFF2-40B4-BE49-F238E27FC236}">
                <a16:creationId xmlns:a16="http://schemas.microsoft.com/office/drawing/2014/main" id="{0199B378-CEF8-354D-8A0D-E490C5D661D7}"/>
              </a:ext>
            </a:extLst>
          </p:cNvPr>
          <p:cNvSpPr>
            <a:spLocks noGrp="1"/>
          </p:cNvSpPr>
          <p:nvPr>
            <p:ph type="body" sz="quarter" idx="31" hasCustomPrompt="1"/>
          </p:nvPr>
        </p:nvSpPr>
        <p:spPr>
          <a:xfrm>
            <a:off x="8135999" y="3949498"/>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3" name="Text Placeholder 32">
            <a:extLst>
              <a:ext uri="{FF2B5EF4-FFF2-40B4-BE49-F238E27FC236}">
                <a16:creationId xmlns:a16="http://schemas.microsoft.com/office/drawing/2014/main" id="{863606CD-FE7E-8D42-9594-8929842EABBD}"/>
              </a:ext>
            </a:extLst>
          </p:cNvPr>
          <p:cNvSpPr>
            <a:spLocks noGrp="1"/>
          </p:cNvSpPr>
          <p:nvPr>
            <p:ph type="body" sz="quarter" idx="32" hasCustomPrompt="1"/>
          </p:nvPr>
        </p:nvSpPr>
        <p:spPr>
          <a:xfrm>
            <a:off x="8136000" y="4331098"/>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4" name="Text Placeholder 32">
            <a:extLst>
              <a:ext uri="{FF2B5EF4-FFF2-40B4-BE49-F238E27FC236}">
                <a16:creationId xmlns:a16="http://schemas.microsoft.com/office/drawing/2014/main" id="{0FC99C4E-81D7-6743-8425-24F8A8DBCA3C}"/>
              </a:ext>
            </a:extLst>
          </p:cNvPr>
          <p:cNvSpPr>
            <a:spLocks noGrp="1"/>
          </p:cNvSpPr>
          <p:nvPr>
            <p:ph type="body" sz="quarter" idx="33" hasCustomPrompt="1"/>
          </p:nvPr>
        </p:nvSpPr>
        <p:spPr>
          <a:xfrm>
            <a:off x="8135999" y="4885768"/>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5" name="Text Placeholder 32">
            <a:extLst>
              <a:ext uri="{FF2B5EF4-FFF2-40B4-BE49-F238E27FC236}">
                <a16:creationId xmlns:a16="http://schemas.microsoft.com/office/drawing/2014/main" id="{4BD33E9A-855E-BB44-9773-831855D8F054}"/>
              </a:ext>
            </a:extLst>
          </p:cNvPr>
          <p:cNvSpPr>
            <a:spLocks noGrp="1"/>
          </p:cNvSpPr>
          <p:nvPr>
            <p:ph type="body" sz="quarter" idx="34" hasCustomPrompt="1"/>
          </p:nvPr>
        </p:nvSpPr>
        <p:spPr>
          <a:xfrm>
            <a:off x="8136000" y="5267368"/>
            <a:ext cx="3492000" cy="360000"/>
          </a:xfrm>
          <a:solidFill>
            <a:schemeClr val="bg1"/>
          </a:solidFill>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38" name="Text Placeholder 9">
            <a:extLst>
              <a:ext uri="{FF2B5EF4-FFF2-40B4-BE49-F238E27FC236}">
                <a16:creationId xmlns:a16="http://schemas.microsoft.com/office/drawing/2014/main" id="{35348F6D-D35F-F741-9D2D-AA26B75BC381}"/>
              </a:ext>
            </a:extLst>
          </p:cNvPr>
          <p:cNvSpPr>
            <a:spLocks noGrp="1"/>
          </p:cNvSpPr>
          <p:nvPr>
            <p:ph type="body" sz="quarter" idx="37" hasCustomPrompt="1"/>
          </p:nvPr>
        </p:nvSpPr>
        <p:spPr>
          <a:xfrm>
            <a:off x="1706400" y="5824538"/>
            <a:ext cx="4428000" cy="504000"/>
          </a:xfrm>
        </p:spPr>
        <p:txBody>
          <a:bodyPr anchor="ctr">
            <a:normAutofit/>
          </a:bodyPr>
          <a:lstStyle>
            <a:lvl1pPr marL="0" indent="0">
              <a:buNone/>
              <a:defRPr sz="1200" b="1">
                <a:solidFill>
                  <a:schemeClr val="tx1"/>
                </a:solidFill>
              </a:defRPr>
            </a:lvl1pPr>
            <a:lvl2pPr marL="360000" indent="0">
              <a:buNone/>
              <a:defRPr sz="1200" b="1">
                <a:solidFill>
                  <a:schemeClr val="tx1"/>
                </a:solidFill>
              </a:defRPr>
            </a:lvl2pPr>
            <a:lvl3pPr marL="914400" indent="0">
              <a:buFont typeface="Arial" panose="020B0604020202020204" pitchFamily="34" charset="0"/>
              <a:buNone/>
              <a:defRPr sz="1200" b="1">
                <a:solidFill>
                  <a:schemeClr val="tx1"/>
                </a:solidFill>
              </a:defRPr>
            </a:lvl3pPr>
            <a:lvl4pPr marL="1371600" indent="0">
              <a:buNone/>
              <a:defRPr sz="1200" b="1">
                <a:solidFill>
                  <a:schemeClr val="tx1"/>
                </a:solidFill>
              </a:defRPr>
            </a:lvl4pPr>
            <a:lvl5pPr marL="1828800" indent="0">
              <a:buNone/>
              <a:defRPr sz="1200" b="1">
                <a:solidFill>
                  <a:schemeClr val="tx1"/>
                </a:solidFill>
              </a:defRPr>
            </a:lvl5pPr>
          </a:lstStyle>
          <a:p>
            <a:pPr lvl="0"/>
            <a:r>
              <a:rPr lang="en-US"/>
              <a:t>Enter technologies separated \ by \ backward \ slashes </a:t>
            </a:r>
          </a:p>
        </p:txBody>
      </p:sp>
      <p:sp>
        <p:nvSpPr>
          <p:cNvPr id="39" name="Text Placeholder 9">
            <a:extLst>
              <a:ext uri="{FF2B5EF4-FFF2-40B4-BE49-F238E27FC236}">
                <a16:creationId xmlns:a16="http://schemas.microsoft.com/office/drawing/2014/main" id="{0BB6E91A-328B-074C-A994-98AE3F677F70}"/>
              </a:ext>
            </a:extLst>
          </p:cNvPr>
          <p:cNvSpPr>
            <a:spLocks noGrp="1"/>
          </p:cNvSpPr>
          <p:nvPr>
            <p:ph type="body" sz="quarter" idx="38" hasCustomPrompt="1"/>
          </p:nvPr>
        </p:nvSpPr>
        <p:spPr>
          <a:xfrm>
            <a:off x="7594994" y="5824538"/>
            <a:ext cx="4237006" cy="504000"/>
          </a:xfrm>
        </p:spPr>
        <p:txBody>
          <a:bodyPr anchor="ctr">
            <a:normAutofit/>
          </a:bodyPr>
          <a:lstStyle>
            <a:lvl1pPr marL="0" indent="0">
              <a:buNone/>
              <a:defRPr sz="1200" b="1">
                <a:solidFill>
                  <a:schemeClr val="tx1"/>
                </a:solidFill>
              </a:defRPr>
            </a:lvl1pPr>
            <a:lvl2pPr marL="360000" indent="0">
              <a:buNone/>
              <a:defRPr sz="1200" b="1">
                <a:solidFill>
                  <a:schemeClr val="tx1"/>
                </a:solidFill>
              </a:defRPr>
            </a:lvl2pPr>
            <a:lvl3pPr marL="914400" indent="0">
              <a:buFont typeface="Arial" panose="020B0604020202020204" pitchFamily="34" charset="0"/>
              <a:buNone/>
              <a:defRPr sz="1200" b="1">
                <a:solidFill>
                  <a:schemeClr val="tx1"/>
                </a:solidFill>
              </a:defRPr>
            </a:lvl3pPr>
            <a:lvl4pPr marL="1371600" indent="0">
              <a:buNone/>
              <a:defRPr sz="1200" b="1">
                <a:solidFill>
                  <a:schemeClr val="tx1"/>
                </a:solidFill>
              </a:defRPr>
            </a:lvl4pPr>
            <a:lvl5pPr marL="1828800" indent="0">
              <a:buNone/>
              <a:defRPr sz="1200" b="1">
                <a:solidFill>
                  <a:schemeClr val="tx1"/>
                </a:solidFill>
              </a:defRPr>
            </a:lvl5pPr>
          </a:lstStyle>
          <a:p>
            <a:pPr lvl="0"/>
            <a:r>
              <a:rPr lang="en-US"/>
              <a:t>Enter technologies separated \ by \ backward \ slashes </a:t>
            </a:r>
          </a:p>
        </p:txBody>
      </p:sp>
      <p:sp>
        <p:nvSpPr>
          <p:cNvPr id="29" name="Text Placeholder 4">
            <a:extLst>
              <a:ext uri="{FF2B5EF4-FFF2-40B4-BE49-F238E27FC236}">
                <a16:creationId xmlns:a16="http://schemas.microsoft.com/office/drawing/2014/main" id="{3B0D1397-021F-7F4B-B29E-3D1EEC5B89A8}"/>
              </a:ext>
            </a:extLst>
          </p:cNvPr>
          <p:cNvSpPr>
            <a:spLocks noGrp="1"/>
          </p:cNvSpPr>
          <p:nvPr>
            <p:ph type="body" sz="quarter" idx="39" hasCustomPrompt="1"/>
          </p:nvPr>
        </p:nvSpPr>
        <p:spPr>
          <a:xfrm>
            <a:off x="0" y="5824538"/>
            <a:ext cx="1706400" cy="504000"/>
          </a:xfrm>
        </p:spPr>
        <p:txBody>
          <a:bodyPr rIns="72000" anchor="ctr" anchorCtr="0">
            <a:normAutofit/>
          </a:bodyPr>
          <a:lstStyle>
            <a:lvl1pPr marL="0" indent="0" algn="r">
              <a:buNone/>
              <a:defRPr sz="1200">
                <a:solidFill>
                  <a:schemeClr val="tx2">
                    <a:lumMod val="60000"/>
                    <a:lumOff val="40000"/>
                  </a:schemeClr>
                </a:solidFill>
              </a:defRPr>
            </a:lvl1pPr>
          </a:lstStyle>
          <a:p>
            <a:pPr lvl="0"/>
            <a:r>
              <a:rPr lang="en-GB"/>
              <a:t>Technologies Used</a:t>
            </a:r>
            <a:endParaRPr lang="en-US"/>
          </a:p>
        </p:txBody>
      </p:sp>
      <p:sp>
        <p:nvSpPr>
          <p:cNvPr id="36" name="Text Placeholder 4">
            <a:extLst>
              <a:ext uri="{FF2B5EF4-FFF2-40B4-BE49-F238E27FC236}">
                <a16:creationId xmlns:a16="http://schemas.microsoft.com/office/drawing/2014/main" id="{DBBE87DD-9273-2F47-AB57-EA46C65FF93B}"/>
              </a:ext>
            </a:extLst>
          </p:cNvPr>
          <p:cNvSpPr>
            <a:spLocks noGrp="1"/>
          </p:cNvSpPr>
          <p:nvPr>
            <p:ph type="body" sz="quarter" idx="40" hasCustomPrompt="1"/>
          </p:nvPr>
        </p:nvSpPr>
        <p:spPr>
          <a:xfrm>
            <a:off x="6134398" y="5824538"/>
            <a:ext cx="1460183" cy="504000"/>
          </a:xfrm>
        </p:spPr>
        <p:txBody>
          <a:bodyPr rIns="72000" anchor="ctr" anchorCtr="0">
            <a:normAutofit/>
          </a:bodyPr>
          <a:lstStyle>
            <a:lvl1pPr marL="0" indent="0" algn="r">
              <a:buNone/>
              <a:defRPr sz="1200">
                <a:solidFill>
                  <a:schemeClr val="tx2">
                    <a:lumMod val="60000"/>
                    <a:lumOff val="40000"/>
                  </a:schemeClr>
                </a:solidFill>
              </a:defRPr>
            </a:lvl1pPr>
          </a:lstStyle>
          <a:p>
            <a:pPr lvl="0"/>
            <a:r>
              <a:rPr lang="en-GB"/>
              <a:t>Partners Engaged</a:t>
            </a:r>
            <a:endParaRPr lang="en-US"/>
          </a:p>
        </p:txBody>
      </p:sp>
    </p:spTree>
    <p:extLst>
      <p:ext uri="{BB962C8B-B14F-4D97-AF65-F5344CB8AC3E}">
        <p14:creationId xmlns:p14="http://schemas.microsoft.com/office/powerpoint/2010/main" val="401348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Case Study Ligh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C7AB-17FB-2E45-8A14-F90B3CEE6E6D}"/>
              </a:ext>
            </a:extLst>
          </p:cNvPr>
          <p:cNvSpPr>
            <a:spLocks noGrp="1"/>
          </p:cNvSpPr>
          <p:nvPr>
            <p:ph type="title"/>
          </p:nvPr>
        </p:nvSpPr>
        <p:spPr>
          <a:xfrm>
            <a:off x="360000" y="0"/>
            <a:ext cx="9648000" cy="1263600"/>
          </a:xfrm>
        </p:spPr>
        <p:txBody>
          <a:bodyPr anchor="ctr" anchorCtr="0">
            <a:normAutofit/>
          </a:bodyPr>
          <a:lstStyle>
            <a:lvl1pPr>
              <a:lnSpc>
                <a:spcPct val="100000"/>
              </a:lnSpc>
              <a:defRPr sz="2400" b="1" i="0" spc="-150" baseline="0">
                <a:solidFill>
                  <a:schemeClr val="tx1"/>
                </a:solidFill>
                <a:latin typeface="Arial Black" panose="020B0604020202020204" pitchFamily="34" charset="0"/>
                <a:cs typeface="Arial Black" panose="020B0604020202020204" pitchFamily="34" charset="0"/>
              </a:defRPr>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600000" cy="1263600"/>
          </a:xfrm>
        </p:spPr>
        <p:txBody>
          <a:bodyPr anchor="ctr" anchorCtr="0"/>
          <a:lstStyle>
            <a:lvl1pPr marL="0" indent="0" algn="r">
              <a:buNone/>
              <a:defRPr>
                <a:solidFill>
                  <a:schemeClr val="tx1"/>
                </a:solidFill>
              </a:defRPr>
            </a:lvl1pPr>
          </a:lstStyle>
          <a:p>
            <a:r>
              <a:rPr lang="en-GB"/>
              <a:t>Click icon to add picture</a:t>
            </a:r>
            <a:endParaRPr lang="en-US"/>
          </a:p>
        </p:txBody>
      </p:sp>
      <p:sp>
        <p:nvSpPr>
          <p:cNvPr id="15" name="Rectangle 14">
            <a:extLst>
              <a:ext uri="{FF2B5EF4-FFF2-40B4-BE49-F238E27FC236}">
                <a16:creationId xmlns:a16="http://schemas.microsoft.com/office/drawing/2014/main" id="{488D16FF-04F3-CF4D-826E-036D95262513}"/>
              </a:ext>
            </a:extLst>
          </p:cNvPr>
          <p:cNvSpPr/>
          <p:nvPr userDrawn="1"/>
        </p:nvSpPr>
        <p:spPr>
          <a:xfrm>
            <a:off x="1" y="1260000"/>
            <a:ext cx="11833200" cy="5047200"/>
          </a:xfrm>
          <a:prstGeom prst="rect">
            <a:avLst/>
          </a:pr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n-US"/>
          </a:p>
        </p:txBody>
      </p:sp>
      <p:sp>
        <p:nvSpPr>
          <p:cNvPr id="16" name="ROBUST SANDBOX">
            <a:extLst>
              <a:ext uri="{FF2B5EF4-FFF2-40B4-BE49-F238E27FC236}">
                <a16:creationId xmlns:a16="http://schemas.microsoft.com/office/drawing/2014/main" id="{F02B94EE-1770-894C-9784-CF44654988C3}"/>
              </a:ext>
            </a:extLst>
          </p:cNvPr>
          <p:cNvSpPr txBox="1"/>
          <p:nvPr userDrawn="1"/>
        </p:nvSpPr>
        <p:spPr>
          <a:xfrm>
            <a:off x="4251600" y="1382400"/>
            <a:ext cx="3671999" cy="5400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kumimoji="0" lang="en-US" b="1" u="none" strike="noStrike" kern="1200" cap="none" normalizeH="0" noProof="0">
                <a:ln>
                  <a:noFill/>
                </a:ln>
                <a:solidFill>
                  <a:schemeClr val="bg1"/>
                </a:solidFill>
                <a:effectLst/>
                <a:uLnTx/>
                <a:uFillTx/>
                <a:latin typeface="+mj-lt"/>
                <a:cs typeface="Arial Black" panose="020B0604020202020204" pitchFamily="34" charset="0"/>
              </a:rPr>
              <a:t>Solutions</a:t>
            </a:r>
          </a:p>
        </p:txBody>
      </p:sp>
      <p:sp>
        <p:nvSpPr>
          <p:cNvPr id="17" name="MODULAR">
            <a:extLst>
              <a:ext uri="{FF2B5EF4-FFF2-40B4-BE49-F238E27FC236}">
                <a16:creationId xmlns:a16="http://schemas.microsoft.com/office/drawing/2014/main" id="{8BB3C91B-CFB7-4048-B73A-10F6FB3F6810}"/>
              </a:ext>
            </a:extLst>
          </p:cNvPr>
          <p:cNvSpPr txBox="1"/>
          <p:nvPr userDrawn="1"/>
        </p:nvSpPr>
        <p:spPr>
          <a:xfrm>
            <a:off x="360000" y="1382400"/>
            <a:ext cx="3671999" cy="5400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bg1"/>
                </a:solidFill>
                <a:latin typeface="+mj-lt"/>
                <a:cs typeface="Arial Black" panose="020B0604020202020204" pitchFamily="34" charset="0"/>
              </a:rPr>
              <a:t>Challenges</a:t>
            </a:r>
          </a:p>
        </p:txBody>
      </p:sp>
      <p:sp>
        <p:nvSpPr>
          <p:cNvPr id="18" name="ROBUST SANDBOX">
            <a:extLst>
              <a:ext uri="{FF2B5EF4-FFF2-40B4-BE49-F238E27FC236}">
                <a16:creationId xmlns:a16="http://schemas.microsoft.com/office/drawing/2014/main" id="{2BB39154-C0A6-4C46-B72F-40AF2E2BEF14}"/>
              </a:ext>
            </a:extLst>
          </p:cNvPr>
          <p:cNvSpPr txBox="1"/>
          <p:nvPr userDrawn="1"/>
        </p:nvSpPr>
        <p:spPr>
          <a:xfrm>
            <a:off x="8143200" y="1382103"/>
            <a:ext cx="3492000" cy="5400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bg1"/>
                </a:solidFill>
                <a:latin typeface="+mj-lt"/>
                <a:cs typeface="Arial Black" panose="020B0604020202020204" pitchFamily="34" charset="0"/>
              </a:rPr>
              <a:t>Outcomes</a:t>
            </a:r>
          </a:p>
        </p:txBody>
      </p:sp>
      <p:cxnSp>
        <p:nvCxnSpPr>
          <p:cNvPr id="19" name="Straight Connector 18">
            <a:extLst>
              <a:ext uri="{FF2B5EF4-FFF2-40B4-BE49-F238E27FC236}">
                <a16:creationId xmlns:a16="http://schemas.microsoft.com/office/drawing/2014/main" id="{070A8238-3A12-AF4B-96FA-C304AA8A4BD1}"/>
              </a:ext>
            </a:extLst>
          </p:cNvPr>
          <p:cNvCxnSpPr>
            <a:cxnSpLocks/>
          </p:cNvCxnSpPr>
          <p:nvPr userDrawn="1"/>
        </p:nvCxnSpPr>
        <p:spPr>
          <a:xfrm>
            <a:off x="360000" y="1900800"/>
            <a:ext cx="36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AF62ED-781B-DA4D-B4B9-754E608B9176}"/>
              </a:ext>
            </a:extLst>
          </p:cNvPr>
          <p:cNvCxnSpPr>
            <a:cxnSpLocks/>
          </p:cNvCxnSpPr>
          <p:nvPr userDrawn="1"/>
        </p:nvCxnSpPr>
        <p:spPr>
          <a:xfrm>
            <a:off x="4251600" y="1900800"/>
            <a:ext cx="36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095EA-1565-244F-8BF5-58785C25BCA0}"/>
              </a:ext>
            </a:extLst>
          </p:cNvPr>
          <p:cNvCxnSpPr>
            <a:cxnSpLocks/>
          </p:cNvCxnSpPr>
          <p:nvPr userDrawn="1"/>
        </p:nvCxnSpPr>
        <p:spPr>
          <a:xfrm>
            <a:off x="8143200" y="1900800"/>
            <a:ext cx="349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4">
            <a:extLst>
              <a:ext uri="{FF2B5EF4-FFF2-40B4-BE49-F238E27FC236}">
                <a16:creationId xmlns:a16="http://schemas.microsoft.com/office/drawing/2014/main" id="{1DB0952F-6F70-034C-8F43-2DB7A8735F07}"/>
              </a:ext>
            </a:extLst>
          </p:cNvPr>
          <p:cNvSpPr>
            <a:spLocks noGrp="1"/>
          </p:cNvSpPr>
          <p:nvPr>
            <p:ph type="body" sz="quarter" idx="14"/>
          </p:nvPr>
        </p:nvSpPr>
        <p:spPr>
          <a:xfrm>
            <a:off x="4251600" y="2102400"/>
            <a:ext cx="3675600" cy="3520794"/>
          </a:xfrm>
        </p:spPr>
        <p:txBody>
          <a:bodyPr>
            <a:normAutofit/>
          </a:bodyPr>
          <a:lstStyle>
            <a:lvl1pPr marL="172800" indent="-180000">
              <a:lnSpc>
                <a:spcPct val="110000"/>
              </a:lnSpc>
              <a:spcBef>
                <a:spcPts val="0"/>
              </a:spcBef>
              <a:spcAft>
                <a:spcPts val="1200"/>
              </a:spcAft>
              <a:buFont typeface="System Font Regular"/>
              <a:buChar char="\"/>
              <a:defRPr sz="1400">
                <a:solidFill>
                  <a:schemeClr val="bg1"/>
                </a:solidFill>
              </a:defRPr>
            </a:lvl1pPr>
            <a:lvl2pPr marL="360000" indent="0">
              <a:lnSpc>
                <a:spcPct val="110000"/>
              </a:lnSpc>
              <a:spcBef>
                <a:spcPts val="0"/>
              </a:spcBef>
              <a:spcAft>
                <a:spcPts val="1200"/>
              </a:spcAft>
              <a:buNone/>
              <a:defRPr sz="1400">
                <a:solidFill>
                  <a:schemeClr val="tx1"/>
                </a:solidFill>
              </a:defRPr>
            </a:lvl2pPr>
          </a:lstStyle>
          <a:p>
            <a:pPr lvl="0"/>
            <a:r>
              <a:rPr lang="en-GB"/>
              <a:t>Click to edit Master text styles</a:t>
            </a:r>
          </a:p>
          <a:p>
            <a:pPr lvl="1"/>
            <a:r>
              <a:rPr lang="en-GB"/>
              <a:t>Second level</a:t>
            </a:r>
          </a:p>
        </p:txBody>
      </p:sp>
      <p:sp>
        <p:nvSpPr>
          <p:cNvPr id="33" name="Text Placeholder 32">
            <a:extLst>
              <a:ext uri="{FF2B5EF4-FFF2-40B4-BE49-F238E27FC236}">
                <a16:creationId xmlns:a16="http://schemas.microsoft.com/office/drawing/2014/main" id="{7489F97D-53DB-BC4C-B10A-A5E67DCBB199}"/>
              </a:ext>
            </a:extLst>
          </p:cNvPr>
          <p:cNvSpPr>
            <a:spLocks noGrp="1"/>
          </p:cNvSpPr>
          <p:nvPr>
            <p:ph type="body" sz="quarter" idx="16" hasCustomPrompt="1"/>
          </p:nvPr>
        </p:nvSpPr>
        <p:spPr>
          <a:xfrm>
            <a:off x="8135999" y="2102400"/>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4" name="Text Placeholder 32">
            <a:extLst>
              <a:ext uri="{FF2B5EF4-FFF2-40B4-BE49-F238E27FC236}">
                <a16:creationId xmlns:a16="http://schemas.microsoft.com/office/drawing/2014/main" id="{6994B2F1-B396-4A42-BE92-7E3F83453F4A}"/>
              </a:ext>
            </a:extLst>
          </p:cNvPr>
          <p:cNvSpPr>
            <a:spLocks noGrp="1"/>
          </p:cNvSpPr>
          <p:nvPr>
            <p:ph type="body" sz="quarter" idx="17" hasCustomPrompt="1"/>
          </p:nvPr>
        </p:nvSpPr>
        <p:spPr>
          <a:xfrm>
            <a:off x="8136000" y="2484000"/>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p:nvPr>
        </p:nvSpPr>
        <p:spPr>
          <a:xfrm>
            <a:off x="358775" y="2101851"/>
            <a:ext cx="3675600" cy="3520789"/>
          </a:xfrm>
          <a:ln>
            <a:noFill/>
          </a:ln>
        </p:spPr>
        <p:txBody>
          <a:bodyPr>
            <a:normAutofit/>
          </a:bodyPr>
          <a:lstStyle>
            <a:lvl1pPr marL="172800" indent="-180000">
              <a:lnSpc>
                <a:spcPct val="110000"/>
              </a:lnSpc>
              <a:spcBef>
                <a:spcPts val="0"/>
              </a:spcBef>
              <a:spcAft>
                <a:spcPts val="1200"/>
              </a:spcAft>
              <a:buFont typeface="System Font Regular"/>
              <a:buChar char="\"/>
              <a:defRPr sz="1400">
                <a:solidFill>
                  <a:schemeClr val="bg1"/>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GB"/>
              <a:t>Click to edit Master text styles</a:t>
            </a:r>
          </a:p>
        </p:txBody>
      </p:sp>
      <p:sp>
        <p:nvSpPr>
          <p:cNvPr id="31" name="Text Placeholder 32">
            <a:extLst>
              <a:ext uri="{FF2B5EF4-FFF2-40B4-BE49-F238E27FC236}">
                <a16:creationId xmlns:a16="http://schemas.microsoft.com/office/drawing/2014/main" id="{C7EBB505-C4E7-C141-876F-C91DD9CF9185}"/>
              </a:ext>
            </a:extLst>
          </p:cNvPr>
          <p:cNvSpPr>
            <a:spLocks noGrp="1"/>
          </p:cNvSpPr>
          <p:nvPr>
            <p:ph type="body" sz="quarter" idx="29" hasCustomPrompt="1"/>
          </p:nvPr>
        </p:nvSpPr>
        <p:spPr>
          <a:xfrm>
            <a:off x="8135999" y="3025774"/>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2" name="Text Placeholder 32">
            <a:extLst>
              <a:ext uri="{FF2B5EF4-FFF2-40B4-BE49-F238E27FC236}">
                <a16:creationId xmlns:a16="http://schemas.microsoft.com/office/drawing/2014/main" id="{2EC21501-A3C3-1341-A861-7D403C55D4AF}"/>
              </a:ext>
            </a:extLst>
          </p:cNvPr>
          <p:cNvSpPr>
            <a:spLocks noGrp="1"/>
          </p:cNvSpPr>
          <p:nvPr>
            <p:ph type="body" sz="quarter" idx="30" hasCustomPrompt="1"/>
          </p:nvPr>
        </p:nvSpPr>
        <p:spPr>
          <a:xfrm>
            <a:off x="8136000" y="3407374"/>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2" name="Text Placeholder 32">
            <a:extLst>
              <a:ext uri="{FF2B5EF4-FFF2-40B4-BE49-F238E27FC236}">
                <a16:creationId xmlns:a16="http://schemas.microsoft.com/office/drawing/2014/main" id="{0199B378-CEF8-354D-8A0D-E490C5D661D7}"/>
              </a:ext>
            </a:extLst>
          </p:cNvPr>
          <p:cNvSpPr>
            <a:spLocks noGrp="1"/>
          </p:cNvSpPr>
          <p:nvPr>
            <p:ph type="body" sz="quarter" idx="31" hasCustomPrompt="1"/>
          </p:nvPr>
        </p:nvSpPr>
        <p:spPr>
          <a:xfrm>
            <a:off x="8135999" y="3949498"/>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3" name="Text Placeholder 32">
            <a:extLst>
              <a:ext uri="{FF2B5EF4-FFF2-40B4-BE49-F238E27FC236}">
                <a16:creationId xmlns:a16="http://schemas.microsoft.com/office/drawing/2014/main" id="{863606CD-FE7E-8D42-9594-8929842EABBD}"/>
              </a:ext>
            </a:extLst>
          </p:cNvPr>
          <p:cNvSpPr>
            <a:spLocks noGrp="1"/>
          </p:cNvSpPr>
          <p:nvPr>
            <p:ph type="body" sz="quarter" idx="32" hasCustomPrompt="1"/>
          </p:nvPr>
        </p:nvSpPr>
        <p:spPr>
          <a:xfrm>
            <a:off x="8136000" y="4331098"/>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4" name="Text Placeholder 32">
            <a:extLst>
              <a:ext uri="{FF2B5EF4-FFF2-40B4-BE49-F238E27FC236}">
                <a16:creationId xmlns:a16="http://schemas.microsoft.com/office/drawing/2014/main" id="{0FC99C4E-81D7-6743-8425-24F8A8DBCA3C}"/>
              </a:ext>
            </a:extLst>
          </p:cNvPr>
          <p:cNvSpPr>
            <a:spLocks noGrp="1"/>
          </p:cNvSpPr>
          <p:nvPr>
            <p:ph type="body" sz="quarter" idx="33" hasCustomPrompt="1"/>
          </p:nvPr>
        </p:nvSpPr>
        <p:spPr>
          <a:xfrm>
            <a:off x="8135999" y="4885768"/>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5" name="Text Placeholder 32">
            <a:extLst>
              <a:ext uri="{FF2B5EF4-FFF2-40B4-BE49-F238E27FC236}">
                <a16:creationId xmlns:a16="http://schemas.microsoft.com/office/drawing/2014/main" id="{4BD33E9A-855E-BB44-9773-831855D8F054}"/>
              </a:ext>
            </a:extLst>
          </p:cNvPr>
          <p:cNvSpPr>
            <a:spLocks noGrp="1"/>
          </p:cNvSpPr>
          <p:nvPr>
            <p:ph type="body" sz="quarter" idx="34" hasCustomPrompt="1"/>
          </p:nvPr>
        </p:nvSpPr>
        <p:spPr>
          <a:xfrm>
            <a:off x="8136000" y="5267368"/>
            <a:ext cx="3492000" cy="360000"/>
          </a:xfrm>
          <a:solidFill>
            <a:schemeClr val="tx1">
              <a:lumMod val="90000"/>
              <a:lumOff val="10000"/>
            </a:schemeClr>
          </a:solidFill>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 name="Rectangle 3">
            <a:extLst>
              <a:ext uri="{FF2B5EF4-FFF2-40B4-BE49-F238E27FC236}">
                <a16:creationId xmlns:a16="http://schemas.microsoft.com/office/drawing/2014/main" id="{4B806FA8-333A-F847-AF8F-F6BED2A9AD6B}"/>
              </a:ext>
            </a:extLst>
          </p:cNvPr>
          <p:cNvSpPr/>
          <p:nvPr userDrawn="1"/>
        </p:nvSpPr>
        <p:spPr>
          <a:xfrm>
            <a:off x="-1" y="5824538"/>
            <a:ext cx="11832001" cy="50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0" name="Text Placeholder 9">
            <a:extLst>
              <a:ext uri="{FF2B5EF4-FFF2-40B4-BE49-F238E27FC236}">
                <a16:creationId xmlns:a16="http://schemas.microsoft.com/office/drawing/2014/main" id="{2B9A871F-332D-FF45-A446-DB1F3DE728DA}"/>
              </a:ext>
            </a:extLst>
          </p:cNvPr>
          <p:cNvSpPr>
            <a:spLocks noGrp="1"/>
          </p:cNvSpPr>
          <p:nvPr>
            <p:ph type="body" sz="quarter" idx="37" hasCustomPrompt="1"/>
          </p:nvPr>
        </p:nvSpPr>
        <p:spPr>
          <a:xfrm>
            <a:off x="1706400" y="5824538"/>
            <a:ext cx="4428000" cy="504000"/>
          </a:xfrm>
        </p:spPr>
        <p:txBody>
          <a:bodyPr anchor="ctr">
            <a:normAutofit/>
          </a:bodyPr>
          <a:lstStyle>
            <a:lvl1pPr marL="0" indent="0">
              <a:buNone/>
              <a:defRPr sz="1200" b="1">
                <a:solidFill>
                  <a:schemeClr val="tx1"/>
                </a:solidFill>
              </a:defRPr>
            </a:lvl1pPr>
            <a:lvl2pPr marL="360000" indent="0">
              <a:buNone/>
              <a:defRPr sz="1200" b="1">
                <a:solidFill>
                  <a:schemeClr val="tx1"/>
                </a:solidFill>
              </a:defRPr>
            </a:lvl2pPr>
            <a:lvl3pPr marL="914400" indent="0">
              <a:buFont typeface="Arial" panose="020B0604020202020204" pitchFamily="34" charset="0"/>
              <a:buNone/>
              <a:defRPr sz="1200" b="1">
                <a:solidFill>
                  <a:schemeClr val="tx1"/>
                </a:solidFill>
              </a:defRPr>
            </a:lvl3pPr>
            <a:lvl4pPr marL="1371600" indent="0">
              <a:buNone/>
              <a:defRPr sz="1200" b="1">
                <a:solidFill>
                  <a:schemeClr val="tx1"/>
                </a:solidFill>
              </a:defRPr>
            </a:lvl4pPr>
            <a:lvl5pPr marL="1828800" indent="0">
              <a:buNone/>
              <a:defRPr sz="1200" b="1">
                <a:solidFill>
                  <a:schemeClr val="tx1"/>
                </a:solidFill>
              </a:defRPr>
            </a:lvl5pPr>
          </a:lstStyle>
          <a:p>
            <a:pPr lvl="0"/>
            <a:r>
              <a:rPr lang="en-US"/>
              <a:t>Enter technologies separated \ by \ backward \ slashes </a:t>
            </a:r>
          </a:p>
        </p:txBody>
      </p:sp>
      <p:sp>
        <p:nvSpPr>
          <p:cNvPr id="35" name="Text Placeholder 9">
            <a:extLst>
              <a:ext uri="{FF2B5EF4-FFF2-40B4-BE49-F238E27FC236}">
                <a16:creationId xmlns:a16="http://schemas.microsoft.com/office/drawing/2014/main" id="{325205FF-6898-A045-8EBC-C3EC174CC5F0}"/>
              </a:ext>
            </a:extLst>
          </p:cNvPr>
          <p:cNvSpPr>
            <a:spLocks noGrp="1"/>
          </p:cNvSpPr>
          <p:nvPr>
            <p:ph type="body" sz="quarter" idx="38" hasCustomPrompt="1"/>
          </p:nvPr>
        </p:nvSpPr>
        <p:spPr>
          <a:xfrm>
            <a:off x="7594994" y="5824538"/>
            <a:ext cx="4237006" cy="504000"/>
          </a:xfrm>
        </p:spPr>
        <p:txBody>
          <a:bodyPr anchor="ctr">
            <a:normAutofit/>
          </a:bodyPr>
          <a:lstStyle>
            <a:lvl1pPr marL="0" indent="0">
              <a:buNone/>
              <a:defRPr sz="1200" b="1">
                <a:solidFill>
                  <a:schemeClr val="tx1"/>
                </a:solidFill>
              </a:defRPr>
            </a:lvl1pPr>
            <a:lvl2pPr marL="360000" indent="0">
              <a:buNone/>
              <a:defRPr sz="1200" b="1">
                <a:solidFill>
                  <a:schemeClr val="tx1"/>
                </a:solidFill>
              </a:defRPr>
            </a:lvl2pPr>
            <a:lvl3pPr marL="914400" indent="0">
              <a:buFont typeface="Arial" panose="020B0604020202020204" pitchFamily="34" charset="0"/>
              <a:buNone/>
              <a:defRPr sz="1200" b="1">
                <a:solidFill>
                  <a:schemeClr val="tx1"/>
                </a:solidFill>
              </a:defRPr>
            </a:lvl3pPr>
            <a:lvl4pPr marL="1371600" indent="0">
              <a:buNone/>
              <a:defRPr sz="1200" b="1">
                <a:solidFill>
                  <a:schemeClr val="tx1"/>
                </a:solidFill>
              </a:defRPr>
            </a:lvl4pPr>
            <a:lvl5pPr marL="1828800" indent="0">
              <a:buNone/>
              <a:defRPr sz="1200" b="1">
                <a:solidFill>
                  <a:schemeClr val="tx1"/>
                </a:solidFill>
              </a:defRPr>
            </a:lvl5pPr>
          </a:lstStyle>
          <a:p>
            <a:pPr lvl="0"/>
            <a:r>
              <a:rPr lang="en-US"/>
              <a:t>Enter technologies separated \ by \ backward \ slashes </a:t>
            </a:r>
          </a:p>
        </p:txBody>
      </p:sp>
      <p:sp>
        <p:nvSpPr>
          <p:cNvPr id="27" name="Text Placeholder 4">
            <a:extLst>
              <a:ext uri="{FF2B5EF4-FFF2-40B4-BE49-F238E27FC236}">
                <a16:creationId xmlns:a16="http://schemas.microsoft.com/office/drawing/2014/main" id="{0149EB20-64B6-2846-8039-75E50A9ED52F}"/>
              </a:ext>
            </a:extLst>
          </p:cNvPr>
          <p:cNvSpPr>
            <a:spLocks noGrp="1"/>
          </p:cNvSpPr>
          <p:nvPr>
            <p:ph type="body" sz="quarter" idx="39" hasCustomPrompt="1"/>
          </p:nvPr>
        </p:nvSpPr>
        <p:spPr>
          <a:xfrm>
            <a:off x="0" y="5824538"/>
            <a:ext cx="1706400" cy="504000"/>
          </a:xfrm>
        </p:spPr>
        <p:txBody>
          <a:bodyPr rIns="72000" anchor="ctr" anchorCtr="0">
            <a:normAutofit/>
          </a:bodyPr>
          <a:lstStyle>
            <a:lvl1pPr marL="0" indent="0" algn="r">
              <a:buNone/>
              <a:defRPr sz="1200">
                <a:solidFill>
                  <a:schemeClr val="tx2">
                    <a:lumMod val="60000"/>
                    <a:lumOff val="40000"/>
                  </a:schemeClr>
                </a:solidFill>
              </a:defRPr>
            </a:lvl1pPr>
          </a:lstStyle>
          <a:p>
            <a:pPr lvl="0"/>
            <a:r>
              <a:rPr lang="en-GB"/>
              <a:t>Technologies Used</a:t>
            </a:r>
            <a:endParaRPr lang="en-US"/>
          </a:p>
        </p:txBody>
      </p:sp>
      <p:sp>
        <p:nvSpPr>
          <p:cNvPr id="28" name="Text Placeholder 4">
            <a:extLst>
              <a:ext uri="{FF2B5EF4-FFF2-40B4-BE49-F238E27FC236}">
                <a16:creationId xmlns:a16="http://schemas.microsoft.com/office/drawing/2014/main" id="{E88E4A17-ABFF-624B-9F3E-8190C30DC5E7}"/>
              </a:ext>
            </a:extLst>
          </p:cNvPr>
          <p:cNvSpPr>
            <a:spLocks noGrp="1"/>
          </p:cNvSpPr>
          <p:nvPr>
            <p:ph type="body" sz="quarter" idx="40" hasCustomPrompt="1"/>
          </p:nvPr>
        </p:nvSpPr>
        <p:spPr>
          <a:xfrm>
            <a:off x="6134398" y="5824538"/>
            <a:ext cx="1460183" cy="504000"/>
          </a:xfrm>
        </p:spPr>
        <p:txBody>
          <a:bodyPr rIns="72000" anchor="ctr" anchorCtr="0">
            <a:normAutofit/>
          </a:bodyPr>
          <a:lstStyle>
            <a:lvl1pPr marL="0" indent="0" algn="r">
              <a:buNone/>
              <a:defRPr sz="1200">
                <a:solidFill>
                  <a:schemeClr val="tx2">
                    <a:lumMod val="60000"/>
                    <a:lumOff val="40000"/>
                  </a:schemeClr>
                </a:solidFill>
              </a:defRPr>
            </a:lvl1pPr>
          </a:lstStyle>
          <a:p>
            <a:pPr lvl="0"/>
            <a:r>
              <a:rPr lang="en-GB"/>
              <a:t>Partners Engaged</a:t>
            </a:r>
            <a:endParaRPr lang="en-US"/>
          </a:p>
        </p:txBody>
      </p:sp>
    </p:spTree>
    <p:extLst>
      <p:ext uri="{BB962C8B-B14F-4D97-AF65-F5344CB8AC3E}">
        <p14:creationId xmlns:p14="http://schemas.microsoft.com/office/powerpoint/2010/main" val="2514243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Photo Caption Small">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F3629D0B-0309-F24F-BAE9-D5FE74D3FCCA}"/>
              </a:ext>
            </a:extLst>
          </p:cNvPr>
          <p:cNvSpPr>
            <a:spLocks noGrp="1"/>
          </p:cNvSpPr>
          <p:nvPr>
            <p:ph type="body" sz="quarter" idx="14" hasCustomPrompt="1"/>
          </p:nvPr>
        </p:nvSpPr>
        <p:spPr>
          <a:xfrm>
            <a:off x="0" y="6317999"/>
            <a:ext cx="6091200" cy="540000"/>
          </a:xfrm>
          <a:solidFill>
            <a:schemeClr val="tx1">
              <a:lumMod val="90000"/>
              <a:lumOff val="10000"/>
            </a:schemeClr>
          </a:solidFill>
        </p:spPr>
        <p:txBody>
          <a:bodyPr lIns="360000" tIns="0" rIns="360000" bIns="0" anchor="ctr" anchorCtr="0">
            <a:noAutofit/>
          </a:bodyPr>
          <a:lstStyle>
            <a:lvl1pPr marL="0" indent="0">
              <a:buNone/>
              <a:defRPr sz="1400" b="1" i="0">
                <a:solidFill>
                  <a:schemeClr val="bg2"/>
                </a:solidFill>
                <a:latin typeface="+mn-lt"/>
                <a:cs typeface="Arial Black" panose="020B0604020202020204" pitchFamily="34" charset="0"/>
              </a:defRPr>
            </a:lvl1pPr>
          </a:lstStyle>
          <a:p>
            <a:pPr lvl="0"/>
            <a:r>
              <a:rPr lang="en-US"/>
              <a:t>This is the caption for the photo</a:t>
            </a:r>
            <a:endParaRPr lang="ar-SA"/>
          </a:p>
        </p:txBody>
      </p:sp>
    </p:spTree>
    <p:extLst>
      <p:ext uri="{BB962C8B-B14F-4D97-AF65-F5344CB8AC3E}">
        <p14:creationId xmlns:p14="http://schemas.microsoft.com/office/powerpoint/2010/main" val="32145923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76">
          <p15:clr>
            <a:srgbClr val="FBAE40"/>
          </p15:clr>
        </p15:guide>
      </p15:sldGuideLst>
    </p:ext>
  </p:extLst>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preserve="1" userDrawn="1">
  <p:cSld name="Photo Caption Lar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5D042E7-B615-9A44-A103-7A5EF0739A59}"/>
              </a:ext>
            </a:extLst>
          </p:cNvPr>
          <p:cNvSpPr>
            <a:spLocks noGrp="1"/>
          </p:cNvSpPr>
          <p:nvPr>
            <p:ph type="pic" sz="quarter" idx="15"/>
          </p:nvPr>
        </p:nvSpPr>
        <p:spPr>
          <a:xfrm>
            <a:off x="0" y="0"/>
            <a:ext cx="12192000" cy="6858000"/>
          </a:xfrm>
          <a:noFill/>
        </p:spPr>
        <p:txBody>
          <a:bodyPr/>
          <a:lstStyle/>
          <a:p>
            <a:r>
              <a:rPr lang="en-GB"/>
              <a:t>Click icon to add picture</a:t>
            </a:r>
            <a:endParaRPr lang="en-US"/>
          </a:p>
        </p:txBody>
      </p:sp>
      <p:sp>
        <p:nvSpPr>
          <p:cNvPr id="7" name="Text Placeholder 12">
            <a:extLst>
              <a:ext uri="{FF2B5EF4-FFF2-40B4-BE49-F238E27FC236}">
                <a16:creationId xmlns:a16="http://schemas.microsoft.com/office/drawing/2014/main" id="{F3629D0B-0309-F24F-BAE9-D5FE74D3FCCA}"/>
              </a:ext>
            </a:extLst>
          </p:cNvPr>
          <p:cNvSpPr>
            <a:spLocks noGrp="1"/>
          </p:cNvSpPr>
          <p:nvPr>
            <p:ph type="body" sz="quarter" idx="14" hasCustomPrompt="1"/>
          </p:nvPr>
        </p:nvSpPr>
        <p:spPr>
          <a:xfrm>
            <a:off x="0" y="1089000"/>
            <a:ext cx="12192000" cy="4680000"/>
          </a:xfrm>
          <a:noFill/>
        </p:spPr>
        <p:txBody>
          <a:bodyPr lIns="360000" tIns="0" rIns="360000" bIns="0" anchor="ctr" anchorCtr="0">
            <a:noAutofit/>
          </a:bodyPr>
          <a:lstStyle>
            <a:lvl1pPr marL="0" indent="0" algn="l" defTabSz="914400" rtl="0" eaLnBrk="1" latinLnBrk="0" hangingPunct="1">
              <a:lnSpc>
                <a:spcPct val="100000"/>
              </a:lnSpc>
              <a:spcBef>
                <a:spcPct val="0"/>
              </a:spcBef>
              <a:buNone/>
              <a:defRPr lang="ar-SA" sz="7200" b="1" i="0" kern="1200" spc="-300" baseline="0" dirty="0">
                <a:solidFill>
                  <a:schemeClr val="bg2"/>
                </a:solidFill>
                <a:latin typeface="Arial Black" panose="020B0604020202020204" pitchFamily="34" charset="0"/>
                <a:ea typeface="+mj-ea"/>
                <a:cs typeface="Arial Black" panose="020B0604020202020204" pitchFamily="34" charset="0"/>
              </a:defRPr>
            </a:lvl1pPr>
          </a:lstStyle>
          <a:p>
            <a:pPr lvl="0"/>
            <a:r>
              <a:rPr lang="en-US"/>
              <a:t>This is the caption for the photo</a:t>
            </a:r>
            <a:endParaRPr lang="ar-SA"/>
          </a:p>
        </p:txBody>
      </p:sp>
    </p:spTree>
    <p:extLst>
      <p:ext uri="{BB962C8B-B14F-4D97-AF65-F5344CB8AC3E}">
        <p14:creationId xmlns:p14="http://schemas.microsoft.com/office/powerpoint/2010/main" val="870399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76">
          <p15:clr>
            <a:srgbClr val="FBAE40"/>
          </p15:clr>
        </p15:guide>
      </p15:sldGuideLst>
    </p:ext>
  </p:extLst>
</p:sldLayout>
</file>

<file path=ppt/slideLayouts/slideLayout246.xml><?xml version="1.0" encoding="utf-8"?>
<p:sldLayout xmlns:a="http://schemas.openxmlformats.org/drawingml/2006/main" xmlns:r="http://schemas.openxmlformats.org/officeDocument/2006/relationships" xmlns:p="http://schemas.openxmlformats.org/presentationml/2006/main" type="obj">
  <p:cSld name="(Style 1) Text Box">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lang="en-US" dirty="0"/>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1079998"/>
            <a:ext cx="11463700" cy="4977901"/>
          </a:xfrm>
          <a:prstGeom prst="rect">
            <a:avLst/>
          </a:prstGeom>
        </p:spPr>
        <p:txBody>
          <a:bodyPr/>
          <a:lstStyle>
            <a:lvl1pPr>
              <a:defRPr>
                <a:solidFill>
                  <a:schemeClr val="bg1"/>
                </a:solidFill>
              </a:defRPr>
            </a:lvl1pPr>
            <a:lvl2pPr marL="645750" indent="-285750">
              <a:spcBef>
                <a:spcPts val="500"/>
              </a:spcBef>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Slide Number Placeholder 3">
            <a:extLst>
              <a:ext uri="{FF2B5EF4-FFF2-40B4-BE49-F238E27FC236}">
                <a16:creationId xmlns:a16="http://schemas.microsoft.com/office/drawing/2014/main" id="{6BB218C8-9F1B-A049-8A1B-4FBBE1C79619}"/>
              </a:ext>
            </a:extLst>
          </p:cNvPr>
          <p:cNvSpPr>
            <a:spLocks noGrp="1"/>
          </p:cNvSpPr>
          <p:nvPr>
            <p:ph type="sldNum" sz="quarter" idx="10"/>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388340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5DFDA7E-BC3C-44EB-B75B-CC94B84F8F35}"/>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A0F7689-66CB-EC4F-9B5C-9C3D3ED1F24F}" type="slidenum">
              <a:rPr kumimoji="0" lang="en-US" sz="800" b="0" i="0" u="none" strike="noStrike" kern="1200" cap="none" spc="0" normalizeH="0" baseline="0" noProof="0" smtClean="0">
                <a:ln>
                  <a:noFill/>
                </a:ln>
                <a:solidFill>
                  <a:srgbClr val="4E4B54">
                    <a:lumMod val="60000"/>
                    <a:lumOff val="40000"/>
                    <a:alpha val="50000"/>
                  </a:srgbClr>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4E4B54">
                  <a:lumMod val="60000"/>
                  <a:lumOff val="40000"/>
                  <a:alpha val="50000"/>
                </a:srgbClr>
              </a:solidFill>
              <a:effectLst/>
              <a:uLnTx/>
              <a:uFillTx/>
              <a:latin typeface="Arial" panose="020B0604020202020204"/>
              <a:ea typeface="+mn-ea"/>
              <a:cs typeface="+mn-cs"/>
            </a:endParaRPr>
          </a:p>
        </p:txBody>
      </p:sp>
      <p:sp>
        <p:nvSpPr>
          <p:cNvPr id="10" name="Title 1">
            <a:extLst>
              <a:ext uri="{FF2B5EF4-FFF2-40B4-BE49-F238E27FC236}">
                <a16:creationId xmlns:a16="http://schemas.microsoft.com/office/drawing/2014/main" id="{3CFBC36D-EC23-4027-A0AE-AE4B21702512}"/>
              </a:ext>
            </a:extLst>
          </p:cNvPr>
          <p:cNvSpPr>
            <a:spLocks noGrp="1"/>
          </p:cNvSpPr>
          <p:nvPr>
            <p:ph type="title" hasCustomPrompt="1"/>
          </p:nvPr>
        </p:nvSpPr>
        <p:spPr>
          <a:xfrm>
            <a:off x="360000" y="360000"/>
            <a:ext cx="11468463" cy="360000"/>
          </a:xfrm>
        </p:spPr>
        <p:txBody>
          <a:bodyPr/>
          <a:lstStyle>
            <a:lvl1pPr>
              <a:defRPr lang="en-US" dirty="0"/>
            </a:lvl1pPr>
          </a:lstStyle>
          <a:p>
            <a:r>
              <a:rPr lang="en-US"/>
              <a:t>Slide title (keep it short)</a:t>
            </a:r>
          </a:p>
        </p:txBody>
      </p:sp>
      <p:sp>
        <p:nvSpPr>
          <p:cNvPr id="11" name="Content Placeholder 2">
            <a:extLst>
              <a:ext uri="{FF2B5EF4-FFF2-40B4-BE49-F238E27FC236}">
                <a16:creationId xmlns:a16="http://schemas.microsoft.com/office/drawing/2014/main" id="{0C4850FA-21E1-426D-914B-3C58D65A3CA7}"/>
              </a:ext>
            </a:extLst>
          </p:cNvPr>
          <p:cNvSpPr>
            <a:spLocks noGrp="1"/>
          </p:cNvSpPr>
          <p:nvPr>
            <p:ph idx="1" hasCustomPrompt="1"/>
          </p:nvPr>
        </p:nvSpPr>
        <p:spPr>
          <a:xfrm>
            <a:off x="360000" y="1079998"/>
            <a:ext cx="11469600" cy="5228727"/>
          </a:xfrm>
          <a:prstGeom prst="rect">
            <a:avLst/>
          </a:prstGeom>
        </p:spPr>
        <p:txBody>
          <a:bodyPr/>
          <a:lstStyle>
            <a:lvl1pPr>
              <a:defRPr lang="en-US" dirty="0"/>
            </a:lvl1pPr>
            <a:lvl2pPr marL="645750" indent="-285750">
              <a:spcBef>
                <a:spcPts val="500"/>
              </a:spcBef>
              <a:defRPr lang="en-US" dirty="0"/>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Tree>
    <p:extLst>
      <p:ext uri="{BB962C8B-B14F-4D97-AF65-F5344CB8AC3E}">
        <p14:creationId xmlns:p14="http://schemas.microsoft.com/office/powerpoint/2010/main" val="67579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type="twoObj">
  <p:cSld name="(Style 1) 4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977900"/>
          </a:xfr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977900"/>
          </a:xfr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977900"/>
          </a:xfr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977900"/>
          </a:xfr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Slide Number Placeholder 4">
            <a:extLst>
              <a:ext uri="{FF2B5EF4-FFF2-40B4-BE49-F238E27FC236}">
                <a16:creationId xmlns:a16="http://schemas.microsoft.com/office/drawing/2014/main" id="{1AB5A2D9-4813-21B3-33F1-71D45B994605}"/>
              </a:ext>
            </a:extLst>
          </p:cNvPr>
          <p:cNvSpPr>
            <a:spLocks noGrp="1"/>
          </p:cNvSpPr>
          <p:nvPr>
            <p:ph type="sldNum" sz="quarter" idx="13"/>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187789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3149"/>
            <a:ext cx="5648400" cy="5235575"/>
          </a:xfrm>
        </p:spPr>
        <p:txBody>
          <a:bodyPr/>
          <a:lstStyle/>
          <a:p>
            <a:r>
              <a:rPr lang="en-US"/>
              <a:t>Lorem Ipsum is simply dummy text of the printing and typesetting industry. </a:t>
            </a:r>
          </a:p>
          <a:p>
            <a:r>
              <a:rPr lang="en-US"/>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6196405" y="1073150"/>
            <a:ext cx="5648400" cy="5235575"/>
          </a:xfrm>
        </p:spPr>
        <p:txBody>
          <a:bodyPr/>
          <a:lstStyle/>
          <a:p>
            <a:r>
              <a:rPr lang="en-US"/>
              <a:t>Lorem Ipsum is simply dummy text of the printing and typesetting industry. </a:t>
            </a:r>
          </a:p>
          <a:p>
            <a:r>
              <a:rPr lang="en-US"/>
              <a:t>Lorem Ipsum has been the industry's standard dummy text ever.</a:t>
            </a:r>
          </a:p>
        </p:txBody>
      </p:sp>
    </p:spTree>
    <p:extLst>
      <p:ext uri="{BB962C8B-B14F-4D97-AF65-F5344CB8AC3E}">
        <p14:creationId xmlns:p14="http://schemas.microsoft.com/office/powerpoint/2010/main" val="157616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8 Pictures">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3045600" cy="3429000"/>
          </a:xfrm>
        </p:spPr>
        <p:txBody>
          <a:bodyPr/>
          <a:lstStyle/>
          <a:p>
            <a:endParaRPr lang="en-US"/>
          </a:p>
        </p:txBody>
      </p:sp>
      <p:sp>
        <p:nvSpPr>
          <p:cNvPr id="12" name="Picture Placeholder 2">
            <a:extLst>
              <a:ext uri="{FF2B5EF4-FFF2-40B4-BE49-F238E27FC236}">
                <a16:creationId xmlns:a16="http://schemas.microsoft.com/office/drawing/2014/main" id="{4C3976F3-1083-5940-916E-89D08E6D0154}"/>
              </a:ext>
            </a:extLst>
          </p:cNvPr>
          <p:cNvSpPr>
            <a:spLocks noGrp="1"/>
          </p:cNvSpPr>
          <p:nvPr>
            <p:ph type="pic" sz="quarter" idx="16"/>
          </p:nvPr>
        </p:nvSpPr>
        <p:spPr>
          <a:xfrm>
            <a:off x="9136800" y="3429000"/>
            <a:ext cx="3045600" cy="3429000"/>
          </a:xfrm>
        </p:spPr>
        <p:txBody>
          <a:bodyPr/>
          <a:lstStyle/>
          <a:p>
            <a:endParaRPr lang="en-US"/>
          </a:p>
        </p:txBody>
      </p:sp>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3045600" y="3429000"/>
            <a:ext cx="3045600" cy="3429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3045600"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3045600" y="0"/>
            <a:ext cx="3045600" cy="3429000"/>
          </a:xfrm>
        </p:spPr>
        <p:txBody>
          <a:bodyPr/>
          <a:lstStyle/>
          <a:p>
            <a:endParaRPr lang="en-US"/>
          </a:p>
        </p:txBody>
      </p:sp>
      <p:sp>
        <p:nvSpPr>
          <p:cNvPr id="13" name="Picture Placeholder 2">
            <a:extLst>
              <a:ext uri="{FF2B5EF4-FFF2-40B4-BE49-F238E27FC236}">
                <a16:creationId xmlns:a16="http://schemas.microsoft.com/office/drawing/2014/main" id="{89A1D13B-FE3E-714F-AA0D-1831F38EDA58}"/>
              </a:ext>
            </a:extLst>
          </p:cNvPr>
          <p:cNvSpPr>
            <a:spLocks noGrp="1"/>
          </p:cNvSpPr>
          <p:nvPr>
            <p:ph type="pic" sz="quarter" idx="17"/>
          </p:nvPr>
        </p:nvSpPr>
        <p:spPr>
          <a:xfrm>
            <a:off x="6091200" y="3429000"/>
            <a:ext cx="3045600" cy="3429000"/>
          </a:xfrm>
        </p:spPr>
        <p:txBody>
          <a:bodyPr/>
          <a:lstStyle/>
          <a:p>
            <a:endParaRPr lang="en-US"/>
          </a:p>
        </p:txBody>
      </p:sp>
      <p:sp>
        <p:nvSpPr>
          <p:cNvPr id="14" name="Picture Placeholder 2">
            <a:extLst>
              <a:ext uri="{FF2B5EF4-FFF2-40B4-BE49-F238E27FC236}">
                <a16:creationId xmlns:a16="http://schemas.microsoft.com/office/drawing/2014/main" id="{1869F471-6645-2642-9382-E9AEDCC7BEDE}"/>
              </a:ext>
            </a:extLst>
          </p:cNvPr>
          <p:cNvSpPr>
            <a:spLocks noGrp="1"/>
          </p:cNvSpPr>
          <p:nvPr>
            <p:ph type="pic" sz="quarter" idx="18"/>
          </p:nvPr>
        </p:nvSpPr>
        <p:spPr>
          <a:xfrm>
            <a:off x="6091200" y="0"/>
            <a:ext cx="3045600" cy="3429000"/>
          </a:xfrm>
        </p:spPr>
        <p:txBody>
          <a:bodyPr/>
          <a:lstStyle/>
          <a:p>
            <a:endParaRPr lang="en-US"/>
          </a:p>
        </p:txBody>
      </p:sp>
      <p:sp>
        <p:nvSpPr>
          <p:cNvPr id="15" name="Picture Placeholder 2">
            <a:extLst>
              <a:ext uri="{FF2B5EF4-FFF2-40B4-BE49-F238E27FC236}">
                <a16:creationId xmlns:a16="http://schemas.microsoft.com/office/drawing/2014/main" id="{C31D2373-3B8F-1F49-9717-7209D4D49F19}"/>
              </a:ext>
            </a:extLst>
          </p:cNvPr>
          <p:cNvSpPr>
            <a:spLocks noGrp="1"/>
          </p:cNvSpPr>
          <p:nvPr>
            <p:ph type="pic" sz="quarter" idx="19"/>
          </p:nvPr>
        </p:nvSpPr>
        <p:spPr>
          <a:xfrm>
            <a:off x="9136800" y="0"/>
            <a:ext cx="3045600" cy="3429000"/>
          </a:xfrm>
        </p:spPr>
        <p:txBody>
          <a:bodyPr/>
          <a:lstStyle/>
          <a:p>
            <a:endParaRPr lang="en-US"/>
          </a:p>
        </p:txBody>
      </p:sp>
      <p:sp>
        <p:nvSpPr>
          <p:cNvPr id="8" name="Footer Placeholder 7">
            <a:extLst>
              <a:ext uri="{FF2B5EF4-FFF2-40B4-BE49-F238E27FC236}">
                <a16:creationId xmlns:a16="http://schemas.microsoft.com/office/drawing/2014/main" id="{5B3D4A99-3C1F-FF42-8655-AA18163A5048}"/>
              </a:ext>
            </a:extLst>
          </p:cNvPr>
          <p:cNvSpPr>
            <a:spLocks noGrp="1"/>
          </p:cNvSpPr>
          <p:nvPr>
            <p:ph type="ftr" sz="quarter" idx="20"/>
          </p:nvPr>
        </p:nvSpPr>
        <p:spPr/>
        <p:txBody>
          <a:bodyPr/>
          <a:lstStyle/>
          <a:p>
            <a:endParaRPr lang="en-US"/>
          </a:p>
        </p:txBody>
      </p:sp>
      <p:sp>
        <p:nvSpPr>
          <p:cNvPr id="9" name="Slide Number Placeholder 8">
            <a:extLst>
              <a:ext uri="{FF2B5EF4-FFF2-40B4-BE49-F238E27FC236}">
                <a16:creationId xmlns:a16="http://schemas.microsoft.com/office/drawing/2014/main" id="{4B6118B4-BE7C-4542-94C1-A8EE2A791F4E}"/>
              </a:ext>
            </a:extLst>
          </p:cNvPr>
          <p:cNvSpPr>
            <a:spLocks noGrp="1"/>
          </p:cNvSpPr>
          <p:nvPr>
            <p:ph type="sldNum" sz="quarter" idx="21"/>
          </p:nvPr>
        </p:nvSpPr>
        <p:spPr/>
        <p:txBody>
          <a:bodyPr/>
          <a:lstStyle/>
          <a:p>
            <a:fld id="{AB29309D-5D30-A64E-94AB-C72A3FEA9BDE}" type="slidenum">
              <a:rPr lang="en-US" smtClean="0"/>
              <a:pPr/>
              <a:t>‹#›</a:t>
            </a:fld>
            <a:r>
              <a:rPr lang="en-US"/>
              <a:t>                                                   </a:t>
            </a:r>
          </a:p>
        </p:txBody>
      </p:sp>
    </p:spTree>
    <p:extLst>
      <p:ext uri="{BB962C8B-B14F-4D97-AF65-F5344CB8AC3E}">
        <p14:creationId xmlns:p14="http://schemas.microsoft.com/office/powerpoint/2010/main" val="124452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08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594376"/>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_1">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313267" y="313269"/>
            <a:ext cx="10591800" cy="1124063"/>
          </a:xfrm>
          <a:prstGeom prst="rect">
            <a:avLst/>
          </a:prstGeom>
        </p:spPr>
        <p:txBody>
          <a:bodyPr vert="horz" lIns="91440" tIns="45720" rIns="91440" bIns="45720" rtlCol="0" anchor="t">
            <a:noAutofit/>
          </a:bodyPr>
          <a:lstStyle/>
          <a:p>
            <a:r>
              <a:rPr lang="en-US"/>
              <a:t>Click to edit Master title style</a:t>
            </a:r>
          </a:p>
        </p:txBody>
      </p:sp>
    </p:spTree>
    <p:extLst>
      <p:ext uri="{BB962C8B-B14F-4D97-AF65-F5344CB8AC3E}">
        <p14:creationId xmlns:p14="http://schemas.microsoft.com/office/powerpoint/2010/main" val="2989606463"/>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13267" y="313269"/>
            <a:ext cx="10591800" cy="1124063"/>
          </a:xfrm>
          <a:prstGeom prst="rect">
            <a:avLst/>
          </a:prstGeom>
        </p:spPr>
        <p:txBody>
          <a:bodyPr vert="horz" lIns="91440" tIns="45720" rIns="91440" bIns="45720" rtlCol="0" anchor="t">
            <a:noAutofit/>
          </a:bodyPr>
          <a:lstStyle/>
          <a:p>
            <a:r>
              <a:rPr lang="en-US"/>
              <a:t>Click to edit Master title style</a:t>
            </a:r>
          </a:p>
        </p:txBody>
      </p:sp>
      <p:sp>
        <p:nvSpPr>
          <p:cNvPr id="8" name="Content Placeholder 2">
            <a:extLst>
              <a:ext uri="{FF2B5EF4-FFF2-40B4-BE49-F238E27FC236}">
                <a16:creationId xmlns:a16="http://schemas.microsoft.com/office/drawing/2014/main" id="{1ADBC544-232F-4A7E-8F61-9376ADC1ACB7}"/>
              </a:ext>
            </a:extLst>
          </p:cNvPr>
          <p:cNvSpPr>
            <a:spLocks noGrp="1"/>
          </p:cNvSpPr>
          <p:nvPr>
            <p:ph sz="quarter" idx="12"/>
          </p:nvPr>
        </p:nvSpPr>
        <p:spPr>
          <a:xfrm>
            <a:off x="313267" y="1642533"/>
            <a:ext cx="11563200" cy="4680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4075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p>
            <a:r>
              <a:rPr lang="en-US"/>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bg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a:t>Click to add agenda item</a:t>
            </a:r>
          </a:p>
          <a:p>
            <a:pPr marL="342900" lvl="0" indent="-342900" algn="l" defTabSz="914400" rtl="0" eaLnBrk="1" latinLnBrk="0" hangingPunct="1">
              <a:lnSpc>
                <a:spcPct val="120000"/>
              </a:lnSpc>
              <a:spcBef>
                <a:spcPts val="1000"/>
              </a:spcBef>
              <a:buClr>
                <a:schemeClr val="accent1"/>
              </a:buClr>
            </a:pPr>
            <a:r>
              <a:rPr lang="en-US"/>
              <a:t>The box resizes automatically</a:t>
            </a:r>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63021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Columns ">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13267" y="313269"/>
            <a:ext cx="10591800" cy="1124063"/>
          </a:xfrm>
          <a:prstGeom prst="rect">
            <a:avLst/>
          </a:prstGeom>
        </p:spPr>
        <p:txBody>
          <a:bodyPr vert="horz" lIns="91440" tIns="45720" rIns="91440" bIns="45720" rtlCol="0" anchor="t">
            <a:noAutofit/>
          </a:bodyPr>
          <a:lstStyle/>
          <a:p>
            <a:r>
              <a:rPr lang="en-US"/>
              <a:t>Click to edit Master title style</a:t>
            </a:r>
          </a:p>
        </p:txBody>
      </p:sp>
      <p:sp>
        <p:nvSpPr>
          <p:cNvPr id="11" name="Content Placeholder 2">
            <a:extLst>
              <a:ext uri="{FF2B5EF4-FFF2-40B4-BE49-F238E27FC236}">
                <a16:creationId xmlns:a16="http://schemas.microsoft.com/office/drawing/2014/main" id="{5FDC5210-9F9C-406B-B8A0-26CF1577E750}"/>
              </a:ext>
            </a:extLst>
          </p:cNvPr>
          <p:cNvSpPr>
            <a:spLocks noGrp="1"/>
          </p:cNvSpPr>
          <p:nvPr>
            <p:ph sz="quarter" idx="13"/>
          </p:nvPr>
        </p:nvSpPr>
        <p:spPr>
          <a:xfrm>
            <a:off x="313267" y="1642533"/>
            <a:ext cx="5673600" cy="4680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2">
            <a:extLst>
              <a:ext uri="{FF2B5EF4-FFF2-40B4-BE49-F238E27FC236}">
                <a16:creationId xmlns:a16="http://schemas.microsoft.com/office/drawing/2014/main" id="{73676B75-740C-445C-854C-19EC59A38F1F}"/>
              </a:ext>
            </a:extLst>
          </p:cNvPr>
          <p:cNvSpPr>
            <a:spLocks noGrp="1"/>
          </p:cNvSpPr>
          <p:nvPr>
            <p:ph sz="quarter" idx="14"/>
          </p:nvPr>
        </p:nvSpPr>
        <p:spPr>
          <a:xfrm>
            <a:off x="6199129" y="1642533"/>
            <a:ext cx="5673600" cy="4680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63577845"/>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2 Column Comparison">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313267" y="313269"/>
            <a:ext cx="10591800" cy="1124063"/>
          </a:xfrm>
          <a:prstGeom prst="rect">
            <a:avLst/>
          </a:prstGeom>
        </p:spPr>
        <p:txBody>
          <a:bodyPr vert="horz" lIns="91440" tIns="45720" rIns="91440" bIns="45720" rtlCol="0" anchor="t">
            <a:noAutofit/>
          </a:bodyPr>
          <a:lstStyle>
            <a:lvl1pPr>
              <a:defRPr>
                <a:latin typeface="+mj-lt"/>
              </a:defRPr>
            </a:lvl1pPr>
          </a:lstStyle>
          <a:p>
            <a:r>
              <a:rPr lang="en-US"/>
              <a:t>Click to edit Master title style</a:t>
            </a:r>
          </a:p>
        </p:txBody>
      </p:sp>
      <p:sp>
        <p:nvSpPr>
          <p:cNvPr id="15" name="Content Placeholder 2">
            <a:extLst>
              <a:ext uri="{FF2B5EF4-FFF2-40B4-BE49-F238E27FC236}">
                <a16:creationId xmlns:a16="http://schemas.microsoft.com/office/drawing/2014/main" id="{C4888DD3-12F2-4F05-B15D-04D3515BF215}"/>
              </a:ext>
            </a:extLst>
          </p:cNvPr>
          <p:cNvSpPr>
            <a:spLocks noGrp="1"/>
          </p:cNvSpPr>
          <p:nvPr>
            <p:ph sz="quarter" idx="13"/>
          </p:nvPr>
        </p:nvSpPr>
        <p:spPr>
          <a:xfrm>
            <a:off x="313267" y="2413001"/>
            <a:ext cx="5673600" cy="3912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6" name="Content Placeholder 2">
            <a:extLst>
              <a:ext uri="{FF2B5EF4-FFF2-40B4-BE49-F238E27FC236}">
                <a16:creationId xmlns:a16="http://schemas.microsoft.com/office/drawing/2014/main" id="{CA974E32-7F9D-4464-AD2B-0DD89AD0D6A4}"/>
              </a:ext>
            </a:extLst>
          </p:cNvPr>
          <p:cNvSpPr>
            <a:spLocks noGrp="1"/>
          </p:cNvSpPr>
          <p:nvPr>
            <p:ph sz="quarter" idx="17"/>
          </p:nvPr>
        </p:nvSpPr>
        <p:spPr>
          <a:xfrm>
            <a:off x="6199129" y="2413001"/>
            <a:ext cx="5673600" cy="3912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1" name="Content Placeholder 2">
            <a:extLst>
              <a:ext uri="{FF2B5EF4-FFF2-40B4-BE49-F238E27FC236}">
                <a16:creationId xmlns:a16="http://schemas.microsoft.com/office/drawing/2014/main" id="{305A7CC7-A721-4846-82CC-D0431117AA99}"/>
              </a:ext>
            </a:extLst>
          </p:cNvPr>
          <p:cNvSpPr>
            <a:spLocks noGrp="1"/>
          </p:cNvSpPr>
          <p:nvPr>
            <p:ph sz="quarter" idx="18" hasCustomPrompt="1"/>
          </p:nvPr>
        </p:nvSpPr>
        <p:spPr>
          <a:xfrm>
            <a:off x="313267" y="1642533"/>
            <a:ext cx="5673600" cy="561600"/>
          </a:xfrm>
          <a:prstGeom prst="rect">
            <a:avLst/>
          </a:prstGeom>
        </p:spPr>
        <p:txBody>
          <a:bodyPr>
            <a:normAutofit/>
          </a:bodyPr>
          <a:lstStyle>
            <a:lvl1pPr marL="0" indent="0">
              <a:lnSpc>
                <a:spcPct val="100000"/>
              </a:lnSpc>
              <a:buClr>
                <a:schemeClr val="tx1"/>
              </a:buClr>
              <a:buNone/>
              <a:defRPr b="1">
                <a:solidFill>
                  <a:schemeClr val="accent1"/>
                </a:solidFill>
                <a:latin typeface="Calibri Light" panose="020F0302020204030204" pitchFamily="34" charset="0"/>
              </a:defRPr>
            </a:lvl1pPr>
            <a:lvl2pPr marL="671983">
              <a:lnSpc>
                <a:spcPct val="100000"/>
              </a:lnSpc>
              <a:buClr>
                <a:schemeClr val="tx1"/>
              </a:buClr>
              <a:defRPr>
                <a:solidFill>
                  <a:schemeClr val="tx1"/>
                </a:solidFill>
              </a:defRPr>
            </a:lvl2pPr>
            <a:lvl3pPr marL="1007975" indent="-335992">
              <a:lnSpc>
                <a:spcPct val="100000"/>
              </a:lnSpc>
              <a:buClr>
                <a:schemeClr val="tx1"/>
              </a:buClr>
              <a:defRPr>
                <a:solidFill>
                  <a:schemeClr val="tx1"/>
                </a:solidFill>
              </a:defRPr>
            </a:lvl3pPr>
            <a:lvl4pPr marL="1343966" indent="-335992">
              <a:lnSpc>
                <a:spcPct val="100000"/>
              </a:lnSpc>
              <a:buClr>
                <a:schemeClr val="tx1"/>
              </a:buClr>
              <a:defRPr>
                <a:solidFill>
                  <a:schemeClr val="tx1"/>
                </a:solidFill>
              </a:defRPr>
            </a:lvl4pPr>
          </a:lstStyle>
          <a:p>
            <a:pPr lvl="0"/>
            <a:r>
              <a:rPr lang="en-US"/>
              <a:t>Style: Calibri Light 20pt</a:t>
            </a:r>
          </a:p>
        </p:txBody>
      </p:sp>
      <p:sp>
        <p:nvSpPr>
          <p:cNvPr id="22" name="Content Placeholder 2">
            <a:extLst>
              <a:ext uri="{FF2B5EF4-FFF2-40B4-BE49-F238E27FC236}">
                <a16:creationId xmlns:a16="http://schemas.microsoft.com/office/drawing/2014/main" id="{04F8A942-6895-491D-B19E-246138DEF1F0}"/>
              </a:ext>
            </a:extLst>
          </p:cNvPr>
          <p:cNvSpPr>
            <a:spLocks noGrp="1"/>
          </p:cNvSpPr>
          <p:nvPr>
            <p:ph sz="quarter" idx="14" hasCustomPrompt="1"/>
          </p:nvPr>
        </p:nvSpPr>
        <p:spPr>
          <a:xfrm>
            <a:off x="6199129" y="1642533"/>
            <a:ext cx="5673600" cy="561600"/>
          </a:xfrm>
          <a:prstGeom prst="rect">
            <a:avLst/>
          </a:prstGeom>
        </p:spPr>
        <p:txBody>
          <a:bodyPr>
            <a:normAutofit/>
          </a:bodyPr>
          <a:lstStyle>
            <a:lvl1pPr marL="0" indent="0">
              <a:lnSpc>
                <a:spcPct val="100000"/>
              </a:lnSpc>
              <a:buClr>
                <a:schemeClr val="tx1"/>
              </a:buClr>
              <a:buNone/>
              <a:defRPr b="1">
                <a:solidFill>
                  <a:schemeClr val="accent1"/>
                </a:solidFill>
                <a:latin typeface="Calibri Light" panose="020F0302020204030204" pitchFamily="34" charset="0"/>
              </a:defRPr>
            </a:lvl1pPr>
            <a:lvl2pPr marL="671983">
              <a:lnSpc>
                <a:spcPct val="100000"/>
              </a:lnSpc>
              <a:buClr>
                <a:schemeClr val="tx1"/>
              </a:buClr>
              <a:defRPr>
                <a:solidFill>
                  <a:schemeClr val="tx1"/>
                </a:solidFill>
              </a:defRPr>
            </a:lvl2pPr>
            <a:lvl3pPr marL="1007975" indent="-335992">
              <a:lnSpc>
                <a:spcPct val="100000"/>
              </a:lnSpc>
              <a:buClr>
                <a:schemeClr val="tx1"/>
              </a:buClr>
              <a:defRPr>
                <a:solidFill>
                  <a:schemeClr val="tx1"/>
                </a:solidFill>
              </a:defRPr>
            </a:lvl3pPr>
            <a:lvl4pPr marL="1343966" indent="-335992">
              <a:lnSpc>
                <a:spcPct val="100000"/>
              </a:lnSpc>
              <a:buClr>
                <a:schemeClr val="tx1"/>
              </a:buClr>
              <a:defRPr>
                <a:solidFill>
                  <a:schemeClr val="tx1"/>
                </a:solidFill>
              </a:defRPr>
            </a:lvl4pPr>
          </a:lstStyle>
          <a:p>
            <a:pPr lvl="0"/>
            <a:r>
              <a:rPr lang="en-US"/>
              <a:t>Style: Calibri Light 20pt</a:t>
            </a:r>
          </a:p>
        </p:txBody>
      </p:sp>
    </p:spTree>
    <p:extLst>
      <p:ext uri="{BB962C8B-B14F-4D97-AF65-F5344CB8AC3E}">
        <p14:creationId xmlns:p14="http://schemas.microsoft.com/office/powerpoint/2010/main" val="42944371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313267" y="313269"/>
            <a:ext cx="10591800" cy="1124063"/>
          </a:xfrm>
          <a:prstGeom prst="rect">
            <a:avLst/>
          </a:prstGeom>
        </p:spPr>
        <p:txBody>
          <a:bodyPr vert="horz" lIns="91440" tIns="45720" rIns="91440" bIns="45720" rtlCol="0" anchor="t">
            <a:noAutofit/>
          </a:bodyPr>
          <a:lstStyle>
            <a:lvl1pPr>
              <a:defRPr>
                <a:latin typeface="+mj-lt"/>
              </a:defRPr>
            </a:lvl1pPr>
          </a:lstStyle>
          <a:p>
            <a:r>
              <a:rPr lang="en-US"/>
              <a:t>Click to edit Master title style</a:t>
            </a:r>
          </a:p>
        </p:txBody>
      </p:sp>
      <p:sp>
        <p:nvSpPr>
          <p:cNvPr id="16" name="Content Placeholder 2">
            <a:extLst>
              <a:ext uri="{FF2B5EF4-FFF2-40B4-BE49-F238E27FC236}">
                <a16:creationId xmlns:a16="http://schemas.microsoft.com/office/drawing/2014/main" id="{64FFA37B-6F6E-478F-9454-AFF7B216A2BB}"/>
              </a:ext>
            </a:extLst>
          </p:cNvPr>
          <p:cNvSpPr>
            <a:spLocks noGrp="1"/>
          </p:cNvSpPr>
          <p:nvPr>
            <p:ph sz="quarter" idx="13"/>
          </p:nvPr>
        </p:nvSpPr>
        <p:spPr>
          <a:xfrm>
            <a:off x="313267" y="1642533"/>
            <a:ext cx="3715200" cy="4680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9" name="Content Placeholder 2">
            <a:extLst>
              <a:ext uri="{FF2B5EF4-FFF2-40B4-BE49-F238E27FC236}">
                <a16:creationId xmlns:a16="http://schemas.microsoft.com/office/drawing/2014/main" id="{D477B11A-9717-494F-85EE-F12CCEF1A426}"/>
              </a:ext>
            </a:extLst>
          </p:cNvPr>
          <p:cNvSpPr>
            <a:spLocks noGrp="1"/>
          </p:cNvSpPr>
          <p:nvPr>
            <p:ph sz="quarter" idx="14"/>
          </p:nvPr>
        </p:nvSpPr>
        <p:spPr>
          <a:xfrm>
            <a:off x="4235811" y="1642533"/>
            <a:ext cx="3715200" cy="4680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0" name="Content Placeholder 2">
            <a:extLst>
              <a:ext uri="{FF2B5EF4-FFF2-40B4-BE49-F238E27FC236}">
                <a16:creationId xmlns:a16="http://schemas.microsoft.com/office/drawing/2014/main" id="{2DC21F79-1314-428A-A1D3-11C55B091DDB}"/>
              </a:ext>
            </a:extLst>
          </p:cNvPr>
          <p:cNvSpPr>
            <a:spLocks noGrp="1"/>
          </p:cNvSpPr>
          <p:nvPr>
            <p:ph sz="quarter" idx="15"/>
          </p:nvPr>
        </p:nvSpPr>
        <p:spPr>
          <a:xfrm>
            <a:off x="8158353" y="1642533"/>
            <a:ext cx="3715200" cy="4680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71660589"/>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3 Columns">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313267" y="313269"/>
            <a:ext cx="10591800" cy="1124063"/>
          </a:xfrm>
          <a:prstGeom prst="rect">
            <a:avLst/>
          </a:prstGeom>
        </p:spPr>
        <p:txBody>
          <a:bodyPr vert="horz" lIns="91440" tIns="45720" rIns="91440" bIns="45720" rtlCol="0" anchor="t">
            <a:noAutofit/>
          </a:bodyPr>
          <a:lstStyle>
            <a:lvl1pPr>
              <a:defRPr>
                <a:latin typeface="+mj-lt"/>
              </a:defRPr>
            </a:lvl1pPr>
          </a:lstStyle>
          <a:p>
            <a:r>
              <a:rPr lang="en-US"/>
              <a:t>Click to edit Master title style</a:t>
            </a:r>
          </a:p>
        </p:txBody>
      </p:sp>
      <p:sp>
        <p:nvSpPr>
          <p:cNvPr id="7" name="Content Placeholder 2"/>
          <p:cNvSpPr>
            <a:spLocks noGrp="1"/>
          </p:cNvSpPr>
          <p:nvPr>
            <p:ph sz="quarter" idx="10" hasCustomPrompt="1"/>
          </p:nvPr>
        </p:nvSpPr>
        <p:spPr>
          <a:xfrm>
            <a:off x="313267" y="1638007"/>
            <a:ext cx="11563773" cy="495488"/>
          </a:xfrm>
          <a:prstGeom prst="rect">
            <a:avLst/>
          </a:prstGeom>
        </p:spPr>
        <p:txBody>
          <a:bodyPr>
            <a:normAutofit/>
          </a:bodyPr>
          <a:lstStyle>
            <a:lvl1pPr marL="0" indent="0" algn="l">
              <a:buNone/>
              <a:defRPr sz="1867" i="0" baseline="0">
                <a:solidFill>
                  <a:schemeClr val="accent1"/>
                </a:solidFill>
                <a:latin typeface="Calibri Light" panose="020F0302020204030204" pitchFamily="34" charset="0"/>
              </a:defRPr>
            </a:lvl1pPr>
            <a:lvl2pPr marL="457189" indent="0">
              <a:buNone/>
              <a:defRPr i="1">
                <a:solidFill>
                  <a:schemeClr val="bg2">
                    <a:lumMod val="75000"/>
                  </a:schemeClr>
                </a:solidFill>
                <a:latin typeface="Georgia" panose="02040502050405020303" pitchFamily="18" charset="0"/>
              </a:defRPr>
            </a:lvl2pPr>
            <a:lvl3pPr marL="914377" indent="0">
              <a:buNone/>
              <a:defRPr i="1">
                <a:solidFill>
                  <a:schemeClr val="bg2">
                    <a:lumMod val="75000"/>
                  </a:schemeClr>
                </a:solidFill>
                <a:latin typeface="Georgia" panose="02040502050405020303" pitchFamily="18" charset="0"/>
              </a:defRPr>
            </a:lvl3pPr>
            <a:lvl4pPr marL="1371566" indent="0">
              <a:buNone/>
              <a:defRPr i="1">
                <a:solidFill>
                  <a:schemeClr val="bg2">
                    <a:lumMod val="75000"/>
                  </a:schemeClr>
                </a:solidFill>
                <a:latin typeface="Georgia" panose="02040502050405020303" pitchFamily="18" charset="0"/>
              </a:defRPr>
            </a:lvl4pPr>
            <a:lvl5pPr marL="1828754" indent="0">
              <a:buNone/>
              <a:defRPr i="1">
                <a:solidFill>
                  <a:schemeClr val="bg2">
                    <a:lumMod val="75000"/>
                  </a:schemeClr>
                </a:solidFill>
                <a:latin typeface="Georgia" panose="02040502050405020303" pitchFamily="18" charset="0"/>
              </a:defRPr>
            </a:lvl5pPr>
          </a:lstStyle>
          <a:p>
            <a:pPr lvl="0"/>
            <a:r>
              <a:rPr lang="en-US"/>
              <a:t>Add additional context or subtitle to the slide. </a:t>
            </a:r>
          </a:p>
        </p:txBody>
      </p:sp>
      <p:sp>
        <p:nvSpPr>
          <p:cNvPr id="14" name="Content Placeholder 2">
            <a:extLst>
              <a:ext uri="{FF2B5EF4-FFF2-40B4-BE49-F238E27FC236}">
                <a16:creationId xmlns:a16="http://schemas.microsoft.com/office/drawing/2014/main" id="{1E80D585-CC44-46DA-A91F-6894C972EF43}"/>
              </a:ext>
            </a:extLst>
          </p:cNvPr>
          <p:cNvSpPr>
            <a:spLocks noGrp="1"/>
          </p:cNvSpPr>
          <p:nvPr>
            <p:ph sz="quarter" idx="16" hasCustomPrompt="1"/>
          </p:nvPr>
        </p:nvSpPr>
        <p:spPr>
          <a:xfrm>
            <a:off x="313267" y="2363137"/>
            <a:ext cx="3715200" cy="3960000"/>
          </a:xfrm>
          <a:prstGeom prst="rect">
            <a:avLst/>
          </a:prstGeom>
        </p:spPr>
        <p:txBody>
          <a:bodyPr>
            <a:normAutofit/>
          </a:bodyPr>
          <a:lstStyle>
            <a:lvl1pPr marL="0" indent="0">
              <a:lnSpc>
                <a:spcPct val="100000"/>
              </a:lnSpc>
              <a:buClr>
                <a:schemeClr val="tx1"/>
              </a:buClr>
              <a:buNone/>
              <a:defRPr sz="1600">
                <a:solidFill>
                  <a:schemeClr val="tx1"/>
                </a:solidFill>
                <a:latin typeface="Calibri Light" panose="020F0302020204030204" pitchFamily="34" charset="0"/>
              </a:defRPr>
            </a:lvl1pPr>
            <a:lvl2pPr marL="337558" indent="0">
              <a:lnSpc>
                <a:spcPct val="100000"/>
              </a:lnSpc>
              <a:buClr>
                <a:schemeClr val="tx1"/>
              </a:buClr>
              <a:buNone/>
              <a:defRPr sz="1600">
                <a:solidFill>
                  <a:schemeClr val="tx1"/>
                </a:solidFill>
              </a:defRPr>
            </a:lvl2pPr>
            <a:lvl3pPr marL="671983" indent="0">
              <a:lnSpc>
                <a:spcPct val="100000"/>
              </a:lnSpc>
              <a:buClr>
                <a:schemeClr val="tx1"/>
              </a:buClr>
              <a:buNone/>
              <a:defRPr>
                <a:solidFill>
                  <a:schemeClr val="tx1"/>
                </a:solidFill>
              </a:defRPr>
            </a:lvl3pPr>
            <a:lvl4pPr marL="1007975" indent="0">
              <a:lnSpc>
                <a:spcPct val="100000"/>
              </a:lnSpc>
              <a:buClr>
                <a:schemeClr val="tx1"/>
              </a:buClr>
              <a:buNone/>
              <a:defRPr>
                <a:solidFill>
                  <a:schemeClr val="tx1"/>
                </a:solidFill>
              </a:defRPr>
            </a:lvl4pPr>
          </a:lstStyle>
          <a:p>
            <a:pPr lvl="0"/>
            <a:r>
              <a:rPr lang="en-US"/>
              <a:t>This is sample text. Placing text in columns gives you a natural way to associate graphics at the top of a text field. </a:t>
            </a:r>
          </a:p>
          <a:p>
            <a:pPr lvl="0"/>
            <a:r>
              <a:rPr lang="en-US"/>
              <a:t>The first rule of formatting like a pro is staying consistent. Laying out your text isn’t just about making it fit or making it pretty; it’s about making it consumable. </a:t>
            </a:r>
          </a:p>
          <a:p>
            <a:pPr lvl="0"/>
            <a:r>
              <a:rPr lang="en-US"/>
              <a:t>The ideal line length for text is based on the physiology of the human eye. At normal reading distance the arc of</a:t>
            </a:r>
          </a:p>
          <a:p>
            <a:pPr lvl="0"/>
            <a:endParaRPr lang="en-US"/>
          </a:p>
          <a:p>
            <a:pPr lvl="1"/>
            <a:endParaRPr lang="en-US"/>
          </a:p>
        </p:txBody>
      </p:sp>
      <p:sp>
        <p:nvSpPr>
          <p:cNvPr id="17" name="Content Placeholder 2">
            <a:extLst>
              <a:ext uri="{FF2B5EF4-FFF2-40B4-BE49-F238E27FC236}">
                <a16:creationId xmlns:a16="http://schemas.microsoft.com/office/drawing/2014/main" id="{2630F123-B8C9-4650-BE69-CEB5E716FD7E}"/>
              </a:ext>
            </a:extLst>
          </p:cNvPr>
          <p:cNvSpPr>
            <a:spLocks noGrp="1"/>
          </p:cNvSpPr>
          <p:nvPr>
            <p:ph sz="quarter" idx="17" hasCustomPrompt="1"/>
          </p:nvPr>
        </p:nvSpPr>
        <p:spPr>
          <a:xfrm>
            <a:off x="4235811" y="2363137"/>
            <a:ext cx="3715200" cy="3960000"/>
          </a:xfrm>
          <a:prstGeom prst="rect">
            <a:avLst/>
          </a:prstGeom>
        </p:spPr>
        <p:txBody>
          <a:bodyPr>
            <a:normAutofit/>
          </a:bodyPr>
          <a:lstStyle>
            <a:lvl1pPr marL="0" indent="0">
              <a:lnSpc>
                <a:spcPct val="100000"/>
              </a:lnSpc>
              <a:buClr>
                <a:schemeClr val="tx1"/>
              </a:buClr>
              <a:buNone/>
              <a:defRPr sz="1600">
                <a:solidFill>
                  <a:schemeClr val="tx1"/>
                </a:solidFill>
                <a:latin typeface="Calibri Light" panose="020F0302020204030204" pitchFamily="34" charset="0"/>
              </a:defRPr>
            </a:lvl1pPr>
            <a:lvl2pPr marL="337558" indent="0">
              <a:lnSpc>
                <a:spcPct val="100000"/>
              </a:lnSpc>
              <a:buClr>
                <a:schemeClr val="tx1"/>
              </a:buClr>
              <a:buNone/>
              <a:defRPr sz="1600">
                <a:solidFill>
                  <a:schemeClr val="tx1"/>
                </a:solidFill>
              </a:defRPr>
            </a:lvl2pPr>
            <a:lvl3pPr marL="671983" indent="0">
              <a:lnSpc>
                <a:spcPct val="100000"/>
              </a:lnSpc>
              <a:buClr>
                <a:schemeClr val="tx1"/>
              </a:buClr>
              <a:buNone/>
              <a:defRPr>
                <a:solidFill>
                  <a:schemeClr val="tx1"/>
                </a:solidFill>
              </a:defRPr>
            </a:lvl3pPr>
            <a:lvl4pPr marL="1007975" indent="0">
              <a:lnSpc>
                <a:spcPct val="100000"/>
              </a:lnSpc>
              <a:buClr>
                <a:schemeClr val="tx1"/>
              </a:buClr>
              <a:buNone/>
              <a:defRPr>
                <a:solidFill>
                  <a:schemeClr val="tx1"/>
                </a:solidFill>
              </a:defRPr>
            </a:lvl4pPr>
          </a:lstStyle>
          <a:p>
            <a:pPr lvl="0"/>
            <a:r>
              <a:rPr lang="en-US"/>
              <a:t>This is sample text. Placing text in columns gives you a natural way to associate graphics at the top of a text field. </a:t>
            </a:r>
          </a:p>
          <a:p>
            <a:pPr lvl="0"/>
            <a:r>
              <a:rPr lang="en-US"/>
              <a:t>The first rule of formatting like a pro is staying consistent. Laying out your text isn’t just about making it fit or making it pretty; it’s about making it consumable. </a:t>
            </a:r>
          </a:p>
          <a:p>
            <a:pPr lvl="0"/>
            <a:r>
              <a:rPr lang="en-US"/>
              <a:t>The ideal line length for text is based on the physiology of the human eye. At normal reading distance the arc of</a:t>
            </a:r>
          </a:p>
          <a:p>
            <a:pPr lvl="0"/>
            <a:endParaRPr lang="en-US"/>
          </a:p>
          <a:p>
            <a:pPr lvl="1"/>
            <a:endParaRPr lang="en-US"/>
          </a:p>
        </p:txBody>
      </p:sp>
      <p:sp>
        <p:nvSpPr>
          <p:cNvPr id="20" name="Content Placeholder 2">
            <a:extLst>
              <a:ext uri="{FF2B5EF4-FFF2-40B4-BE49-F238E27FC236}">
                <a16:creationId xmlns:a16="http://schemas.microsoft.com/office/drawing/2014/main" id="{304C6EE0-B92A-42A4-A9E3-0D4A454683D3}"/>
              </a:ext>
            </a:extLst>
          </p:cNvPr>
          <p:cNvSpPr>
            <a:spLocks noGrp="1"/>
          </p:cNvSpPr>
          <p:nvPr>
            <p:ph sz="quarter" idx="18" hasCustomPrompt="1"/>
          </p:nvPr>
        </p:nvSpPr>
        <p:spPr>
          <a:xfrm>
            <a:off x="8158353" y="2363137"/>
            <a:ext cx="3715200" cy="3960000"/>
          </a:xfrm>
          <a:prstGeom prst="rect">
            <a:avLst/>
          </a:prstGeom>
        </p:spPr>
        <p:txBody>
          <a:bodyPr>
            <a:normAutofit/>
          </a:bodyPr>
          <a:lstStyle>
            <a:lvl1pPr marL="0" indent="0">
              <a:lnSpc>
                <a:spcPct val="100000"/>
              </a:lnSpc>
              <a:buClr>
                <a:schemeClr val="tx1"/>
              </a:buClr>
              <a:buNone/>
              <a:defRPr sz="1600">
                <a:solidFill>
                  <a:schemeClr val="tx1"/>
                </a:solidFill>
                <a:latin typeface="Calibri Light" panose="020F0302020204030204" pitchFamily="34" charset="0"/>
              </a:defRPr>
            </a:lvl1pPr>
            <a:lvl2pPr marL="337558" indent="0">
              <a:lnSpc>
                <a:spcPct val="100000"/>
              </a:lnSpc>
              <a:buClr>
                <a:schemeClr val="tx1"/>
              </a:buClr>
              <a:buNone/>
              <a:defRPr sz="1600">
                <a:solidFill>
                  <a:schemeClr val="tx1"/>
                </a:solidFill>
              </a:defRPr>
            </a:lvl2pPr>
            <a:lvl3pPr marL="671983" indent="0">
              <a:lnSpc>
                <a:spcPct val="100000"/>
              </a:lnSpc>
              <a:buClr>
                <a:schemeClr val="tx1"/>
              </a:buClr>
              <a:buNone/>
              <a:defRPr>
                <a:solidFill>
                  <a:schemeClr val="tx1"/>
                </a:solidFill>
              </a:defRPr>
            </a:lvl3pPr>
            <a:lvl4pPr marL="1007975" indent="0">
              <a:lnSpc>
                <a:spcPct val="100000"/>
              </a:lnSpc>
              <a:buClr>
                <a:schemeClr val="tx1"/>
              </a:buClr>
              <a:buNone/>
              <a:defRPr>
                <a:solidFill>
                  <a:schemeClr val="tx1"/>
                </a:solidFill>
              </a:defRPr>
            </a:lvl4pPr>
          </a:lstStyle>
          <a:p>
            <a:pPr lvl="0"/>
            <a:r>
              <a:rPr lang="en-US"/>
              <a:t>This is sample text. Placing text in columns gives you a natural way to associate graphics at the top of a text field. </a:t>
            </a:r>
          </a:p>
          <a:p>
            <a:pPr lvl="0"/>
            <a:r>
              <a:rPr lang="en-US"/>
              <a:t>The first rule of formatting like a pro is staying consistent. Laying out your text isn’t just about making it fit or making it pretty; it’s about making it consumable. </a:t>
            </a:r>
          </a:p>
          <a:p>
            <a:pPr lvl="0"/>
            <a:r>
              <a:rPr lang="en-US"/>
              <a:t>The ideal line length for text is based on the physiology of the human eye. At normal reading distance the arc of</a:t>
            </a:r>
          </a:p>
          <a:p>
            <a:pPr lvl="0"/>
            <a:endParaRPr lang="en-US"/>
          </a:p>
          <a:p>
            <a:pPr lvl="1"/>
            <a:endParaRPr lang="en-US"/>
          </a:p>
        </p:txBody>
      </p:sp>
    </p:spTree>
    <p:extLst>
      <p:ext uri="{BB962C8B-B14F-4D97-AF65-F5344CB8AC3E}">
        <p14:creationId xmlns:p14="http://schemas.microsoft.com/office/powerpoint/2010/main" val="22416702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13267" y="313269"/>
            <a:ext cx="10591800" cy="1124063"/>
          </a:xfrm>
          <a:prstGeom prst="rect">
            <a:avLst/>
          </a:prstGeom>
        </p:spPr>
        <p:txBody>
          <a:bodyPr vert="horz" lIns="91440" tIns="45720" rIns="91440" bIns="45720" rtlCol="0" anchor="t">
            <a:noAutofit/>
          </a:bodyPr>
          <a:lstStyle>
            <a:lvl1pPr>
              <a:defRPr>
                <a:latin typeface="+mj-lt"/>
              </a:defRPr>
            </a:lvl1pPr>
          </a:lstStyle>
          <a:p>
            <a:r>
              <a:rPr lang="en-US"/>
              <a:t>Click to edit Master title style</a:t>
            </a:r>
          </a:p>
        </p:txBody>
      </p:sp>
      <p:sp>
        <p:nvSpPr>
          <p:cNvPr id="12" name="Content Placeholder 4"/>
          <p:cNvSpPr>
            <a:spLocks noGrp="1"/>
          </p:cNvSpPr>
          <p:nvPr>
            <p:ph sz="quarter" idx="14" hasCustomPrompt="1"/>
          </p:nvPr>
        </p:nvSpPr>
        <p:spPr>
          <a:xfrm>
            <a:off x="315459" y="1647708"/>
            <a:ext cx="2731200" cy="4680000"/>
          </a:xfrm>
          <a:prstGeom prst="rect">
            <a:avLst/>
          </a:prstGeom>
        </p:spPr>
        <p:txBody>
          <a:bodyPr>
            <a:normAutofit/>
          </a:bodyPr>
          <a:lstStyle>
            <a:lvl1pPr marL="0" indent="0">
              <a:lnSpc>
                <a:spcPct val="100000"/>
              </a:lnSpc>
              <a:buNone/>
              <a:defRPr sz="1600">
                <a:solidFill>
                  <a:schemeClr val="tx1"/>
                </a:solidFill>
                <a:latin typeface="Calibri Light" panose="020F0302020204030204" pitchFamily="34" charset="0"/>
              </a:defRPr>
            </a:lvl1pPr>
          </a:lstStyle>
          <a:p>
            <a:pPr lvl="0"/>
            <a:r>
              <a:rPr lang="en-US"/>
              <a:t>This is sample text. Placing text in columns gives you a natural way to associate graphics at the top of a text field. </a:t>
            </a:r>
          </a:p>
          <a:p>
            <a:pPr lvl="0"/>
            <a:r>
              <a:rPr lang="en-US"/>
              <a:t>The first rule of formatting like a pro is staying consistent. Laying out your text isn’t just about making it fit or making it pretty; it’s about making it consumable. </a:t>
            </a:r>
          </a:p>
          <a:p>
            <a:pPr lvl="0"/>
            <a:r>
              <a:rPr lang="en-US"/>
              <a:t>The ideal line length for text is based on the physiology of the human eye. At normal reading distance the arc of</a:t>
            </a:r>
          </a:p>
          <a:p>
            <a:pPr lvl="0"/>
            <a:endParaRPr lang="en-US"/>
          </a:p>
        </p:txBody>
      </p:sp>
      <p:sp>
        <p:nvSpPr>
          <p:cNvPr id="13" name="Content Placeholder 4"/>
          <p:cNvSpPr>
            <a:spLocks noGrp="1"/>
          </p:cNvSpPr>
          <p:nvPr>
            <p:ph sz="quarter" idx="15" hasCustomPrompt="1"/>
          </p:nvPr>
        </p:nvSpPr>
        <p:spPr>
          <a:xfrm>
            <a:off x="9142735" y="1647708"/>
            <a:ext cx="2731200" cy="4680000"/>
          </a:xfrm>
          <a:prstGeom prst="rect">
            <a:avLst/>
          </a:prstGeom>
        </p:spPr>
        <p:txBody>
          <a:bodyPr>
            <a:normAutofit/>
          </a:bodyPr>
          <a:lstStyle>
            <a:lvl1pPr marL="0" indent="0">
              <a:lnSpc>
                <a:spcPct val="100000"/>
              </a:lnSpc>
              <a:buNone/>
              <a:defRPr sz="1600">
                <a:solidFill>
                  <a:schemeClr val="tx1"/>
                </a:solidFill>
                <a:latin typeface="Calibri Light" panose="020F0302020204030204" pitchFamily="34" charset="0"/>
              </a:defRPr>
            </a:lvl1pPr>
          </a:lstStyle>
          <a:p>
            <a:pPr lvl="0"/>
            <a:r>
              <a:rPr lang="en-US"/>
              <a:t>This is sample text. Placing text in columns gives you a natural way to associate graphics at the top of a text field. </a:t>
            </a:r>
          </a:p>
          <a:p>
            <a:pPr lvl="0"/>
            <a:r>
              <a:rPr lang="en-US"/>
              <a:t>The first rule of formatting like a pro is staying consistent. Laying out your text isn’t just about making it fit or making it pretty; it’s about making it consumable. </a:t>
            </a:r>
          </a:p>
          <a:p>
            <a:pPr lvl="0"/>
            <a:r>
              <a:rPr lang="en-US"/>
              <a:t>The ideal line length for text is based on the physiology of the human eye. At normal reading distance the arc of</a:t>
            </a:r>
          </a:p>
          <a:p>
            <a:pPr lvl="0"/>
            <a:endParaRPr lang="en-US"/>
          </a:p>
        </p:txBody>
      </p:sp>
      <p:sp>
        <p:nvSpPr>
          <p:cNvPr id="15" name="Content Placeholder 4"/>
          <p:cNvSpPr>
            <a:spLocks noGrp="1"/>
          </p:cNvSpPr>
          <p:nvPr>
            <p:ph sz="quarter" idx="16" hasCustomPrompt="1"/>
          </p:nvPr>
        </p:nvSpPr>
        <p:spPr>
          <a:xfrm>
            <a:off x="3257884" y="1647708"/>
            <a:ext cx="2731200" cy="4680000"/>
          </a:xfrm>
          <a:prstGeom prst="rect">
            <a:avLst/>
          </a:prstGeom>
        </p:spPr>
        <p:txBody>
          <a:bodyPr>
            <a:normAutofit/>
          </a:bodyPr>
          <a:lstStyle>
            <a:lvl1pPr marL="0" indent="0">
              <a:lnSpc>
                <a:spcPct val="100000"/>
              </a:lnSpc>
              <a:buNone/>
              <a:defRPr sz="1600">
                <a:solidFill>
                  <a:schemeClr val="tx1"/>
                </a:solidFill>
                <a:latin typeface="Calibri Light" panose="020F0302020204030204" pitchFamily="34" charset="0"/>
              </a:defRPr>
            </a:lvl1pPr>
          </a:lstStyle>
          <a:p>
            <a:pPr lvl="0"/>
            <a:r>
              <a:rPr lang="en-US"/>
              <a:t>This is sample text. Placing text in columns gives you a natural way to associate graphics at the top of a text field. </a:t>
            </a:r>
          </a:p>
          <a:p>
            <a:pPr lvl="0"/>
            <a:r>
              <a:rPr lang="en-US"/>
              <a:t>The first rule of formatting like a pro is staying consistent. Laying out your text isn’t just about making it fit or making it pretty; it’s about making it consumable. </a:t>
            </a:r>
          </a:p>
          <a:p>
            <a:pPr lvl="0"/>
            <a:r>
              <a:rPr lang="en-US"/>
              <a:t>The ideal line length for text is based on the physiology of the human eye. At normal reading distance the arc of</a:t>
            </a:r>
          </a:p>
          <a:p>
            <a:pPr lvl="0"/>
            <a:endParaRPr lang="en-US"/>
          </a:p>
        </p:txBody>
      </p:sp>
      <p:sp>
        <p:nvSpPr>
          <p:cNvPr id="17" name="Content Placeholder 4"/>
          <p:cNvSpPr>
            <a:spLocks noGrp="1"/>
          </p:cNvSpPr>
          <p:nvPr>
            <p:ph sz="quarter" idx="17" hasCustomPrompt="1"/>
          </p:nvPr>
        </p:nvSpPr>
        <p:spPr>
          <a:xfrm>
            <a:off x="6200309" y="1647708"/>
            <a:ext cx="2731200" cy="4680000"/>
          </a:xfrm>
          <a:prstGeom prst="rect">
            <a:avLst/>
          </a:prstGeom>
        </p:spPr>
        <p:txBody>
          <a:bodyPr>
            <a:normAutofit/>
          </a:bodyPr>
          <a:lstStyle>
            <a:lvl1pPr marL="0" indent="0">
              <a:lnSpc>
                <a:spcPct val="100000"/>
              </a:lnSpc>
              <a:buNone/>
              <a:defRPr sz="1600">
                <a:solidFill>
                  <a:schemeClr val="tx1"/>
                </a:solidFill>
                <a:latin typeface="Calibri Light" panose="020F0302020204030204" pitchFamily="34" charset="0"/>
              </a:defRPr>
            </a:lvl1pPr>
          </a:lstStyle>
          <a:p>
            <a:pPr lvl="0"/>
            <a:r>
              <a:rPr lang="en-US"/>
              <a:t>This is sample text. Placing text in columns gives you a natural way to associate graphics at the top of a text field. </a:t>
            </a:r>
          </a:p>
          <a:p>
            <a:pPr lvl="0"/>
            <a:r>
              <a:rPr lang="en-US"/>
              <a:t>The first rule of formatting like a pro is staying consistent. Laying out your text isn’t just about making it fit or making it pretty; it’s about making it consumable. </a:t>
            </a:r>
          </a:p>
          <a:p>
            <a:pPr lvl="0"/>
            <a:r>
              <a:rPr lang="en-US"/>
              <a:t>The ideal line length for text is based on the physiology of the human eye. At normal reading distance the arc of</a:t>
            </a:r>
          </a:p>
          <a:p>
            <a:pPr lvl="0"/>
            <a:endParaRPr lang="en-US"/>
          </a:p>
        </p:txBody>
      </p:sp>
    </p:spTree>
    <p:extLst>
      <p:ext uri="{BB962C8B-B14F-4D97-AF65-F5344CB8AC3E}">
        <p14:creationId xmlns:p14="http://schemas.microsoft.com/office/powerpoint/2010/main" val="10670373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4 Column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13267" y="313269"/>
            <a:ext cx="10591800" cy="1124063"/>
          </a:xfrm>
          <a:prstGeom prst="rect">
            <a:avLst/>
          </a:prstGeom>
        </p:spPr>
        <p:txBody>
          <a:bodyPr vert="horz" lIns="91440" tIns="45720" rIns="91440" bIns="45720" rtlCol="0" anchor="t">
            <a:noAutofit/>
          </a:bodyPr>
          <a:lstStyle>
            <a:lvl1pPr>
              <a:defRPr>
                <a:latin typeface="+mj-lt"/>
              </a:defRPr>
            </a:lvl1pPr>
          </a:lstStyle>
          <a:p>
            <a:r>
              <a:rPr lang="en-US"/>
              <a:t>Click to edit Master title style</a:t>
            </a:r>
          </a:p>
        </p:txBody>
      </p:sp>
      <p:sp>
        <p:nvSpPr>
          <p:cNvPr id="12" name="Content Placeholder 2">
            <a:extLst>
              <a:ext uri="{FF2B5EF4-FFF2-40B4-BE49-F238E27FC236}">
                <a16:creationId xmlns:a16="http://schemas.microsoft.com/office/drawing/2014/main" id="{3AD53D6A-6BBF-4948-B56E-E23D60ADD87D}"/>
              </a:ext>
            </a:extLst>
          </p:cNvPr>
          <p:cNvSpPr>
            <a:spLocks noGrp="1"/>
          </p:cNvSpPr>
          <p:nvPr>
            <p:ph sz="quarter" idx="10" hasCustomPrompt="1"/>
          </p:nvPr>
        </p:nvSpPr>
        <p:spPr>
          <a:xfrm>
            <a:off x="313267" y="1638007"/>
            <a:ext cx="11563773" cy="495488"/>
          </a:xfrm>
          <a:prstGeom prst="rect">
            <a:avLst/>
          </a:prstGeom>
        </p:spPr>
        <p:txBody>
          <a:bodyPr>
            <a:normAutofit/>
          </a:bodyPr>
          <a:lstStyle>
            <a:lvl1pPr marL="0" indent="0" algn="l">
              <a:buNone/>
              <a:defRPr sz="1867" i="0" baseline="0">
                <a:solidFill>
                  <a:schemeClr val="accent1"/>
                </a:solidFill>
                <a:latin typeface="Calibri Light" panose="020F0302020204030204" pitchFamily="34" charset="0"/>
              </a:defRPr>
            </a:lvl1pPr>
            <a:lvl2pPr marL="457189" indent="0">
              <a:buNone/>
              <a:defRPr i="1">
                <a:solidFill>
                  <a:schemeClr val="bg2">
                    <a:lumMod val="75000"/>
                  </a:schemeClr>
                </a:solidFill>
                <a:latin typeface="Georgia" panose="02040502050405020303" pitchFamily="18" charset="0"/>
              </a:defRPr>
            </a:lvl2pPr>
            <a:lvl3pPr marL="914377" indent="0">
              <a:buNone/>
              <a:defRPr i="1">
                <a:solidFill>
                  <a:schemeClr val="bg2">
                    <a:lumMod val="75000"/>
                  </a:schemeClr>
                </a:solidFill>
                <a:latin typeface="Georgia" panose="02040502050405020303" pitchFamily="18" charset="0"/>
              </a:defRPr>
            </a:lvl3pPr>
            <a:lvl4pPr marL="1371566" indent="0">
              <a:buNone/>
              <a:defRPr i="1">
                <a:solidFill>
                  <a:schemeClr val="bg2">
                    <a:lumMod val="75000"/>
                  </a:schemeClr>
                </a:solidFill>
                <a:latin typeface="Georgia" panose="02040502050405020303" pitchFamily="18" charset="0"/>
              </a:defRPr>
            </a:lvl4pPr>
            <a:lvl5pPr marL="1828754" indent="0">
              <a:buNone/>
              <a:defRPr i="1">
                <a:solidFill>
                  <a:schemeClr val="bg2">
                    <a:lumMod val="75000"/>
                  </a:schemeClr>
                </a:solidFill>
                <a:latin typeface="Georgia" panose="02040502050405020303" pitchFamily="18" charset="0"/>
              </a:defRPr>
            </a:lvl5pPr>
          </a:lstStyle>
          <a:p>
            <a:pPr lvl="0"/>
            <a:r>
              <a:rPr lang="en-US"/>
              <a:t>Add additional context or subtitle to the slide. </a:t>
            </a:r>
          </a:p>
        </p:txBody>
      </p:sp>
      <p:sp>
        <p:nvSpPr>
          <p:cNvPr id="13" name="Content Placeholder 4">
            <a:extLst>
              <a:ext uri="{FF2B5EF4-FFF2-40B4-BE49-F238E27FC236}">
                <a16:creationId xmlns:a16="http://schemas.microsoft.com/office/drawing/2014/main" id="{51AF50AA-AA39-40E4-ABD6-44A1578586F9}"/>
              </a:ext>
            </a:extLst>
          </p:cNvPr>
          <p:cNvSpPr>
            <a:spLocks noGrp="1"/>
          </p:cNvSpPr>
          <p:nvPr>
            <p:ph sz="quarter" idx="14" hasCustomPrompt="1"/>
          </p:nvPr>
        </p:nvSpPr>
        <p:spPr>
          <a:xfrm>
            <a:off x="315459" y="2363871"/>
            <a:ext cx="2731200" cy="3960000"/>
          </a:xfrm>
          <a:prstGeom prst="rect">
            <a:avLst/>
          </a:prstGeom>
        </p:spPr>
        <p:txBody>
          <a:bodyPr>
            <a:normAutofit/>
          </a:bodyPr>
          <a:lstStyle>
            <a:lvl1pPr marL="0" indent="0">
              <a:lnSpc>
                <a:spcPct val="100000"/>
              </a:lnSpc>
              <a:buNone/>
              <a:defRPr sz="1600">
                <a:solidFill>
                  <a:schemeClr val="tx1"/>
                </a:solidFill>
                <a:latin typeface="Calibri Light" panose="020F0302020204030204" pitchFamily="34" charset="0"/>
              </a:defRPr>
            </a:lvl1pPr>
          </a:lstStyle>
          <a:p>
            <a:pPr lvl="0"/>
            <a:r>
              <a:rPr lang="en-US"/>
              <a:t>This is sample text. Placing text in columns gives you a natural way to associate graphics at the top of a text field. </a:t>
            </a:r>
          </a:p>
          <a:p>
            <a:pPr lvl="0"/>
            <a:r>
              <a:rPr lang="en-US"/>
              <a:t>The first rule of formatting like a pro is staying consistent. Laying out your text isn’t just about making it fit or making it pretty; it’s about making it consumable. </a:t>
            </a:r>
          </a:p>
        </p:txBody>
      </p:sp>
      <p:sp>
        <p:nvSpPr>
          <p:cNvPr id="15" name="Content Placeholder 4">
            <a:extLst>
              <a:ext uri="{FF2B5EF4-FFF2-40B4-BE49-F238E27FC236}">
                <a16:creationId xmlns:a16="http://schemas.microsoft.com/office/drawing/2014/main" id="{CBAC0AA6-D1C6-4D41-B842-3997EA8E908F}"/>
              </a:ext>
            </a:extLst>
          </p:cNvPr>
          <p:cNvSpPr>
            <a:spLocks noGrp="1"/>
          </p:cNvSpPr>
          <p:nvPr>
            <p:ph sz="quarter" idx="15" hasCustomPrompt="1"/>
          </p:nvPr>
        </p:nvSpPr>
        <p:spPr>
          <a:xfrm>
            <a:off x="9142735" y="2363871"/>
            <a:ext cx="2731200" cy="3960000"/>
          </a:xfrm>
          <a:prstGeom prst="rect">
            <a:avLst/>
          </a:prstGeom>
        </p:spPr>
        <p:txBody>
          <a:bodyPr>
            <a:normAutofit/>
          </a:bodyPr>
          <a:lstStyle>
            <a:lvl1pPr marL="0" indent="0">
              <a:lnSpc>
                <a:spcPct val="100000"/>
              </a:lnSpc>
              <a:buNone/>
              <a:defRPr sz="1600">
                <a:solidFill>
                  <a:schemeClr val="tx1"/>
                </a:solidFill>
                <a:latin typeface="Calibri Light" panose="020F0302020204030204" pitchFamily="34" charset="0"/>
              </a:defRPr>
            </a:lvl1pPr>
          </a:lstStyle>
          <a:p>
            <a:pPr lvl="0"/>
            <a:r>
              <a:rPr lang="en-US"/>
              <a:t>This is sample text. Placing text in columns gives you a natural way to associate graphics at the top of a text field. </a:t>
            </a:r>
          </a:p>
          <a:p>
            <a:pPr lvl="0"/>
            <a:r>
              <a:rPr lang="en-US"/>
              <a:t>The first rule of formatting like a pro is staying consistent. Laying out your text isn’t just about making it fit or making it pretty; it’s about making it consumable. </a:t>
            </a:r>
          </a:p>
        </p:txBody>
      </p:sp>
      <p:sp>
        <p:nvSpPr>
          <p:cNvPr id="16" name="Content Placeholder 4">
            <a:extLst>
              <a:ext uri="{FF2B5EF4-FFF2-40B4-BE49-F238E27FC236}">
                <a16:creationId xmlns:a16="http://schemas.microsoft.com/office/drawing/2014/main" id="{B2D3F3B6-7CFF-4747-A633-056B37F9AA9E}"/>
              </a:ext>
            </a:extLst>
          </p:cNvPr>
          <p:cNvSpPr>
            <a:spLocks noGrp="1"/>
          </p:cNvSpPr>
          <p:nvPr>
            <p:ph sz="quarter" idx="16" hasCustomPrompt="1"/>
          </p:nvPr>
        </p:nvSpPr>
        <p:spPr>
          <a:xfrm>
            <a:off x="3252120" y="2363871"/>
            <a:ext cx="2731200" cy="3960000"/>
          </a:xfrm>
          <a:prstGeom prst="rect">
            <a:avLst/>
          </a:prstGeom>
        </p:spPr>
        <p:txBody>
          <a:bodyPr>
            <a:normAutofit/>
          </a:bodyPr>
          <a:lstStyle>
            <a:lvl1pPr marL="0" indent="0">
              <a:lnSpc>
                <a:spcPct val="100000"/>
              </a:lnSpc>
              <a:buNone/>
              <a:defRPr sz="1600">
                <a:solidFill>
                  <a:schemeClr val="tx1"/>
                </a:solidFill>
                <a:latin typeface="Calibri Light" panose="020F0302020204030204" pitchFamily="34" charset="0"/>
              </a:defRPr>
            </a:lvl1pPr>
          </a:lstStyle>
          <a:p>
            <a:pPr lvl="0"/>
            <a:r>
              <a:rPr lang="en-US"/>
              <a:t>This is sample text. Placing text in columns gives you a natural way to associate graphics at the top of a text field. </a:t>
            </a:r>
          </a:p>
          <a:p>
            <a:pPr lvl="0"/>
            <a:r>
              <a:rPr lang="en-US"/>
              <a:t>The first rule of formatting like a pro is staying consistent. Laying out your text isn’t just about making it fit or making it pretty; it’s about making it consumable. </a:t>
            </a:r>
          </a:p>
        </p:txBody>
      </p:sp>
      <p:sp>
        <p:nvSpPr>
          <p:cNvPr id="17" name="Content Placeholder 4">
            <a:extLst>
              <a:ext uri="{FF2B5EF4-FFF2-40B4-BE49-F238E27FC236}">
                <a16:creationId xmlns:a16="http://schemas.microsoft.com/office/drawing/2014/main" id="{E129BF64-ABD9-42B3-B78B-310E2B2C40E7}"/>
              </a:ext>
            </a:extLst>
          </p:cNvPr>
          <p:cNvSpPr>
            <a:spLocks noGrp="1"/>
          </p:cNvSpPr>
          <p:nvPr>
            <p:ph sz="quarter" idx="17" hasCustomPrompt="1"/>
          </p:nvPr>
        </p:nvSpPr>
        <p:spPr>
          <a:xfrm>
            <a:off x="6197428" y="2363871"/>
            <a:ext cx="2731200" cy="3960000"/>
          </a:xfrm>
          <a:prstGeom prst="rect">
            <a:avLst/>
          </a:prstGeom>
        </p:spPr>
        <p:txBody>
          <a:bodyPr>
            <a:normAutofit/>
          </a:bodyPr>
          <a:lstStyle>
            <a:lvl1pPr marL="0" indent="0">
              <a:lnSpc>
                <a:spcPct val="100000"/>
              </a:lnSpc>
              <a:buNone/>
              <a:defRPr sz="1600">
                <a:solidFill>
                  <a:schemeClr val="tx1"/>
                </a:solidFill>
                <a:latin typeface="Calibri Light" panose="020F0302020204030204" pitchFamily="34" charset="0"/>
              </a:defRPr>
            </a:lvl1pPr>
          </a:lstStyle>
          <a:p>
            <a:pPr lvl="0"/>
            <a:r>
              <a:rPr lang="en-US"/>
              <a:t>This is sample text. Placing text in columns gives you a natural way to associate graphics at the top of a text field. </a:t>
            </a:r>
          </a:p>
          <a:p>
            <a:pPr lvl="0"/>
            <a:r>
              <a:rPr lang="en-US"/>
              <a:t>The first rule of formatting like a pro is staying consistent. Laying out your text isn’t just about making it fit or making it pretty; it’s about making it consumable. </a:t>
            </a:r>
          </a:p>
        </p:txBody>
      </p:sp>
    </p:spTree>
    <p:extLst>
      <p:ext uri="{BB962C8B-B14F-4D97-AF65-F5344CB8AC3E}">
        <p14:creationId xmlns:p14="http://schemas.microsoft.com/office/powerpoint/2010/main" val="1809505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6 Blocks">
    <p:spTree>
      <p:nvGrpSpPr>
        <p:cNvPr id="1" name=""/>
        <p:cNvGrpSpPr/>
        <p:nvPr/>
      </p:nvGrpSpPr>
      <p:grpSpPr>
        <a:xfrm>
          <a:off x="0" y="0"/>
          <a:ext cx="0" cy="0"/>
          <a:chOff x="0" y="0"/>
          <a:chExt cx="0" cy="0"/>
        </a:xfrm>
      </p:grpSpPr>
      <p:sp>
        <p:nvSpPr>
          <p:cNvPr id="22" name="Title Placeholder 1"/>
          <p:cNvSpPr>
            <a:spLocks noGrp="1"/>
          </p:cNvSpPr>
          <p:nvPr>
            <p:ph type="title"/>
          </p:nvPr>
        </p:nvSpPr>
        <p:spPr>
          <a:xfrm>
            <a:off x="313267" y="313269"/>
            <a:ext cx="10591800" cy="1124063"/>
          </a:xfrm>
          <a:prstGeom prst="rect">
            <a:avLst/>
          </a:prstGeom>
        </p:spPr>
        <p:txBody>
          <a:bodyPr vert="horz" lIns="91440" tIns="45720" rIns="91440" bIns="45720" rtlCol="0" anchor="t">
            <a:noAutofit/>
          </a:bodyPr>
          <a:lstStyle>
            <a:lvl1pPr>
              <a:defRPr>
                <a:latin typeface="+mj-lt"/>
              </a:defRPr>
            </a:lvl1pPr>
          </a:lstStyle>
          <a:p>
            <a:r>
              <a:rPr lang="en-US"/>
              <a:t>Click to edit Master title style</a:t>
            </a:r>
          </a:p>
        </p:txBody>
      </p:sp>
      <p:sp>
        <p:nvSpPr>
          <p:cNvPr id="19" name="Content Placeholder 2">
            <a:extLst>
              <a:ext uri="{FF2B5EF4-FFF2-40B4-BE49-F238E27FC236}">
                <a16:creationId xmlns:a16="http://schemas.microsoft.com/office/drawing/2014/main" id="{C07B85E6-06B8-4287-8CBC-3A0B98875D3C}"/>
              </a:ext>
            </a:extLst>
          </p:cNvPr>
          <p:cNvSpPr>
            <a:spLocks noGrp="1"/>
          </p:cNvSpPr>
          <p:nvPr>
            <p:ph sz="quarter" idx="13"/>
          </p:nvPr>
        </p:nvSpPr>
        <p:spPr>
          <a:xfrm>
            <a:off x="313267" y="1642533"/>
            <a:ext cx="3715200" cy="2232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0" name="Content Placeholder 2">
            <a:extLst>
              <a:ext uri="{FF2B5EF4-FFF2-40B4-BE49-F238E27FC236}">
                <a16:creationId xmlns:a16="http://schemas.microsoft.com/office/drawing/2014/main" id="{8B5B91F9-4D91-4606-8F66-102242F0C165}"/>
              </a:ext>
            </a:extLst>
          </p:cNvPr>
          <p:cNvSpPr>
            <a:spLocks noGrp="1"/>
          </p:cNvSpPr>
          <p:nvPr>
            <p:ph sz="quarter" idx="14"/>
          </p:nvPr>
        </p:nvSpPr>
        <p:spPr>
          <a:xfrm>
            <a:off x="4235811" y="1642533"/>
            <a:ext cx="3715200" cy="2232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1" name="Content Placeholder 2">
            <a:extLst>
              <a:ext uri="{FF2B5EF4-FFF2-40B4-BE49-F238E27FC236}">
                <a16:creationId xmlns:a16="http://schemas.microsoft.com/office/drawing/2014/main" id="{87A409E6-0FCC-43C1-AAAB-D17C80BB8478}"/>
              </a:ext>
            </a:extLst>
          </p:cNvPr>
          <p:cNvSpPr>
            <a:spLocks noGrp="1"/>
          </p:cNvSpPr>
          <p:nvPr>
            <p:ph sz="quarter" idx="26"/>
          </p:nvPr>
        </p:nvSpPr>
        <p:spPr>
          <a:xfrm>
            <a:off x="8158353" y="1642533"/>
            <a:ext cx="3715200" cy="2232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3" name="Content Placeholder 2">
            <a:extLst>
              <a:ext uri="{FF2B5EF4-FFF2-40B4-BE49-F238E27FC236}">
                <a16:creationId xmlns:a16="http://schemas.microsoft.com/office/drawing/2014/main" id="{30CEE25E-D730-45E3-9263-8D4C8FDA9A65}"/>
              </a:ext>
            </a:extLst>
          </p:cNvPr>
          <p:cNvSpPr>
            <a:spLocks noGrp="1"/>
          </p:cNvSpPr>
          <p:nvPr>
            <p:ph sz="quarter" idx="27"/>
          </p:nvPr>
        </p:nvSpPr>
        <p:spPr>
          <a:xfrm>
            <a:off x="313267" y="4096669"/>
            <a:ext cx="3715200" cy="2232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4" name="Content Placeholder 2">
            <a:extLst>
              <a:ext uri="{FF2B5EF4-FFF2-40B4-BE49-F238E27FC236}">
                <a16:creationId xmlns:a16="http://schemas.microsoft.com/office/drawing/2014/main" id="{6337376F-2E49-4512-B877-487C0C2F32B3}"/>
              </a:ext>
            </a:extLst>
          </p:cNvPr>
          <p:cNvSpPr>
            <a:spLocks noGrp="1"/>
          </p:cNvSpPr>
          <p:nvPr>
            <p:ph sz="quarter" idx="28"/>
          </p:nvPr>
        </p:nvSpPr>
        <p:spPr>
          <a:xfrm>
            <a:off x="4235811" y="4096669"/>
            <a:ext cx="3715200" cy="2232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2">
            <a:extLst>
              <a:ext uri="{FF2B5EF4-FFF2-40B4-BE49-F238E27FC236}">
                <a16:creationId xmlns:a16="http://schemas.microsoft.com/office/drawing/2014/main" id="{5BFDD091-C12B-4756-8BBE-1A65A3333EB5}"/>
              </a:ext>
            </a:extLst>
          </p:cNvPr>
          <p:cNvSpPr>
            <a:spLocks noGrp="1"/>
          </p:cNvSpPr>
          <p:nvPr>
            <p:ph sz="quarter" idx="29"/>
          </p:nvPr>
        </p:nvSpPr>
        <p:spPr>
          <a:xfrm>
            <a:off x="8158353" y="4096669"/>
            <a:ext cx="3715200" cy="2232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646869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313267" y="313269"/>
            <a:ext cx="10591800" cy="1124063"/>
          </a:xfrm>
          <a:prstGeom prst="rect">
            <a:avLst/>
          </a:prstGeom>
        </p:spPr>
        <p:txBody>
          <a:bodyPr vert="horz" lIns="91440" tIns="45720" rIns="91440" bIns="45720" rtlCol="0" anchor="t">
            <a:noAutofit/>
          </a:bodyPr>
          <a:lstStyle>
            <a:lvl1pPr>
              <a:defRPr>
                <a:latin typeface="+mj-lt"/>
              </a:defRPr>
            </a:lvl1pPr>
          </a:lstStyle>
          <a:p>
            <a:r>
              <a:rPr lang="en-US"/>
              <a:t>Click to edit Master title style</a:t>
            </a:r>
          </a:p>
        </p:txBody>
      </p:sp>
      <p:sp>
        <p:nvSpPr>
          <p:cNvPr id="6" name="Content Placeholder 2"/>
          <p:cNvSpPr>
            <a:spLocks noGrp="1"/>
          </p:cNvSpPr>
          <p:nvPr>
            <p:ph sz="quarter" idx="10" hasCustomPrompt="1"/>
          </p:nvPr>
        </p:nvSpPr>
        <p:spPr>
          <a:xfrm>
            <a:off x="313268" y="5257802"/>
            <a:ext cx="11561233" cy="1066799"/>
          </a:xfrm>
          <a:prstGeom prst="rect">
            <a:avLst/>
          </a:prstGeom>
        </p:spPr>
        <p:txBody>
          <a:bodyPr anchor="t">
            <a:normAutofit/>
          </a:bodyPr>
          <a:lstStyle>
            <a:lvl1pPr marL="0" indent="0" algn="l">
              <a:buNone/>
              <a:defRPr sz="1867" i="0" baseline="0">
                <a:solidFill>
                  <a:schemeClr val="accent1"/>
                </a:solidFill>
                <a:latin typeface="Calibri Light" panose="020F0302020204030204" pitchFamily="34" charset="0"/>
              </a:defRPr>
            </a:lvl1pPr>
            <a:lvl2pPr marL="457189" indent="0">
              <a:buNone/>
              <a:defRPr i="1">
                <a:solidFill>
                  <a:schemeClr val="bg2">
                    <a:lumMod val="75000"/>
                  </a:schemeClr>
                </a:solidFill>
                <a:latin typeface="Georgia" panose="02040502050405020303" pitchFamily="18" charset="0"/>
              </a:defRPr>
            </a:lvl2pPr>
            <a:lvl3pPr marL="914377" indent="0">
              <a:buNone/>
              <a:defRPr i="1">
                <a:solidFill>
                  <a:schemeClr val="bg2">
                    <a:lumMod val="75000"/>
                  </a:schemeClr>
                </a:solidFill>
                <a:latin typeface="Georgia" panose="02040502050405020303" pitchFamily="18" charset="0"/>
              </a:defRPr>
            </a:lvl3pPr>
            <a:lvl4pPr marL="1371566" indent="0">
              <a:buNone/>
              <a:defRPr i="1">
                <a:solidFill>
                  <a:schemeClr val="bg2">
                    <a:lumMod val="75000"/>
                  </a:schemeClr>
                </a:solidFill>
                <a:latin typeface="Georgia" panose="02040502050405020303" pitchFamily="18" charset="0"/>
              </a:defRPr>
            </a:lvl4pPr>
            <a:lvl5pPr marL="1828754" indent="0">
              <a:buNone/>
              <a:defRPr i="1">
                <a:solidFill>
                  <a:schemeClr val="bg2">
                    <a:lumMod val="75000"/>
                  </a:schemeClr>
                </a:solidFill>
                <a:latin typeface="Georgia" panose="02040502050405020303" pitchFamily="18" charset="0"/>
              </a:defRPr>
            </a:lvl5pPr>
          </a:lstStyle>
          <a:p>
            <a:pPr lvl="0"/>
            <a:r>
              <a:rPr lang="en-US"/>
              <a:t>Conclusion of the slide</a:t>
            </a:r>
          </a:p>
        </p:txBody>
      </p:sp>
      <p:sp>
        <p:nvSpPr>
          <p:cNvPr id="11" name="Content Placeholder 2">
            <a:extLst>
              <a:ext uri="{FF2B5EF4-FFF2-40B4-BE49-F238E27FC236}">
                <a16:creationId xmlns:a16="http://schemas.microsoft.com/office/drawing/2014/main" id="{D50A3A9B-CCA3-4592-824B-AB7C74AA1330}"/>
              </a:ext>
            </a:extLst>
          </p:cNvPr>
          <p:cNvSpPr>
            <a:spLocks noGrp="1"/>
          </p:cNvSpPr>
          <p:nvPr>
            <p:ph sz="quarter" idx="12"/>
          </p:nvPr>
        </p:nvSpPr>
        <p:spPr>
          <a:xfrm>
            <a:off x="313267" y="1642533"/>
            <a:ext cx="11563200" cy="3408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752229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nclusion">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313267" y="313269"/>
            <a:ext cx="10591800" cy="1124063"/>
          </a:xfrm>
          <a:prstGeom prst="rect">
            <a:avLst/>
          </a:prstGeom>
        </p:spPr>
        <p:txBody>
          <a:bodyPr vert="horz" lIns="91440" tIns="45720" rIns="91440" bIns="45720" rtlCol="0" anchor="t">
            <a:noAutofit/>
          </a:bodyPr>
          <a:lstStyle>
            <a:lvl1pPr>
              <a:defRPr>
                <a:latin typeface="+mj-lt"/>
              </a:defRPr>
            </a:lvl1pPr>
          </a:lstStyle>
          <a:p>
            <a:r>
              <a:rPr lang="en-US"/>
              <a:t>Click to edit Master title style</a:t>
            </a:r>
          </a:p>
        </p:txBody>
      </p:sp>
      <p:sp>
        <p:nvSpPr>
          <p:cNvPr id="11" name="Content Placeholder 2">
            <a:extLst>
              <a:ext uri="{FF2B5EF4-FFF2-40B4-BE49-F238E27FC236}">
                <a16:creationId xmlns:a16="http://schemas.microsoft.com/office/drawing/2014/main" id="{E7A69117-3692-4718-8775-62D524366CFC}"/>
              </a:ext>
            </a:extLst>
          </p:cNvPr>
          <p:cNvSpPr>
            <a:spLocks noGrp="1"/>
          </p:cNvSpPr>
          <p:nvPr>
            <p:ph sz="quarter" idx="16" hasCustomPrompt="1"/>
          </p:nvPr>
        </p:nvSpPr>
        <p:spPr>
          <a:xfrm>
            <a:off x="313267" y="1644649"/>
            <a:ext cx="3715200" cy="4680000"/>
          </a:xfrm>
          <a:prstGeom prst="rect">
            <a:avLst/>
          </a:prstGeom>
        </p:spPr>
        <p:txBody>
          <a:bodyPr>
            <a:normAutofit/>
          </a:bodyPr>
          <a:lstStyle>
            <a:lvl1pPr marL="0" indent="0">
              <a:lnSpc>
                <a:spcPct val="100000"/>
              </a:lnSpc>
              <a:buClr>
                <a:schemeClr val="tx1"/>
              </a:buClr>
              <a:buNone/>
              <a:defRPr sz="1600">
                <a:solidFill>
                  <a:schemeClr val="tx1"/>
                </a:solidFill>
                <a:latin typeface="Calibri Light" panose="020F0302020204030204" pitchFamily="34" charset="0"/>
              </a:defRPr>
            </a:lvl1pPr>
            <a:lvl2pPr marL="337558" indent="0">
              <a:lnSpc>
                <a:spcPct val="100000"/>
              </a:lnSpc>
              <a:buClr>
                <a:schemeClr val="tx1"/>
              </a:buClr>
              <a:buNone/>
              <a:defRPr sz="1600">
                <a:solidFill>
                  <a:schemeClr val="tx1"/>
                </a:solidFill>
              </a:defRPr>
            </a:lvl2pPr>
            <a:lvl3pPr marL="671983" indent="0">
              <a:lnSpc>
                <a:spcPct val="100000"/>
              </a:lnSpc>
              <a:buClr>
                <a:schemeClr val="tx1"/>
              </a:buClr>
              <a:buNone/>
              <a:defRPr>
                <a:solidFill>
                  <a:schemeClr val="tx1"/>
                </a:solidFill>
              </a:defRPr>
            </a:lvl3pPr>
            <a:lvl4pPr marL="1007975" indent="0">
              <a:lnSpc>
                <a:spcPct val="100000"/>
              </a:lnSpc>
              <a:buClr>
                <a:schemeClr val="tx1"/>
              </a:buClr>
              <a:buNone/>
              <a:defRPr>
                <a:solidFill>
                  <a:schemeClr val="tx1"/>
                </a:solidFill>
              </a:defRPr>
            </a:lvl4pPr>
          </a:lstStyle>
          <a:p>
            <a:pPr lvl="0"/>
            <a:r>
              <a:rPr lang="en-US"/>
              <a:t>This is sample text. Placing text in columns gives you a natural way to associate graphics at the top of a text field. </a:t>
            </a:r>
          </a:p>
          <a:p>
            <a:pPr lvl="0"/>
            <a:r>
              <a:rPr lang="en-US"/>
              <a:t>The first rule of formatting like a pro is staying consistent. Laying out your text isn’t just about making it fit or making it pretty; it’s about making it consumable. </a:t>
            </a:r>
          </a:p>
          <a:p>
            <a:pPr lvl="0"/>
            <a:r>
              <a:rPr lang="en-US"/>
              <a:t>The ideal line length for text is based on the physiology of the human eye. At normal reading distance the arc of</a:t>
            </a:r>
          </a:p>
          <a:p>
            <a:pPr lvl="0"/>
            <a:endParaRPr lang="en-US"/>
          </a:p>
          <a:p>
            <a:pPr lvl="1"/>
            <a:endParaRPr lang="en-US"/>
          </a:p>
        </p:txBody>
      </p:sp>
      <p:sp>
        <p:nvSpPr>
          <p:cNvPr id="17" name="Content Placeholder 2">
            <a:extLst>
              <a:ext uri="{FF2B5EF4-FFF2-40B4-BE49-F238E27FC236}">
                <a16:creationId xmlns:a16="http://schemas.microsoft.com/office/drawing/2014/main" id="{2A2E4014-EFBA-48F4-A167-899F036DE126}"/>
              </a:ext>
            </a:extLst>
          </p:cNvPr>
          <p:cNvSpPr>
            <a:spLocks noGrp="1"/>
          </p:cNvSpPr>
          <p:nvPr>
            <p:ph sz="quarter" idx="17" hasCustomPrompt="1"/>
          </p:nvPr>
        </p:nvSpPr>
        <p:spPr>
          <a:xfrm>
            <a:off x="4237700" y="5257802"/>
            <a:ext cx="7636800" cy="1066799"/>
          </a:xfrm>
          <a:prstGeom prst="rect">
            <a:avLst/>
          </a:prstGeom>
        </p:spPr>
        <p:txBody>
          <a:bodyPr anchor="t">
            <a:normAutofit/>
          </a:bodyPr>
          <a:lstStyle>
            <a:lvl1pPr marL="0" indent="0" algn="l">
              <a:buNone/>
              <a:defRPr sz="1867" i="0" baseline="0">
                <a:solidFill>
                  <a:schemeClr val="accent1"/>
                </a:solidFill>
                <a:latin typeface="Calibri Light" panose="020F0302020204030204" pitchFamily="34" charset="0"/>
              </a:defRPr>
            </a:lvl1pPr>
            <a:lvl2pPr marL="457189" indent="0">
              <a:buNone/>
              <a:defRPr i="1">
                <a:solidFill>
                  <a:schemeClr val="bg2">
                    <a:lumMod val="75000"/>
                  </a:schemeClr>
                </a:solidFill>
                <a:latin typeface="Georgia" panose="02040502050405020303" pitchFamily="18" charset="0"/>
              </a:defRPr>
            </a:lvl2pPr>
            <a:lvl3pPr marL="914377" indent="0">
              <a:buNone/>
              <a:defRPr i="1">
                <a:solidFill>
                  <a:schemeClr val="bg2">
                    <a:lumMod val="75000"/>
                  </a:schemeClr>
                </a:solidFill>
                <a:latin typeface="Georgia" panose="02040502050405020303" pitchFamily="18" charset="0"/>
              </a:defRPr>
            </a:lvl3pPr>
            <a:lvl4pPr marL="1371566" indent="0">
              <a:buNone/>
              <a:defRPr i="1">
                <a:solidFill>
                  <a:schemeClr val="bg2">
                    <a:lumMod val="75000"/>
                  </a:schemeClr>
                </a:solidFill>
                <a:latin typeface="Georgia" panose="02040502050405020303" pitchFamily="18" charset="0"/>
              </a:defRPr>
            </a:lvl4pPr>
            <a:lvl5pPr marL="1828754" indent="0">
              <a:buNone/>
              <a:defRPr i="1">
                <a:solidFill>
                  <a:schemeClr val="bg2">
                    <a:lumMod val="75000"/>
                  </a:schemeClr>
                </a:solidFill>
                <a:latin typeface="Georgia" panose="02040502050405020303" pitchFamily="18" charset="0"/>
              </a:defRPr>
            </a:lvl5pPr>
          </a:lstStyle>
          <a:p>
            <a:pPr lvl="0"/>
            <a:r>
              <a:rPr lang="en-US"/>
              <a:t>Conclusion of the slide</a:t>
            </a:r>
          </a:p>
        </p:txBody>
      </p:sp>
      <p:sp>
        <p:nvSpPr>
          <p:cNvPr id="18" name="Content Placeholder 2">
            <a:extLst>
              <a:ext uri="{FF2B5EF4-FFF2-40B4-BE49-F238E27FC236}">
                <a16:creationId xmlns:a16="http://schemas.microsoft.com/office/drawing/2014/main" id="{6F69B062-5988-41AE-B9A8-A3A97B08ACCA}"/>
              </a:ext>
            </a:extLst>
          </p:cNvPr>
          <p:cNvSpPr>
            <a:spLocks noGrp="1"/>
          </p:cNvSpPr>
          <p:nvPr>
            <p:ph sz="quarter" idx="12"/>
          </p:nvPr>
        </p:nvSpPr>
        <p:spPr>
          <a:xfrm>
            <a:off x="4237700" y="1642533"/>
            <a:ext cx="7636800" cy="3408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43184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Conclusion">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313267" y="313269"/>
            <a:ext cx="10591800" cy="1124063"/>
          </a:xfrm>
          <a:prstGeom prst="rect">
            <a:avLst/>
          </a:prstGeom>
        </p:spPr>
        <p:txBody>
          <a:bodyPr vert="horz" lIns="91440" tIns="45720" rIns="91440" bIns="45720" rtlCol="0" anchor="t">
            <a:noAutofit/>
          </a:bodyPr>
          <a:lstStyle>
            <a:lvl1pPr>
              <a:defRPr>
                <a:latin typeface="+mj-lt"/>
              </a:defRPr>
            </a:lvl1pPr>
          </a:lstStyle>
          <a:p>
            <a:r>
              <a:rPr lang="en-US"/>
              <a:t>Click to edit Master title style</a:t>
            </a:r>
          </a:p>
        </p:txBody>
      </p:sp>
      <p:sp>
        <p:nvSpPr>
          <p:cNvPr id="14" name="Content Placeholder 2">
            <a:extLst>
              <a:ext uri="{FF2B5EF4-FFF2-40B4-BE49-F238E27FC236}">
                <a16:creationId xmlns:a16="http://schemas.microsoft.com/office/drawing/2014/main" id="{8AEE7408-2D47-48EC-8A54-399B4A933CF3}"/>
              </a:ext>
            </a:extLst>
          </p:cNvPr>
          <p:cNvSpPr>
            <a:spLocks noGrp="1"/>
          </p:cNvSpPr>
          <p:nvPr>
            <p:ph sz="quarter" idx="16" hasCustomPrompt="1"/>
          </p:nvPr>
        </p:nvSpPr>
        <p:spPr>
          <a:xfrm>
            <a:off x="313267" y="1644649"/>
            <a:ext cx="3715200" cy="4680000"/>
          </a:xfrm>
          <a:prstGeom prst="rect">
            <a:avLst/>
          </a:prstGeom>
        </p:spPr>
        <p:txBody>
          <a:bodyPr>
            <a:normAutofit/>
          </a:bodyPr>
          <a:lstStyle>
            <a:lvl1pPr marL="0" indent="0">
              <a:lnSpc>
                <a:spcPct val="100000"/>
              </a:lnSpc>
              <a:buClr>
                <a:schemeClr val="tx1"/>
              </a:buClr>
              <a:buNone/>
              <a:defRPr sz="1600">
                <a:solidFill>
                  <a:schemeClr val="tx1"/>
                </a:solidFill>
                <a:latin typeface="Calibri Light" panose="020F0302020204030204" pitchFamily="34" charset="0"/>
              </a:defRPr>
            </a:lvl1pPr>
            <a:lvl2pPr marL="337558" indent="0">
              <a:lnSpc>
                <a:spcPct val="100000"/>
              </a:lnSpc>
              <a:buClr>
                <a:schemeClr val="tx1"/>
              </a:buClr>
              <a:buNone/>
              <a:defRPr sz="1600">
                <a:solidFill>
                  <a:schemeClr val="tx1"/>
                </a:solidFill>
              </a:defRPr>
            </a:lvl2pPr>
            <a:lvl3pPr marL="671983" indent="0">
              <a:lnSpc>
                <a:spcPct val="100000"/>
              </a:lnSpc>
              <a:buClr>
                <a:schemeClr val="tx1"/>
              </a:buClr>
              <a:buNone/>
              <a:defRPr>
                <a:solidFill>
                  <a:schemeClr val="tx1"/>
                </a:solidFill>
              </a:defRPr>
            </a:lvl3pPr>
            <a:lvl4pPr marL="1007975" indent="0">
              <a:lnSpc>
                <a:spcPct val="100000"/>
              </a:lnSpc>
              <a:buClr>
                <a:schemeClr val="tx1"/>
              </a:buClr>
              <a:buNone/>
              <a:defRPr>
                <a:solidFill>
                  <a:schemeClr val="tx1"/>
                </a:solidFill>
              </a:defRPr>
            </a:lvl4pPr>
          </a:lstStyle>
          <a:p>
            <a:pPr lvl="0"/>
            <a:r>
              <a:rPr lang="en-US"/>
              <a:t>This is sample text. Placing text in columns gives you a natural way to associate graphics at the top of a text field. </a:t>
            </a:r>
          </a:p>
          <a:p>
            <a:pPr lvl="0"/>
            <a:r>
              <a:rPr lang="en-US"/>
              <a:t>The first rule of formatting like a pro is staying consistent. Laying out your text isn’t just about making it fit or making it pretty; it’s about making it consumable. </a:t>
            </a:r>
          </a:p>
          <a:p>
            <a:pPr lvl="0"/>
            <a:r>
              <a:rPr lang="en-US"/>
              <a:t>The ideal line length for text is based on the physiology of the human eye. At normal reading distance the arc of</a:t>
            </a:r>
          </a:p>
          <a:p>
            <a:pPr lvl="0"/>
            <a:endParaRPr lang="en-US"/>
          </a:p>
          <a:p>
            <a:pPr lvl="1"/>
            <a:endParaRPr lang="en-US"/>
          </a:p>
        </p:txBody>
      </p:sp>
      <p:sp>
        <p:nvSpPr>
          <p:cNvPr id="16" name="Content Placeholder 2">
            <a:extLst>
              <a:ext uri="{FF2B5EF4-FFF2-40B4-BE49-F238E27FC236}">
                <a16:creationId xmlns:a16="http://schemas.microsoft.com/office/drawing/2014/main" id="{7AEFCAF1-AA25-4485-87C2-46DA8187AEE6}"/>
              </a:ext>
            </a:extLst>
          </p:cNvPr>
          <p:cNvSpPr>
            <a:spLocks noGrp="1"/>
          </p:cNvSpPr>
          <p:nvPr>
            <p:ph sz="quarter" idx="12"/>
          </p:nvPr>
        </p:nvSpPr>
        <p:spPr>
          <a:xfrm>
            <a:off x="4237700" y="2914253"/>
            <a:ext cx="7636800" cy="3408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6804E22E-108C-40BA-9333-E625F7DD1A2D}"/>
              </a:ext>
            </a:extLst>
          </p:cNvPr>
          <p:cNvSpPr>
            <a:spLocks noGrp="1"/>
          </p:cNvSpPr>
          <p:nvPr>
            <p:ph sz="quarter" idx="18" hasCustomPrompt="1"/>
          </p:nvPr>
        </p:nvSpPr>
        <p:spPr>
          <a:xfrm>
            <a:off x="4237700" y="1638070"/>
            <a:ext cx="7636800" cy="1066799"/>
          </a:xfrm>
          <a:prstGeom prst="rect">
            <a:avLst/>
          </a:prstGeom>
        </p:spPr>
        <p:txBody>
          <a:bodyPr anchor="t">
            <a:normAutofit/>
          </a:bodyPr>
          <a:lstStyle>
            <a:lvl1pPr marL="0" indent="0" algn="l">
              <a:buNone/>
              <a:defRPr sz="1867" i="0" baseline="0">
                <a:solidFill>
                  <a:schemeClr val="accent1"/>
                </a:solidFill>
                <a:latin typeface="Calibri Light" panose="020F0302020204030204" pitchFamily="34" charset="0"/>
              </a:defRPr>
            </a:lvl1pPr>
            <a:lvl2pPr marL="457189" indent="0">
              <a:buNone/>
              <a:defRPr i="1">
                <a:solidFill>
                  <a:schemeClr val="bg2">
                    <a:lumMod val="75000"/>
                  </a:schemeClr>
                </a:solidFill>
                <a:latin typeface="Georgia" panose="02040502050405020303" pitchFamily="18" charset="0"/>
              </a:defRPr>
            </a:lvl2pPr>
            <a:lvl3pPr marL="914377" indent="0">
              <a:buNone/>
              <a:defRPr i="1">
                <a:solidFill>
                  <a:schemeClr val="bg2">
                    <a:lumMod val="75000"/>
                  </a:schemeClr>
                </a:solidFill>
                <a:latin typeface="Georgia" panose="02040502050405020303" pitchFamily="18" charset="0"/>
              </a:defRPr>
            </a:lvl3pPr>
            <a:lvl4pPr marL="1371566" indent="0">
              <a:buNone/>
              <a:defRPr i="1">
                <a:solidFill>
                  <a:schemeClr val="bg2">
                    <a:lumMod val="75000"/>
                  </a:schemeClr>
                </a:solidFill>
                <a:latin typeface="Georgia" panose="02040502050405020303" pitchFamily="18" charset="0"/>
              </a:defRPr>
            </a:lvl4pPr>
            <a:lvl5pPr marL="1828754" indent="0">
              <a:buNone/>
              <a:defRPr i="1">
                <a:solidFill>
                  <a:schemeClr val="bg2">
                    <a:lumMod val="75000"/>
                  </a:schemeClr>
                </a:solidFill>
                <a:latin typeface="Georgia" panose="02040502050405020303" pitchFamily="18" charset="0"/>
              </a:defRPr>
            </a:lvl5pPr>
          </a:lstStyle>
          <a:p>
            <a:pPr lvl="0"/>
            <a:r>
              <a:rPr lang="en-US"/>
              <a:t>Conclusion of the slide</a:t>
            </a:r>
          </a:p>
        </p:txBody>
      </p:sp>
    </p:spTree>
    <p:extLst>
      <p:ext uri="{BB962C8B-B14F-4D97-AF65-F5344CB8AC3E}">
        <p14:creationId xmlns:p14="http://schemas.microsoft.com/office/powerpoint/2010/main" val="99013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p>
            <a:pPr lvl="0"/>
            <a:r>
              <a:rPr lang="en-US"/>
              <a:t>Click to edit text</a:t>
            </a:r>
          </a:p>
          <a:p>
            <a:pPr lvl="1"/>
            <a:r>
              <a:rPr lang="en-US"/>
              <a:t>Second level</a:t>
            </a:r>
          </a:p>
        </p:txBody>
      </p:sp>
      <p:sp>
        <p:nvSpPr>
          <p:cNvPr id="5" name="Slide Number Placeholder 4">
            <a:extLst>
              <a:ext uri="{FF2B5EF4-FFF2-40B4-BE49-F238E27FC236}">
                <a16:creationId xmlns:a16="http://schemas.microsoft.com/office/drawing/2014/main"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76432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Conclusion ">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313267" y="313269"/>
            <a:ext cx="10591800" cy="1124063"/>
          </a:xfrm>
          <a:prstGeom prst="rect">
            <a:avLst/>
          </a:prstGeom>
        </p:spPr>
        <p:txBody>
          <a:bodyPr vert="horz" lIns="91440" tIns="45720" rIns="91440" bIns="45720" rtlCol="0" anchor="t">
            <a:noAutofit/>
          </a:bodyPr>
          <a:lstStyle>
            <a:lvl1pPr>
              <a:defRPr>
                <a:latin typeface="+mj-lt"/>
              </a:defRPr>
            </a:lvl1pPr>
          </a:lstStyle>
          <a:p>
            <a:r>
              <a:rPr lang="en-US"/>
              <a:t>Click to edit Master title style</a:t>
            </a:r>
          </a:p>
        </p:txBody>
      </p:sp>
      <p:sp>
        <p:nvSpPr>
          <p:cNvPr id="13" name="Content Placeholder 2">
            <a:extLst>
              <a:ext uri="{FF2B5EF4-FFF2-40B4-BE49-F238E27FC236}">
                <a16:creationId xmlns:a16="http://schemas.microsoft.com/office/drawing/2014/main" id="{750A19B3-F0AE-481C-9834-D248388C641D}"/>
              </a:ext>
            </a:extLst>
          </p:cNvPr>
          <p:cNvSpPr>
            <a:spLocks noGrp="1"/>
          </p:cNvSpPr>
          <p:nvPr>
            <p:ph sz="quarter" idx="16" hasCustomPrompt="1"/>
          </p:nvPr>
        </p:nvSpPr>
        <p:spPr>
          <a:xfrm>
            <a:off x="313267" y="1644649"/>
            <a:ext cx="3715200" cy="4680000"/>
          </a:xfrm>
          <a:prstGeom prst="rect">
            <a:avLst/>
          </a:prstGeom>
        </p:spPr>
        <p:txBody>
          <a:bodyPr>
            <a:normAutofit/>
          </a:bodyPr>
          <a:lstStyle>
            <a:lvl1pPr marL="0" indent="0">
              <a:lnSpc>
                <a:spcPct val="100000"/>
              </a:lnSpc>
              <a:buClr>
                <a:schemeClr val="tx1"/>
              </a:buClr>
              <a:buNone/>
              <a:defRPr sz="1600">
                <a:solidFill>
                  <a:schemeClr val="tx1"/>
                </a:solidFill>
                <a:latin typeface="Calibri Light" panose="020F0302020204030204" pitchFamily="34" charset="0"/>
              </a:defRPr>
            </a:lvl1pPr>
            <a:lvl2pPr marL="337558" indent="0">
              <a:lnSpc>
                <a:spcPct val="100000"/>
              </a:lnSpc>
              <a:buClr>
                <a:schemeClr val="tx1"/>
              </a:buClr>
              <a:buNone/>
              <a:defRPr sz="1600">
                <a:solidFill>
                  <a:schemeClr val="tx1"/>
                </a:solidFill>
              </a:defRPr>
            </a:lvl2pPr>
            <a:lvl3pPr marL="671983" indent="0">
              <a:lnSpc>
                <a:spcPct val="100000"/>
              </a:lnSpc>
              <a:buClr>
                <a:schemeClr val="tx1"/>
              </a:buClr>
              <a:buNone/>
              <a:defRPr>
                <a:solidFill>
                  <a:schemeClr val="tx1"/>
                </a:solidFill>
              </a:defRPr>
            </a:lvl3pPr>
            <a:lvl4pPr marL="1007975" indent="0">
              <a:lnSpc>
                <a:spcPct val="100000"/>
              </a:lnSpc>
              <a:buClr>
                <a:schemeClr val="tx1"/>
              </a:buClr>
              <a:buNone/>
              <a:defRPr>
                <a:solidFill>
                  <a:schemeClr val="tx1"/>
                </a:solidFill>
              </a:defRPr>
            </a:lvl4pPr>
          </a:lstStyle>
          <a:p>
            <a:pPr lvl="0"/>
            <a:r>
              <a:rPr lang="en-US"/>
              <a:t>This is sample text. Placing text in columns gives you a natural way to associate graphics at the top of a text field. </a:t>
            </a:r>
          </a:p>
          <a:p>
            <a:pPr lvl="0"/>
            <a:r>
              <a:rPr lang="en-US"/>
              <a:t>The first rule of formatting like a pro is staying consistent. Laying out your text isn’t just about making it fit or making it pretty; it’s about making it consumable. </a:t>
            </a:r>
          </a:p>
          <a:p>
            <a:pPr lvl="0"/>
            <a:r>
              <a:rPr lang="en-US"/>
              <a:t>The ideal line length for text is based on the physiology of the human eye. At normal reading distance the arc of</a:t>
            </a:r>
          </a:p>
          <a:p>
            <a:pPr lvl="0"/>
            <a:endParaRPr lang="en-US"/>
          </a:p>
          <a:p>
            <a:pPr lvl="1"/>
            <a:endParaRPr lang="en-US"/>
          </a:p>
        </p:txBody>
      </p:sp>
      <p:sp>
        <p:nvSpPr>
          <p:cNvPr id="14" name="Content Placeholder 2">
            <a:extLst>
              <a:ext uri="{FF2B5EF4-FFF2-40B4-BE49-F238E27FC236}">
                <a16:creationId xmlns:a16="http://schemas.microsoft.com/office/drawing/2014/main" id="{9E76EAE0-C253-49AB-9B58-371A965C01C4}"/>
              </a:ext>
            </a:extLst>
          </p:cNvPr>
          <p:cNvSpPr>
            <a:spLocks noGrp="1"/>
          </p:cNvSpPr>
          <p:nvPr>
            <p:ph sz="quarter" idx="17" hasCustomPrompt="1"/>
          </p:nvPr>
        </p:nvSpPr>
        <p:spPr>
          <a:xfrm>
            <a:off x="4237700" y="5257802"/>
            <a:ext cx="7636800" cy="1066799"/>
          </a:xfrm>
          <a:prstGeom prst="rect">
            <a:avLst/>
          </a:prstGeom>
        </p:spPr>
        <p:txBody>
          <a:bodyPr anchor="t">
            <a:normAutofit/>
          </a:bodyPr>
          <a:lstStyle>
            <a:lvl1pPr marL="0" indent="0" algn="l">
              <a:buNone/>
              <a:defRPr sz="1867" i="0" baseline="0">
                <a:solidFill>
                  <a:schemeClr val="accent1"/>
                </a:solidFill>
                <a:latin typeface="Calibri Light" panose="020F0302020204030204" pitchFamily="34" charset="0"/>
              </a:defRPr>
            </a:lvl1pPr>
            <a:lvl2pPr marL="457189" indent="0">
              <a:buNone/>
              <a:defRPr i="1">
                <a:solidFill>
                  <a:schemeClr val="bg2">
                    <a:lumMod val="75000"/>
                  </a:schemeClr>
                </a:solidFill>
                <a:latin typeface="Georgia" panose="02040502050405020303" pitchFamily="18" charset="0"/>
              </a:defRPr>
            </a:lvl2pPr>
            <a:lvl3pPr marL="914377" indent="0">
              <a:buNone/>
              <a:defRPr i="1">
                <a:solidFill>
                  <a:schemeClr val="bg2">
                    <a:lumMod val="75000"/>
                  </a:schemeClr>
                </a:solidFill>
                <a:latin typeface="Georgia" panose="02040502050405020303" pitchFamily="18" charset="0"/>
              </a:defRPr>
            </a:lvl3pPr>
            <a:lvl4pPr marL="1371566" indent="0">
              <a:buNone/>
              <a:defRPr i="1">
                <a:solidFill>
                  <a:schemeClr val="bg2">
                    <a:lumMod val="75000"/>
                  </a:schemeClr>
                </a:solidFill>
                <a:latin typeface="Georgia" panose="02040502050405020303" pitchFamily="18" charset="0"/>
              </a:defRPr>
            </a:lvl4pPr>
            <a:lvl5pPr marL="1828754" indent="0">
              <a:buNone/>
              <a:defRPr i="1">
                <a:solidFill>
                  <a:schemeClr val="bg2">
                    <a:lumMod val="75000"/>
                  </a:schemeClr>
                </a:solidFill>
                <a:latin typeface="Georgia" panose="02040502050405020303" pitchFamily="18" charset="0"/>
              </a:defRPr>
            </a:lvl5pPr>
          </a:lstStyle>
          <a:p>
            <a:pPr lvl="0"/>
            <a:r>
              <a:rPr lang="en-US"/>
              <a:t>Conclusion of the slide</a:t>
            </a:r>
          </a:p>
        </p:txBody>
      </p:sp>
      <p:sp>
        <p:nvSpPr>
          <p:cNvPr id="15" name="Content Placeholder 2">
            <a:extLst>
              <a:ext uri="{FF2B5EF4-FFF2-40B4-BE49-F238E27FC236}">
                <a16:creationId xmlns:a16="http://schemas.microsoft.com/office/drawing/2014/main" id="{6F049D0B-BADA-4832-B1BE-D8412351DACE}"/>
              </a:ext>
            </a:extLst>
          </p:cNvPr>
          <p:cNvSpPr>
            <a:spLocks noGrp="1"/>
          </p:cNvSpPr>
          <p:nvPr>
            <p:ph sz="quarter" idx="12"/>
          </p:nvPr>
        </p:nvSpPr>
        <p:spPr>
          <a:xfrm>
            <a:off x="4237700" y="1642533"/>
            <a:ext cx="3715200" cy="3408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6" name="Content Placeholder 2">
            <a:extLst>
              <a:ext uri="{FF2B5EF4-FFF2-40B4-BE49-F238E27FC236}">
                <a16:creationId xmlns:a16="http://schemas.microsoft.com/office/drawing/2014/main" id="{50EDDC54-0A0E-4937-96E3-0BBEF8FB9B43}"/>
              </a:ext>
            </a:extLst>
          </p:cNvPr>
          <p:cNvSpPr>
            <a:spLocks noGrp="1"/>
          </p:cNvSpPr>
          <p:nvPr>
            <p:ph sz="quarter" idx="18"/>
          </p:nvPr>
        </p:nvSpPr>
        <p:spPr>
          <a:xfrm>
            <a:off x="8159300" y="1642533"/>
            <a:ext cx="3715200" cy="3408000"/>
          </a:xfrm>
          <a:prstGeom prst="rect">
            <a:avLst/>
          </a:prstGeom>
        </p:spPr>
        <p:txBody>
          <a:bodyPr>
            <a:normAutofit/>
          </a:bodyPr>
          <a:lstStyle>
            <a:lvl1pPr marL="335992" indent="-335992">
              <a:lnSpc>
                <a:spcPct val="100000"/>
              </a:lnSpc>
              <a:buClr>
                <a:schemeClr val="tx1"/>
              </a:buClr>
              <a:defRPr>
                <a:solidFill>
                  <a:schemeClr val="tx1"/>
                </a:solidFill>
                <a:latin typeface="Calibri Light" panose="020F0302020204030204" pitchFamily="34" charset="0"/>
              </a:defRPr>
            </a:lvl1pPr>
            <a:lvl2pPr marL="671983">
              <a:lnSpc>
                <a:spcPct val="100000"/>
              </a:lnSpc>
              <a:buClr>
                <a:schemeClr val="tx1"/>
              </a:buClr>
              <a:defRPr>
                <a:solidFill>
                  <a:schemeClr val="tx1"/>
                </a:solidFill>
                <a:latin typeface="Calibri Light" panose="020F0302020204030204" pitchFamily="34" charset="0"/>
              </a:defRPr>
            </a:lvl2pPr>
            <a:lvl3pPr marL="1007975" indent="-335992">
              <a:lnSpc>
                <a:spcPct val="100000"/>
              </a:lnSpc>
              <a:buClr>
                <a:schemeClr val="tx1"/>
              </a:buClr>
              <a:defRPr>
                <a:solidFill>
                  <a:schemeClr val="tx1"/>
                </a:solidFill>
                <a:latin typeface="Calibri Light" panose="020F0302020204030204" pitchFamily="34" charset="0"/>
              </a:defRPr>
            </a:lvl3pPr>
            <a:lvl4pPr marL="1343966" indent="-335992">
              <a:lnSpc>
                <a:spcPct val="100000"/>
              </a:lnSpc>
              <a:buClr>
                <a:schemeClr val="tx1"/>
              </a:buClr>
              <a:defRPr>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068645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Conclusio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313267" y="313269"/>
            <a:ext cx="10591800" cy="1124063"/>
          </a:xfrm>
          <a:prstGeom prst="rect">
            <a:avLst/>
          </a:prstGeom>
        </p:spPr>
        <p:txBody>
          <a:bodyPr vert="horz" lIns="91440" tIns="45720" rIns="91440" bIns="45720" rtlCol="0" anchor="t">
            <a:noAutofit/>
          </a:bodyPr>
          <a:lstStyle>
            <a:lvl1pPr>
              <a:defRPr>
                <a:latin typeface="+mj-lt"/>
              </a:defRPr>
            </a:lvl1pPr>
          </a:lstStyle>
          <a:p>
            <a:r>
              <a:rPr lang="en-US"/>
              <a:t>Click to edit Master title style</a:t>
            </a:r>
          </a:p>
        </p:txBody>
      </p:sp>
      <p:sp>
        <p:nvSpPr>
          <p:cNvPr id="20" name="Content Placeholder 2">
            <a:extLst>
              <a:ext uri="{FF2B5EF4-FFF2-40B4-BE49-F238E27FC236}">
                <a16:creationId xmlns:a16="http://schemas.microsoft.com/office/drawing/2014/main" id="{ADE090D3-C1A7-48A4-9B42-FCB5C3E1325A}"/>
              </a:ext>
            </a:extLst>
          </p:cNvPr>
          <p:cNvSpPr>
            <a:spLocks noGrp="1"/>
          </p:cNvSpPr>
          <p:nvPr>
            <p:ph sz="quarter" idx="16" hasCustomPrompt="1"/>
          </p:nvPr>
        </p:nvSpPr>
        <p:spPr>
          <a:xfrm>
            <a:off x="313267" y="1644649"/>
            <a:ext cx="3715200" cy="4680000"/>
          </a:xfrm>
          <a:prstGeom prst="rect">
            <a:avLst/>
          </a:prstGeom>
        </p:spPr>
        <p:txBody>
          <a:bodyPr>
            <a:normAutofit/>
          </a:bodyPr>
          <a:lstStyle>
            <a:lvl1pPr marL="0" indent="0">
              <a:lnSpc>
                <a:spcPct val="100000"/>
              </a:lnSpc>
              <a:buClr>
                <a:schemeClr val="tx1"/>
              </a:buClr>
              <a:buNone/>
              <a:defRPr sz="1600">
                <a:solidFill>
                  <a:schemeClr val="tx1"/>
                </a:solidFill>
                <a:latin typeface="Calibri Light" panose="020F0302020204030204" pitchFamily="34" charset="0"/>
              </a:defRPr>
            </a:lvl1pPr>
            <a:lvl2pPr marL="337558" indent="0">
              <a:lnSpc>
                <a:spcPct val="100000"/>
              </a:lnSpc>
              <a:buClr>
                <a:schemeClr val="tx1"/>
              </a:buClr>
              <a:buNone/>
              <a:defRPr sz="1600">
                <a:solidFill>
                  <a:schemeClr val="tx1"/>
                </a:solidFill>
              </a:defRPr>
            </a:lvl2pPr>
            <a:lvl3pPr marL="671983" indent="0">
              <a:lnSpc>
                <a:spcPct val="100000"/>
              </a:lnSpc>
              <a:buClr>
                <a:schemeClr val="tx1"/>
              </a:buClr>
              <a:buNone/>
              <a:defRPr>
                <a:solidFill>
                  <a:schemeClr val="tx1"/>
                </a:solidFill>
              </a:defRPr>
            </a:lvl3pPr>
            <a:lvl4pPr marL="1007975" indent="0">
              <a:lnSpc>
                <a:spcPct val="100000"/>
              </a:lnSpc>
              <a:buClr>
                <a:schemeClr val="tx1"/>
              </a:buClr>
              <a:buNone/>
              <a:defRPr>
                <a:solidFill>
                  <a:schemeClr val="tx1"/>
                </a:solidFill>
              </a:defRPr>
            </a:lvl4pPr>
          </a:lstStyle>
          <a:p>
            <a:pPr lvl="0"/>
            <a:r>
              <a:rPr lang="en-US"/>
              <a:t>This is sample text. Placing text in columns gives you a natural way to associate graphics at the top of a text field. </a:t>
            </a:r>
          </a:p>
          <a:p>
            <a:pPr lvl="0"/>
            <a:r>
              <a:rPr lang="en-US"/>
              <a:t>The first rule of formatting like a pro is staying consistent. Laying out your text isn’t just about making it fit or making it pretty; it’s about making it consumable. </a:t>
            </a:r>
          </a:p>
          <a:p>
            <a:pPr lvl="0"/>
            <a:r>
              <a:rPr lang="en-US"/>
              <a:t>The ideal line length for text is based on the physiology of the human eye. At normal reading distance the arc of</a:t>
            </a:r>
          </a:p>
          <a:p>
            <a:pPr lvl="0"/>
            <a:endParaRPr lang="en-US"/>
          </a:p>
          <a:p>
            <a:pPr lvl="1"/>
            <a:endParaRPr lang="en-US"/>
          </a:p>
        </p:txBody>
      </p:sp>
      <p:sp>
        <p:nvSpPr>
          <p:cNvPr id="23" name="Content Placeholder 2">
            <a:extLst>
              <a:ext uri="{FF2B5EF4-FFF2-40B4-BE49-F238E27FC236}">
                <a16:creationId xmlns:a16="http://schemas.microsoft.com/office/drawing/2014/main" id="{C9525687-B7DD-4D12-824F-690C09BEE683}"/>
              </a:ext>
            </a:extLst>
          </p:cNvPr>
          <p:cNvSpPr>
            <a:spLocks noGrp="1"/>
          </p:cNvSpPr>
          <p:nvPr>
            <p:ph sz="quarter" idx="17" hasCustomPrompt="1"/>
          </p:nvPr>
        </p:nvSpPr>
        <p:spPr>
          <a:xfrm>
            <a:off x="4237700" y="5257802"/>
            <a:ext cx="7636800" cy="1066799"/>
          </a:xfrm>
          <a:prstGeom prst="rect">
            <a:avLst/>
          </a:prstGeom>
        </p:spPr>
        <p:txBody>
          <a:bodyPr anchor="t">
            <a:normAutofit/>
          </a:bodyPr>
          <a:lstStyle>
            <a:lvl1pPr marL="0" indent="0" algn="l">
              <a:buNone/>
              <a:defRPr sz="1867" i="0" baseline="0">
                <a:solidFill>
                  <a:schemeClr val="accent1"/>
                </a:solidFill>
                <a:latin typeface="Calibri Light" panose="020F0302020204030204" pitchFamily="34" charset="0"/>
              </a:defRPr>
            </a:lvl1pPr>
            <a:lvl2pPr marL="457189" indent="0">
              <a:buNone/>
              <a:defRPr i="1">
                <a:solidFill>
                  <a:schemeClr val="bg2">
                    <a:lumMod val="75000"/>
                  </a:schemeClr>
                </a:solidFill>
                <a:latin typeface="Georgia" panose="02040502050405020303" pitchFamily="18" charset="0"/>
              </a:defRPr>
            </a:lvl2pPr>
            <a:lvl3pPr marL="914377" indent="0">
              <a:buNone/>
              <a:defRPr i="1">
                <a:solidFill>
                  <a:schemeClr val="bg2">
                    <a:lumMod val="75000"/>
                  </a:schemeClr>
                </a:solidFill>
                <a:latin typeface="Georgia" panose="02040502050405020303" pitchFamily="18" charset="0"/>
              </a:defRPr>
            </a:lvl3pPr>
            <a:lvl4pPr marL="1371566" indent="0">
              <a:buNone/>
              <a:defRPr i="1">
                <a:solidFill>
                  <a:schemeClr val="bg2">
                    <a:lumMod val="75000"/>
                  </a:schemeClr>
                </a:solidFill>
                <a:latin typeface="Georgia" panose="02040502050405020303" pitchFamily="18" charset="0"/>
              </a:defRPr>
            </a:lvl4pPr>
            <a:lvl5pPr marL="1828754" indent="0">
              <a:buNone/>
              <a:defRPr i="1">
                <a:solidFill>
                  <a:schemeClr val="bg2">
                    <a:lumMod val="75000"/>
                  </a:schemeClr>
                </a:solidFill>
                <a:latin typeface="Georgia" panose="02040502050405020303" pitchFamily="18" charset="0"/>
              </a:defRPr>
            </a:lvl5pPr>
          </a:lstStyle>
          <a:p>
            <a:pPr lvl="0"/>
            <a:r>
              <a:rPr lang="en-US"/>
              <a:t>Conclusion of the slide</a:t>
            </a:r>
          </a:p>
        </p:txBody>
      </p:sp>
      <p:sp>
        <p:nvSpPr>
          <p:cNvPr id="24" name="Content Placeholder 2">
            <a:extLst>
              <a:ext uri="{FF2B5EF4-FFF2-40B4-BE49-F238E27FC236}">
                <a16:creationId xmlns:a16="http://schemas.microsoft.com/office/drawing/2014/main" id="{B4629033-24A9-4E99-91FD-A1168E8C278A}"/>
              </a:ext>
            </a:extLst>
          </p:cNvPr>
          <p:cNvSpPr>
            <a:spLocks noGrp="1"/>
          </p:cNvSpPr>
          <p:nvPr>
            <p:ph sz="quarter" idx="12"/>
          </p:nvPr>
        </p:nvSpPr>
        <p:spPr>
          <a:xfrm>
            <a:off x="4237700" y="1642533"/>
            <a:ext cx="2404800" cy="1598400"/>
          </a:xfrm>
          <a:prstGeom prst="rect">
            <a:avLst/>
          </a:prstGeom>
        </p:spPr>
        <p:txBody>
          <a:bodyPr>
            <a:normAutofit/>
          </a:bodyPr>
          <a:lstStyle>
            <a:lvl1pPr marL="335992" indent="-335992">
              <a:lnSpc>
                <a:spcPct val="100000"/>
              </a:lnSpc>
              <a:buClr>
                <a:schemeClr val="tx1"/>
              </a:buClr>
              <a:defRPr sz="1467">
                <a:solidFill>
                  <a:schemeClr val="tx1"/>
                </a:solidFill>
                <a:latin typeface="Calibri Light" panose="020F0302020204030204" pitchFamily="34" charset="0"/>
              </a:defRPr>
            </a:lvl1pPr>
            <a:lvl2pPr marL="671983">
              <a:lnSpc>
                <a:spcPct val="100000"/>
              </a:lnSpc>
              <a:buClr>
                <a:schemeClr val="tx1"/>
              </a:buClr>
              <a:defRPr sz="1333">
                <a:solidFill>
                  <a:schemeClr val="tx1"/>
                </a:solidFill>
                <a:latin typeface="Calibri Light" panose="020F0302020204030204" pitchFamily="34" charset="0"/>
              </a:defRPr>
            </a:lvl2pPr>
            <a:lvl3pPr marL="1007975" indent="-335992">
              <a:lnSpc>
                <a:spcPct val="100000"/>
              </a:lnSpc>
              <a:buClr>
                <a:schemeClr val="tx1"/>
              </a:buClr>
              <a:defRPr sz="1200">
                <a:solidFill>
                  <a:schemeClr val="tx1"/>
                </a:solidFill>
                <a:latin typeface="Calibri Light" panose="020F0302020204030204" pitchFamily="34" charset="0"/>
              </a:defRPr>
            </a:lvl3pPr>
            <a:lvl4pPr marL="1343966" indent="-335992">
              <a:lnSpc>
                <a:spcPct val="100000"/>
              </a:lnSpc>
              <a:buClr>
                <a:schemeClr val="tx1"/>
              </a:buClr>
              <a:defRPr sz="1067">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7" name="Content Placeholder 2">
            <a:extLst>
              <a:ext uri="{FF2B5EF4-FFF2-40B4-BE49-F238E27FC236}">
                <a16:creationId xmlns:a16="http://schemas.microsoft.com/office/drawing/2014/main" id="{35D7E2A3-2B66-4884-827B-EC5B62940D88}"/>
              </a:ext>
            </a:extLst>
          </p:cNvPr>
          <p:cNvSpPr>
            <a:spLocks noGrp="1"/>
          </p:cNvSpPr>
          <p:nvPr>
            <p:ph sz="quarter" idx="19"/>
          </p:nvPr>
        </p:nvSpPr>
        <p:spPr>
          <a:xfrm>
            <a:off x="4237700" y="3452133"/>
            <a:ext cx="2404800" cy="1598400"/>
          </a:xfrm>
          <a:prstGeom prst="rect">
            <a:avLst/>
          </a:prstGeom>
        </p:spPr>
        <p:txBody>
          <a:bodyPr>
            <a:normAutofit/>
          </a:bodyPr>
          <a:lstStyle>
            <a:lvl1pPr marL="335992" indent="-335992">
              <a:lnSpc>
                <a:spcPct val="100000"/>
              </a:lnSpc>
              <a:buClr>
                <a:schemeClr val="tx1"/>
              </a:buClr>
              <a:defRPr sz="1467">
                <a:solidFill>
                  <a:schemeClr val="tx1"/>
                </a:solidFill>
                <a:latin typeface="Calibri Light" panose="020F0302020204030204" pitchFamily="34" charset="0"/>
              </a:defRPr>
            </a:lvl1pPr>
            <a:lvl2pPr marL="671983">
              <a:lnSpc>
                <a:spcPct val="100000"/>
              </a:lnSpc>
              <a:buClr>
                <a:schemeClr val="tx1"/>
              </a:buClr>
              <a:defRPr sz="1333">
                <a:solidFill>
                  <a:schemeClr val="tx1"/>
                </a:solidFill>
                <a:latin typeface="Calibri Light" panose="020F0302020204030204" pitchFamily="34" charset="0"/>
              </a:defRPr>
            </a:lvl2pPr>
            <a:lvl3pPr marL="1007975" indent="-335992">
              <a:lnSpc>
                <a:spcPct val="100000"/>
              </a:lnSpc>
              <a:buClr>
                <a:schemeClr val="tx1"/>
              </a:buClr>
              <a:defRPr sz="1200">
                <a:solidFill>
                  <a:schemeClr val="tx1"/>
                </a:solidFill>
                <a:latin typeface="Calibri Light" panose="020F0302020204030204" pitchFamily="34" charset="0"/>
              </a:defRPr>
            </a:lvl3pPr>
            <a:lvl4pPr marL="1343966" indent="-335992">
              <a:lnSpc>
                <a:spcPct val="100000"/>
              </a:lnSpc>
              <a:buClr>
                <a:schemeClr val="tx1"/>
              </a:buClr>
              <a:defRPr sz="1067">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8" name="Content Placeholder 2">
            <a:extLst>
              <a:ext uri="{FF2B5EF4-FFF2-40B4-BE49-F238E27FC236}">
                <a16:creationId xmlns:a16="http://schemas.microsoft.com/office/drawing/2014/main" id="{C5B23B10-9ED0-4ECC-ABD4-33C47A56AE92}"/>
              </a:ext>
            </a:extLst>
          </p:cNvPr>
          <p:cNvSpPr>
            <a:spLocks noGrp="1"/>
          </p:cNvSpPr>
          <p:nvPr>
            <p:ph sz="quarter" idx="20"/>
          </p:nvPr>
        </p:nvSpPr>
        <p:spPr>
          <a:xfrm>
            <a:off x="6853700" y="1642533"/>
            <a:ext cx="2404800" cy="1598400"/>
          </a:xfrm>
          <a:prstGeom prst="rect">
            <a:avLst/>
          </a:prstGeom>
        </p:spPr>
        <p:txBody>
          <a:bodyPr>
            <a:normAutofit/>
          </a:bodyPr>
          <a:lstStyle>
            <a:lvl1pPr marL="335992" indent="-335992">
              <a:lnSpc>
                <a:spcPct val="100000"/>
              </a:lnSpc>
              <a:buClr>
                <a:schemeClr val="tx1"/>
              </a:buClr>
              <a:defRPr sz="1467">
                <a:solidFill>
                  <a:schemeClr val="tx1"/>
                </a:solidFill>
                <a:latin typeface="Calibri Light" panose="020F0302020204030204" pitchFamily="34" charset="0"/>
              </a:defRPr>
            </a:lvl1pPr>
            <a:lvl2pPr marL="671983">
              <a:lnSpc>
                <a:spcPct val="100000"/>
              </a:lnSpc>
              <a:buClr>
                <a:schemeClr val="tx1"/>
              </a:buClr>
              <a:defRPr sz="1333">
                <a:solidFill>
                  <a:schemeClr val="tx1"/>
                </a:solidFill>
                <a:latin typeface="Calibri Light" panose="020F0302020204030204" pitchFamily="34" charset="0"/>
              </a:defRPr>
            </a:lvl2pPr>
            <a:lvl3pPr marL="1007975" indent="-335992">
              <a:lnSpc>
                <a:spcPct val="100000"/>
              </a:lnSpc>
              <a:buClr>
                <a:schemeClr val="tx1"/>
              </a:buClr>
              <a:defRPr sz="1200">
                <a:solidFill>
                  <a:schemeClr val="tx1"/>
                </a:solidFill>
                <a:latin typeface="Calibri Light" panose="020F0302020204030204" pitchFamily="34" charset="0"/>
              </a:defRPr>
            </a:lvl3pPr>
            <a:lvl4pPr marL="1343966" indent="-335992">
              <a:lnSpc>
                <a:spcPct val="100000"/>
              </a:lnSpc>
              <a:buClr>
                <a:schemeClr val="tx1"/>
              </a:buClr>
              <a:defRPr sz="1067">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9" name="Content Placeholder 2">
            <a:extLst>
              <a:ext uri="{FF2B5EF4-FFF2-40B4-BE49-F238E27FC236}">
                <a16:creationId xmlns:a16="http://schemas.microsoft.com/office/drawing/2014/main" id="{2EB242F0-D8A1-400A-BBF9-471276D90F09}"/>
              </a:ext>
            </a:extLst>
          </p:cNvPr>
          <p:cNvSpPr>
            <a:spLocks noGrp="1"/>
          </p:cNvSpPr>
          <p:nvPr>
            <p:ph sz="quarter" idx="21"/>
          </p:nvPr>
        </p:nvSpPr>
        <p:spPr>
          <a:xfrm>
            <a:off x="6853700" y="3452133"/>
            <a:ext cx="2404800" cy="1598400"/>
          </a:xfrm>
          <a:prstGeom prst="rect">
            <a:avLst/>
          </a:prstGeom>
        </p:spPr>
        <p:txBody>
          <a:bodyPr>
            <a:normAutofit/>
          </a:bodyPr>
          <a:lstStyle>
            <a:lvl1pPr marL="335992" indent="-335992">
              <a:lnSpc>
                <a:spcPct val="100000"/>
              </a:lnSpc>
              <a:buClr>
                <a:schemeClr val="tx1"/>
              </a:buClr>
              <a:defRPr sz="1467">
                <a:solidFill>
                  <a:schemeClr val="tx1"/>
                </a:solidFill>
                <a:latin typeface="Calibri Light" panose="020F0302020204030204" pitchFamily="34" charset="0"/>
              </a:defRPr>
            </a:lvl1pPr>
            <a:lvl2pPr marL="671983">
              <a:lnSpc>
                <a:spcPct val="100000"/>
              </a:lnSpc>
              <a:buClr>
                <a:schemeClr val="tx1"/>
              </a:buClr>
              <a:defRPr sz="1333">
                <a:solidFill>
                  <a:schemeClr val="tx1"/>
                </a:solidFill>
                <a:latin typeface="Calibri Light" panose="020F0302020204030204" pitchFamily="34" charset="0"/>
              </a:defRPr>
            </a:lvl2pPr>
            <a:lvl3pPr marL="1007975" indent="-335992">
              <a:lnSpc>
                <a:spcPct val="100000"/>
              </a:lnSpc>
              <a:buClr>
                <a:schemeClr val="tx1"/>
              </a:buClr>
              <a:defRPr sz="1200">
                <a:solidFill>
                  <a:schemeClr val="tx1"/>
                </a:solidFill>
                <a:latin typeface="Calibri Light" panose="020F0302020204030204" pitchFamily="34" charset="0"/>
              </a:defRPr>
            </a:lvl3pPr>
            <a:lvl4pPr marL="1343966" indent="-335992">
              <a:lnSpc>
                <a:spcPct val="100000"/>
              </a:lnSpc>
              <a:buClr>
                <a:schemeClr val="tx1"/>
              </a:buClr>
              <a:defRPr sz="1067">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30" name="Content Placeholder 2">
            <a:extLst>
              <a:ext uri="{FF2B5EF4-FFF2-40B4-BE49-F238E27FC236}">
                <a16:creationId xmlns:a16="http://schemas.microsoft.com/office/drawing/2014/main" id="{1AEAC077-C142-4F34-B125-D5A055BFBB7B}"/>
              </a:ext>
            </a:extLst>
          </p:cNvPr>
          <p:cNvSpPr>
            <a:spLocks noGrp="1"/>
          </p:cNvSpPr>
          <p:nvPr>
            <p:ph sz="quarter" idx="22"/>
          </p:nvPr>
        </p:nvSpPr>
        <p:spPr>
          <a:xfrm>
            <a:off x="9469700" y="1642533"/>
            <a:ext cx="2404800" cy="1598400"/>
          </a:xfrm>
          <a:prstGeom prst="rect">
            <a:avLst/>
          </a:prstGeom>
        </p:spPr>
        <p:txBody>
          <a:bodyPr>
            <a:normAutofit/>
          </a:bodyPr>
          <a:lstStyle>
            <a:lvl1pPr marL="335992" indent="-335992">
              <a:lnSpc>
                <a:spcPct val="100000"/>
              </a:lnSpc>
              <a:buClr>
                <a:schemeClr val="tx1"/>
              </a:buClr>
              <a:defRPr sz="1467">
                <a:solidFill>
                  <a:schemeClr val="tx1"/>
                </a:solidFill>
                <a:latin typeface="Calibri Light" panose="020F0302020204030204" pitchFamily="34" charset="0"/>
              </a:defRPr>
            </a:lvl1pPr>
            <a:lvl2pPr marL="671983">
              <a:lnSpc>
                <a:spcPct val="100000"/>
              </a:lnSpc>
              <a:buClr>
                <a:schemeClr val="tx1"/>
              </a:buClr>
              <a:defRPr sz="1333">
                <a:solidFill>
                  <a:schemeClr val="tx1"/>
                </a:solidFill>
                <a:latin typeface="Calibri Light" panose="020F0302020204030204" pitchFamily="34" charset="0"/>
              </a:defRPr>
            </a:lvl2pPr>
            <a:lvl3pPr marL="1007975" indent="-335992">
              <a:lnSpc>
                <a:spcPct val="100000"/>
              </a:lnSpc>
              <a:buClr>
                <a:schemeClr val="tx1"/>
              </a:buClr>
              <a:defRPr sz="1200">
                <a:solidFill>
                  <a:schemeClr val="tx1"/>
                </a:solidFill>
                <a:latin typeface="Calibri Light" panose="020F0302020204030204" pitchFamily="34" charset="0"/>
              </a:defRPr>
            </a:lvl3pPr>
            <a:lvl4pPr marL="1343966" indent="-335992">
              <a:lnSpc>
                <a:spcPct val="100000"/>
              </a:lnSpc>
              <a:buClr>
                <a:schemeClr val="tx1"/>
              </a:buClr>
              <a:defRPr sz="1067">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31" name="Content Placeholder 2">
            <a:extLst>
              <a:ext uri="{FF2B5EF4-FFF2-40B4-BE49-F238E27FC236}">
                <a16:creationId xmlns:a16="http://schemas.microsoft.com/office/drawing/2014/main" id="{23995F2E-A84D-4F49-8D91-B46AD08EBAA4}"/>
              </a:ext>
            </a:extLst>
          </p:cNvPr>
          <p:cNvSpPr>
            <a:spLocks noGrp="1"/>
          </p:cNvSpPr>
          <p:nvPr>
            <p:ph sz="quarter" idx="23"/>
          </p:nvPr>
        </p:nvSpPr>
        <p:spPr>
          <a:xfrm>
            <a:off x="9469700" y="3452133"/>
            <a:ext cx="2404800" cy="1598400"/>
          </a:xfrm>
          <a:prstGeom prst="rect">
            <a:avLst/>
          </a:prstGeom>
        </p:spPr>
        <p:txBody>
          <a:bodyPr>
            <a:normAutofit/>
          </a:bodyPr>
          <a:lstStyle>
            <a:lvl1pPr marL="335992" indent="-335992">
              <a:lnSpc>
                <a:spcPct val="100000"/>
              </a:lnSpc>
              <a:buClr>
                <a:schemeClr val="tx1"/>
              </a:buClr>
              <a:defRPr sz="1467">
                <a:solidFill>
                  <a:schemeClr val="tx1"/>
                </a:solidFill>
                <a:latin typeface="Calibri Light" panose="020F0302020204030204" pitchFamily="34" charset="0"/>
              </a:defRPr>
            </a:lvl1pPr>
            <a:lvl2pPr marL="671983">
              <a:lnSpc>
                <a:spcPct val="100000"/>
              </a:lnSpc>
              <a:buClr>
                <a:schemeClr val="tx1"/>
              </a:buClr>
              <a:defRPr sz="1333">
                <a:solidFill>
                  <a:schemeClr val="tx1"/>
                </a:solidFill>
                <a:latin typeface="Calibri Light" panose="020F0302020204030204" pitchFamily="34" charset="0"/>
              </a:defRPr>
            </a:lvl2pPr>
            <a:lvl3pPr marL="1007975" indent="-335992">
              <a:lnSpc>
                <a:spcPct val="100000"/>
              </a:lnSpc>
              <a:buClr>
                <a:schemeClr val="tx1"/>
              </a:buClr>
              <a:defRPr sz="1200">
                <a:solidFill>
                  <a:schemeClr val="tx1"/>
                </a:solidFill>
                <a:latin typeface="Calibri Light" panose="020F0302020204030204" pitchFamily="34" charset="0"/>
              </a:defRPr>
            </a:lvl3pPr>
            <a:lvl4pPr marL="1343966" indent="-335992">
              <a:lnSpc>
                <a:spcPct val="100000"/>
              </a:lnSpc>
              <a:buClr>
                <a:schemeClr val="tx1"/>
              </a:buClr>
              <a:defRPr sz="1067">
                <a:solidFill>
                  <a:schemeClr val="tx1"/>
                </a:solidFill>
                <a:latin typeface="Calibri Light" panose="020F0302020204030204" pitchFamily="34" charset="0"/>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79508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tyle 1) Text Box">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1079998"/>
            <a:ext cx="11463700" cy="4977901"/>
          </a:xfrm>
          <a:prstGeom prst="rect">
            <a:avLst/>
          </a:prstGeom>
        </p:spPr>
        <p:txBody>
          <a:bodyPr/>
          <a:lstStyle>
            <a:lvl1pPr>
              <a:defRPr>
                <a:solidFill>
                  <a:schemeClr val="bg1"/>
                </a:solidFill>
              </a:defRPr>
            </a:lvl1pPr>
            <a:lvl2pPr marL="645750" indent="-285750">
              <a:spcBef>
                <a:spcPts val="500"/>
              </a:spcBef>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Tree>
    <p:extLst>
      <p:ext uri="{BB962C8B-B14F-4D97-AF65-F5344CB8AC3E}">
        <p14:creationId xmlns:p14="http://schemas.microsoft.com/office/powerpoint/2010/main" val="1931647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6FCD-C3B0-4260-A30F-2CD14FD3A03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AA2E7A4-FFCF-450C-AD2C-9DE01CBE1BA2}"/>
              </a:ext>
            </a:extLst>
          </p:cNvPr>
          <p:cNvSpPr>
            <a:spLocks noGrp="1"/>
          </p:cNvSpPr>
          <p:nvPr>
            <p:ph type="sldNum" sz="quarter" idx="10"/>
          </p:nvPr>
        </p:nvSpPr>
        <p:spPr>
          <a:xfrm>
            <a:off x="11109960" y="0"/>
            <a:ext cx="1272540" cy="365125"/>
          </a:xfrm>
          <a:prstGeom prst="rect">
            <a:avLst/>
          </a:prstGeom>
        </p:spPr>
        <p:txBody>
          <a:bodyPr/>
          <a:lstStyle>
            <a:lvl1pPr>
              <a:defRPr sz="1000"/>
            </a:lvl1pPr>
          </a:lstStyle>
          <a:p>
            <a:fld id="{9A0F7689-66CB-EC4F-9B5C-9C3D3ED1F24F}" type="slidenum">
              <a:rPr lang="en-US" smtClean="0"/>
              <a:pPr/>
              <a:t>‹#›</a:t>
            </a:fld>
            <a:endParaRPr lang="en-US"/>
          </a:p>
        </p:txBody>
      </p:sp>
    </p:spTree>
    <p:extLst>
      <p:ext uri="{BB962C8B-B14F-4D97-AF65-F5344CB8AC3E}">
        <p14:creationId xmlns:p14="http://schemas.microsoft.com/office/powerpoint/2010/main" val="3577175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Style 1) Title Onl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solidFill>
                  <a:schemeClr val="bg1"/>
                </a:solidFill>
              </a:defRPr>
            </a:lvl1pPr>
          </a:lstStyle>
          <a:p>
            <a:r>
              <a:rPr lang="en-US"/>
              <a:t>Slide title (keep it short)</a:t>
            </a:r>
          </a:p>
        </p:txBody>
      </p:sp>
    </p:spTree>
    <p:extLst>
      <p:ext uri="{BB962C8B-B14F-4D97-AF65-F5344CB8AC3E}">
        <p14:creationId xmlns:p14="http://schemas.microsoft.com/office/powerpoint/2010/main" val="4132866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tyle 1) Picture with Caption">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048000"/>
          </a:xfrm>
          <a:prstGeom prst="rect">
            <a:avLst/>
          </a:prstGeom>
        </p:spPr>
        <p:txBody>
          <a:bodyPr/>
          <a:lstStyle/>
          <a:p>
            <a:r>
              <a:rPr lang="en-US"/>
              <a:t>Click icon to add picture</a:t>
            </a:r>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2465400" y="6138000"/>
            <a:ext cx="7261200" cy="536069"/>
          </a:xfrm>
          <a:prstGeom prst="rect">
            <a:avLst/>
          </a:prstGeo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a:t>Single line caption</a:t>
            </a:r>
          </a:p>
        </p:txBody>
      </p:sp>
    </p:spTree>
    <p:extLst>
      <p:ext uri="{BB962C8B-B14F-4D97-AF65-F5344CB8AC3E}">
        <p14:creationId xmlns:p14="http://schemas.microsoft.com/office/powerpoint/2010/main" val="405594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_(Style 1) 2 Colored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lang="en-US" dirty="0"/>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73150"/>
            <a:ext cx="3744000" cy="5148000"/>
          </a:xfrm>
          <a:prstGeom prst="rect">
            <a:avLst/>
          </a:prstGeom>
          <a:solidFill>
            <a:schemeClr val="bg2"/>
          </a:solidFill>
        </p:spPr>
        <p:txBody>
          <a:bodyPr vert="horz" lIns="180000" tIns="180000" rIns="180000" bIns="108000" rtlCol="0">
            <a:noAutofit/>
          </a:bodyPr>
          <a:lstStyle>
            <a:lvl1pPr>
              <a:defRPr lang="en-US" dirty="0">
                <a:solidFill>
                  <a:schemeClr val="tx1"/>
                </a:solidFill>
              </a:defRPr>
            </a:lvl1pPr>
            <a:lvl2pPr marL="540000" indent="-180000">
              <a:defRPr lang="en-US" dirty="0">
                <a:solidFill>
                  <a:schemeClr val="tx1"/>
                </a:solidFill>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24000" y="1080000"/>
            <a:ext cx="3744000" cy="5148000"/>
          </a:xfrm>
          <a:prstGeom prst="rect">
            <a:avLst/>
          </a:prstGeom>
          <a:solidFill>
            <a:schemeClr val="bg2"/>
          </a:solidFill>
        </p:spPr>
        <p:txBody>
          <a:bodyPr vert="horz" lIns="180000" tIns="180000" rIns="180000" bIns="108000" rtlCol="0">
            <a:noAutofit/>
          </a:bodyPr>
          <a:lstStyle>
            <a:lvl1pPr>
              <a:defRPr lang="en-US" dirty="0">
                <a:solidFill>
                  <a:schemeClr val="tx1"/>
                </a:solidFill>
              </a:defRPr>
            </a:lvl1pPr>
            <a:lvl2pPr marL="540000" indent="-180000">
              <a:defRPr lang="en-US" dirty="0">
                <a:solidFill>
                  <a:schemeClr val="tx1"/>
                </a:solidFill>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11" name="Text Placeholder 10"/>
          <p:cNvSpPr>
            <a:spLocks noGrp="1"/>
          </p:cNvSpPr>
          <p:nvPr>
            <p:ph type="body" sz="quarter" idx="16" hasCustomPrompt="1"/>
          </p:nvPr>
        </p:nvSpPr>
        <p:spPr>
          <a:xfrm>
            <a:off x="360000" y="5508000"/>
            <a:ext cx="3744000" cy="720000"/>
          </a:xfrm>
          <a:prstGeom prst="rect">
            <a:avLst/>
          </a:prstGeom>
          <a:solidFill>
            <a:schemeClr val="bg1"/>
          </a:solidFill>
        </p:spPr>
        <p:txBody>
          <a:bodyPr lIns="180000" tIns="108000" rIns="180000"/>
          <a:lstStyle>
            <a:lvl1pPr>
              <a:defRPr sz="1300">
                <a:solidFill>
                  <a:schemeClr val="accent5"/>
                </a:solidFill>
              </a:defRPr>
            </a:lvl1pPr>
            <a:lvl2pPr>
              <a:spcBef>
                <a:spcPts val="500"/>
              </a:spcBef>
              <a:defRPr sz="1300">
                <a:solidFill>
                  <a:schemeClr val="bg1"/>
                </a:solidFill>
              </a:defRPr>
            </a:lvl2pPr>
          </a:lstStyle>
          <a:p>
            <a:pPr lvl="0"/>
            <a:r>
              <a:rPr lang="en-US"/>
              <a:t>Click to edit text</a:t>
            </a:r>
          </a:p>
        </p:txBody>
      </p:sp>
      <p:sp>
        <p:nvSpPr>
          <p:cNvPr id="12" name="Text Placeholder 10"/>
          <p:cNvSpPr>
            <a:spLocks noGrp="1"/>
          </p:cNvSpPr>
          <p:nvPr>
            <p:ph type="body" sz="quarter" idx="17" hasCustomPrompt="1"/>
          </p:nvPr>
        </p:nvSpPr>
        <p:spPr>
          <a:xfrm>
            <a:off x="4224000" y="5508000"/>
            <a:ext cx="3744000" cy="720000"/>
          </a:xfrm>
          <a:prstGeom prst="rect">
            <a:avLst/>
          </a:prstGeom>
          <a:solidFill>
            <a:schemeClr val="bg1"/>
          </a:solidFill>
        </p:spPr>
        <p:txBody>
          <a:bodyPr vert="horz" lIns="180000" tIns="108000" rIns="180000" bIns="0" rtlCol="0">
            <a:noAutofit/>
          </a:bodyPr>
          <a:lstStyle>
            <a:lvl1pPr>
              <a:defRPr lang="en-US" sz="1300" dirty="0" smtClean="0">
                <a:solidFill>
                  <a:schemeClr val="accent5"/>
                </a:solidFill>
              </a:defRPr>
            </a:lvl1pPr>
            <a:lvl2pPr>
              <a:defRPr lang="en-US" sz="1300" dirty="0" smtClean="0">
                <a:solidFill>
                  <a:schemeClr val="bg1"/>
                </a:solidFill>
              </a:defRPr>
            </a:lvl2pPr>
          </a:lstStyle>
          <a:p>
            <a:pPr lvl="0"/>
            <a:r>
              <a:rPr lang="en-US"/>
              <a:t>Click to edit text</a:t>
            </a:r>
          </a:p>
        </p:txBody>
      </p:sp>
      <p:sp>
        <p:nvSpPr>
          <p:cNvPr id="8" name="Content Placeholder 3">
            <a:extLst>
              <a:ext uri="{FF2B5EF4-FFF2-40B4-BE49-F238E27FC236}">
                <a16:creationId xmlns:a16="http://schemas.microsoft.com/office/drawing/2014/main" id="{31BC2663-4922-994F-80E8-FD58F9223129}"/>
              </a:ext>
            </a:extLst>
          </p:cNvPr>
          <p:cNvSpPr>
            <a:spLocks noGrp="1"/>
          </p:cNvSpPr>
          <p:nvPr>
            <p:ph sz="half" idx="18" hasCustomPrompt="1"/>
          </p:nvPr>
        </p:nvSpPr>
        <p:spPr>
          <a:xfrm>
            <a:off x="8088000" y="1080000"/>
            <a:ext cx="3744000" cy="5148000"/>
          </a:xfrm>
          <a:prstGeom prst="rect">
            <a:avLst/>
          </a:prstGeom>
          <a:solidFill>
            <a:schemeClr val="bg2"/>
          </a:solidFill>
        </p:spPr>
        <p:txBody>
          <a:bodyPr vert="horz" lIns="180000" tIns="180000" rIns="180000" bIns="108000" rtlCol="0">
            <a:noAutofit/>
          </a:bodyPr>
          <a:lstStyle>
            <a:lvl1pPr>
              <a:defRPr lang="en-US" dirty="0">
                <a:solidFill>
                  <a:schemeClr val="tx1"/>
                </a:solidFill>
              </a:defRPr>
            </a:lvl1pPr>
            <a:lvl2pPr marL="540000" indent="-180000">
              <a:defRPr lang="en-US" dirty="0">
                <a:solidFill>
                  <a:schemeClr val="tx1"/>
                </a:solidFill>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10" name="Text Placeholder 10">
            <a:extLst>
              <a:ext uri="{FF2B5EF4-FFF2-40B4-BE49-F238E27FC236}">
                <a16:creationId xmlns:a16="http://schemas.microsoft.com/office/drawing/2014/main" id="{8146AF50-8CE2-4747-A309-260D14E1D105}"/>
              </a:ext>
            </a:extLst>
          </p:cNvPr>
          <p:cNvSpPr>
            <a:spLocks noGrp="1"/>
          </p:cNvSpPr>
          <p:nvPr>
            <p:ph type="body" sz="quarter" idx="19" hasCustomPrompt="1"/>
          </p:nvPr>
        </p:nvSpPr>
        <p:spPr>
          <a:xfrm>
            <a:off x="8088000" y="5508000"/>
            <a:ext cx="3744000" cy="720000"/>
          </a:xfrm>
          <a:prstGeom prst="rect">
            <a:avLst/>
          </a:prstGeom>
          <a:solidFill>
            <a:schemeClr val="bg1"/>
          </a:solidFill>
        </p:spPr>
        <p:txBody>
          <a:bodyPr vert="horz" lIns="180000" tIns="108000" rIns="180000" bIns="0" rtlCol="0">
            <a:noAutofit/>
          </a:bodyPr>
          <a:lstStyle>
            <a:lvl1pPr>
              <a:defRPr lang="en-US" sz="1300" dirty="0" smtClean="0">
                <a:solidFill>
                  <a:schemeClr val="accent5"/>
                </a:solidFill>
              </a:defRPr>
            </a:lvl1pPr>
            <a:lvl2pPr>
              <a:defRPr lang="en-US" sz="1300" dirty="0" smtClean="0">
                <a:solidFill>
                  <a:schemeClr val="bg1"/>
                </a:solidFill>
              </a:defRPr>
            </a:lvl2pPr>
          </a:lstStyle>
          <a:p>
            <a:pPr lvl="0"/>
            <a:r>
              <a:rPr lang="en-US"/>
              <a:t>Click to edit text</a:t>
            </a:r>
          </a:p>
        </p:txBody>
      </p:sp>
    </p:spTree>
    <p:extLst>
      <p:ext uri="{BB962C8B-B14F-4D97-AF65-F5344CB8AC3E}">
        <p14:creationId xmlns:p14="http://schemas.microsoft.com/office/powerpoint/2010/main" val="401426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ext 6 Boxes with Photos">
    <p:spTree>
      <p:nvGrpSpPr>
        <p:cNvPr id="1" name=""/>
        <p:cNvGrpSpPr/>
        <p:nvPr/>
      </p:nvGrpSpPr>
      <p:grpSpPr>
        <a:xfrm>
          <a:off x="0" y="0"/>
          <a:ext cx="0" cy="0"/>
          <a:chOff x="0" y="0"/>
          <a:chExt cx="0" cy="0"/>
        </a:xfrm>
      </p:grpSpPr>
      <p:sp>
        <p:nvSpPr>
          <p:cNvPr id="16" name="Picture Placeholder 5">
            <a:extLst>
              <a:ext uri="{FF2B5EF4-FFF2-40B4-BE49-F238E27FC236}">
                <a16:creationId xmlns:a16="http://schemas.microsoft.com/office/drawing/2014/main" id="{6B7AD24E-4B75-524B-B14A-E19560872B8F}"/>
              </a:ext>
            </a:extLst>
          </p:cNvPr>
          <p:cNvSpPr>
            <a:spLocks noGrp="1"/>
          </p:cNvSpPr>
          <p:nvPr>
            <p:ph type="pic" sz="quarter" idx="18"/>
          </p:nvPr>
        </p:nvSpPr>
        <p:spPr>
          <a:xfrm>
            <a:off x="0" y="3412067"/>
            <a:ext cx="4050000" cy="3430800"/>
          </a:xfrm>
        </p:spPr>
        <p:txBody>
          <a:bodyPr/>
          <a:lstStyle/>
          <a:p>
            <a:endParaRPr lang="ar-SA"/>
          </a:p>
        </p:txBody>
      </p:sp>
      <p:sp>
        <p:nvSpPr>
          <p:cNvPr id="17" name="Picture Placeholder 5">
            <a:extLst>
              <a:ext uri="{FF2B5EF4-FFF2-40B4-BE49-F238E27FC236}">
                <a16:creationId xmlns:a16="http://schemas.microsoft.com/office/drawing/2014/main" id="{85766859-2DFF-E149-A67F-2CE6451E3513}"/>
              </a:ext>
            </a:extLst>
          </p:cNvPr>
          <p:cNvSpPr>
            <a:spLocks noGrp="1"/>
          </p:cNvSpPr>
          <p:nvPr>
            <p:ph type="pic" sz="quarter" idx="19"/>
          </p:nvPr>
        </p:nvSpPr>
        <p:spPr>
          <a:xfrm>
            <a:off x="4045601" y="3412067"/>
            <a:ext cx="4050000" cy="3430800"/>
          </a:xfrm>
        </p:spPr>
        <p:txBody>
          <a:bodyPr/>
          <a:lstStyle/>
          <a:p>
            <a:endParaRPr lang="ar-SA"/>
          </a:p>
        </p:txBody>
      </p:sp>
      <p:sp>
        <p:nvSpPr>
          <p:cNvPr id="21" name="Picture Placeholder 5">
            <a:extLst>
              <a:ext uri="{FF2B5EF4-FFF2-40B4-BE49-F238E27FC236}">
                <a16:creationId xmlns:a16="http://schemas.microsoft.com/office/drawing/2014/main" id="{D9CEF993-6F87-814A-8699-1C7D1BFD0D64}"/>
              </a:ext>
            </a:extLst>
          </p:cNvPr>
          <p:cNvSpPr>
            <a:spLocks noGrp="1"/>
          </p:cNvSpPr>
          <p:nvPr>
            <p:ph type="pic" sz="quarter" idx="20"/>
          </p:nvPr>
        </p:nvSpPr>
        <p:spPr>
          <a:xfrm>
            <a:off x="8091201" y="3412067"/>
            <a:ext cx="4092898" cy="3430800"/>
          </a:xfrm>
        </p:spPr>
        <p:txBody>
          <a:bodyPr/>
          <a:lstStyle/>
          <a:p>
            <a:endParaRPr lang="ar-SA"/>
          </a:p>
        </p:txBody>
      </p:sp>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0" y="0"/>
            <a:ext cx="4050000" cy="3430800"/>
          </a:xfrm>
        </p:spPr>
        <p:txBody>
          <a:bodyPr/>
          <a:lstStyle/>
          <a:p>
            <a:endParaRPr lang="ar-SA"/>
          </a:p>
        </p:txBody>
      </p:sp>
      <p:sp>
        <p:nvSpPr>
          <p:cNvPr id="14" name="Picture Placeholder 5">
            <a:extLst>
              <a:ext uri="{FF2B5EF4-FFF2-40B4-BE49-F238E27FC236}">
                <a16:creationId xmlns:a16="http://schemas.microsoft.com/office/drawing/2014/main" id="{B29752BB-8092-2B4A-803A-2F006D0CBD11}"/>
              </a:ext>
            </a:extLst>
          </p:cNvPr>
          <p:cNvSpPr>
            <a:spLocks noGrp="1"/>
          </p:cNvSpPr>
          <p:nvPr>
            <p:ph type="pic" sz="quarter" idx="16"/>
          </p:nvPr>
        </p:nvSpPr>
        <p:spPr>
          <a:xfrm>
            <a:off x="4045601" y="0"/>
            <a:ext cx="4050000" cy="3430800"/>
          </a:xfrm>
        </p:spPr>
        <p:txBody>
          <a:bodyPr/>
          <a:lstStyle/>
          <a:p>
            <a:endParaRPr lang="ar-SA"/>
          </a:p>
        </p:txBody>
      </p:sp>
      <p:sp>
        <p:nvSpPr>
          <p:cNvPr id="15" name="Picture Placeholder 5">
            <a:extLst>
              <a:ext uri="{FF2B5EF4-FFF2-40B4-BE49-F238E27FC236}">
                <a16:creationId xmlns:a16="http://schemas.microsoft.com/office/drawing/2014/main" id="{9C1E16C3-B65F-184F-9858-59B650A8BF0B}"/>
              </a:ext>
            </a:extLst>
          </p:cNvPr>
          <p:cNvSpPr>
            <a:spLocks noGrp="1"/>
          </p:cNvSpPr>
          <p:nvPr>
            <p:ph type="pic" sz="quarter" idx="17"/>
          </p:nvPr>
        </p:nvSpPr>
        <p:spPr>
          <a:xfrm>
            <a:off x="8091201" y="0"/>
            <a:ext cx="4092898" cy="3430800"/>
          </a:xfrm>
        </p:spPr>
        <p:txBody>
          <a:bodyPr/>
          <a:lstStyle/>
          <a:p>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a:xfrm>
            <a:off x="359999" y="6325659"/>
            <a:ext cx="125034" cy="549274"/>
          </a:xfrm>
        </p:spPr>
        <p:txBody>
          <a:bodyPr/>
          <a:lstStyle/>
          <a:p>
            <a:fld id="{9A0F7689-66CB-EC4F-9B5C-9C3D3ED1F24F}" type="slidenum">
              <a:rPr lang="en-US" smtClean="0"/>
              <a:pPr/>
              <a:t>‹#›</a:t>
            </a:fld>
            <a:endParaRPr lang="en-US"/>
          </a:p>
        </p:txBody>
      </p:sp>
      <p:sp>
        <p:nvSpPr>
          <p:cNvPr id="7" name="Text Placeholder 6">
            <a:extLst>
              <a:ext uri="{FF2B5EF4-FFF2-40B4-BE49-F238E27FC236}">
                <a16:creationId xmlns:a16="http://schemas.microsoft.com/office/drawing/2014/main" id="{FE10F09E-A1A1-7846-9CD2-4EC968B746F8}"/>
              </a:ext>
            </a:extLst>
          </p:cNvPr>
          <p:cNvSpPr>
            <a:spLocks noGrp="1"/>
          </p:cNvSpPr>
          <p:nvPr>
            <p:ph type="body" sz="quarter" idx="21" hasCustomPrompt="1"/>
          </p:nvPr>
        </p:nvSpPr>
        <p:spPr>
          <a:xfrm>
            <a:off x="0" y="0"/>
            <a:ext cx="4064000" cy="1398777"/>
          </a:xfrm>
        </p:spPr>
        <p:txBody>
          <a:bodyPr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9" name="Text Placeholder 8">
            <a:extLst>
              <a:ext uri="{FF2B5EF4-FFF2-40B4-BE49-F238E27FC236}">
                <a16:creationId xmlns:a16="http://schemas.microsoft.com/office/drawing/2014/main" id="{4E8AD72A-19AB-2444-8FB0-B56918526444}"/>
              </a:ext>
            </a:extLst>
          </p:cNvPr>
          <p:cNvSpPr>
            <a:spLocks noGrp="1"/>
          </p:cNvSpPr>
          <p:nvPr>
            <p:ph type="body" sz="quarter" idx="27" hasCustomPrompt="1"/>
          </p:nvPr>
        </p:nvSpPr>
        <p:spPr>
          <a:xfrm>
            <a:off x="0" y="1456267"/>
            <a:ext cx="4046538" cy="1611586"/>
          </a:xfrm>
        </p:spPr>
        <p:txBody>
          <a:bodyPr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28" name="Text Placeholder 6">
            <a:extLst>
              <a:ext uri="{FF2B5EF4-FFF2-40B4-BE49-F238E27FC236}">
                <a16:creationId xmlns:a16="http://schemas.microsoft.com/office/drawing/2014/main" id="{8BCE1200-691D-3A4D-89CB-198A2B97AB9F}"/>
              </a:ext>
            </a:extLst>
          </p:cNvPr>
          <p:cNvSpPr>
            <a:spLocks noGrp="1"/>
          </p:cNvSpPr>
          <p:nvPr>
            <p:ph type="body" sz="quarter" idx="28" hasCustomPrompt="1"/>
          </p:nvPr>
        </p:nvSpPr>
        <p:spPr>
          <a:xfrm>
            <a:off x="4038600" y="0"/>
            <a:ext cx="4064000" cy="1398777"/>
          </a:xfrm>
        </p:spPr>
        <p:txBody>
          <a:bodyPr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29" name="Text Placeholder 8">
            <a:extLst>
              <a:ext uri="{FF2B5EF4-FFF2-40B4-BE49-F238E27FC236}">
                <a16:creationId xmlns:a16="http://schemas.microsoft.com/office/drawing/2014/main" id="{120F7620-4CA7-EF40-9659-3B5F3B76B32C}"/>
              </a:ext>
            </a:extLst>
          </p:cNvPr>
          <p:cNvSpPr>
            <a:spLocks noGrp="1"/>
          </p:cNvSpPr>
          <p:nvPr>
            <p:ph type="body" sz="quarter" idx="29" hasCustomPrompt="1"/>
          </p:nvPr>
        </p:nvSpPr>
        <p:spPr>
          <a:xfrm>
            <a:off x="4038600" y="1456267"/>
            <a:ext cx="4046538" cy="1611586"/>
          </a:xfrm>
        </p:spPr>
        <p:txBody>
          <a:bodyPr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30" name="Text Placeholder 6">
            <a:extLst>
              <a:ext uri="{FF2B5EF4-FFF2-40B4-BE49-F238E27FC236}">
                <a16:creationId xmlns:a16="http://schemas.microsoft.com/office/drawing/2014/main" id="{14E3D82E-D163-0946-842C-70744B38836C}"/>
              </a:ext>
            </a:extLst>
          </p:cNvPr>
          <p:cNvSpPr>
            <a:spLocks noGrp="1"/>
          </p:cNvSpPr>
          <p:nvPr>
            <p:ph type="body" sz="quarter" idx="30" hasCustomPrompt="1"/>
          </p:nvPr>
        </p:nvSpPr>
        <p:spPr>
          <a:xfrm>
            <a:off x="8085668" y="0"/>
            <a:ext cx="4107046" cy="1398777"/>
          </a:xfrm>
        </p:spPr>
        <p:txBody>
          <a:bodyPr wrap="square"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31" name="Text Placeholder 8">
            <a:extLst>
              <a:ext uri="{FF2B5EF4-FFF2-40B4-BE49-F238E27FC236}">
                <a16:creationId xmlns:a16="http://schemas.microsoft.com/office/drawing/2014/main" id="{AF0E4F46-D614-1D48-A825-5009D8C25CA5}"/>
              </a:ext>
            </a:extLst>
          </p:cNvPr>
          <p:cNvSpPr>
            <a:spLocks noGrp="1"/>
          </p:cNvSpPr>
          <p:nvPr>
            <p:ph type="body" sz="quarter" idx="31" hasCustomPrompt="1"/>
          </p:nvPr>
        </p:nvSpPr>
        <p:spPr>
          <a:xfrm>
            <a:off x="8085667" y="1456267"/>
            <a:ext cx="4089399" cy="1611586"/>
          </a:xfrm>
        </p:spPr>
        <p:txBody>
          <a:bodyPr wrap="square"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32" name="Text Placeholder 6">
            <a:extLst>
              <a:ext uri="{FF2B5EF4-FFF2-40B4-BE49-F238E27FC236}">
                <a16:creationId xmlns:a16="http://schemas.microsoft.com/office/drawing/2014/main" id="{D7AD6C3E-37D6-A44E-87F3-C1E2CDE85E9B}"/>
              </a:ext>
            </a:extLst>
          </p:cNvPr>
          <p:cNvSpPr>
            <a:spLocks noGrp="1"/>
          </p:cNvSpPr>
          <p:nvPr>
            <p:ph type="body" sz="quarter" idx="32" hasCustomPrompt="1"/>
          </p:nvPr>
        </p:nvSpPr>
        <p:spPr>
          <a:xfrm>
            <a:off x="0" y="3412067"/>
            <a:ext cx="4064000" cy="1435128"/>
          </a:xfrm>
        </p:spPr>
        <p:txBody>
          <a:bodyPr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33" name="Text Placeholder 8">
            <a:extLst>
              <a:ext uri="{FF2B5EF4-FFF2-40B4-BE49-F238E27FC236}">
                <a16:creationId xmlns:a16="http://schemas.microsoft.com/office/drawing/2014/main" id="{A096E938-494C-AE40-B382-AA9A2F7E215B}"/>
              </a:ext>
            </a:extLst>
          </p:cNvPr>
          <p:cNvSpPr>
            <a:spLocks noGrp="1"/>
          </p:cNvSpPr>
          <p:nvPr>
            <p:ph type="body" sz="quarter" idx="33" hasCustomPrompt="1"/>
          </p:nvPr>
        </p:nvSpPr>
        <p:spPr>
          <a:xfrm>
            <a:off x="0" y="4775199"/>
            <a:ext cx="4046538" cy="1611586"/>
          </a:xfrm>
        </p:spPr>
        <p:txBody>
          <a:bodyPr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34" name="Text Placeholder 6">
            <a:extLst>
              <a:ext uri="{FF2B5EF4-FFF2-40B4-BE49-F238E27FC236}">
                <a16:creationId xmlns:a16="http://schemas.microsoft.com/office/drawing/2014/main" id="{9F2F18A9-555B-7743-AEB8-9723F979038A}"/>
              </a:ext>
            </a:extLst>
          </p:cNvPr>
          <p:cNvSpPr>
            <a:spLocks noGrp="1"/>
          </p:cNvSpPr>
          <p:nvPr>
            <p:ph type="body" sz="quarter" idx="34" hasCustomPrompt="1"/>
          </p:nvPr>
        </p:nvSpPr>
        <p:spPr>
          <a:xfrm>
            <a:off x="4038600" y="3412067"/>
            <a:ext cx="4064000" cy="1435128"/>
          </a:xfrm>
        </p:spPr>
        <p:txBody>
          <a:bodyPr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35" name="Text Placeholder 8">
            <a:extLst>
              <a:ext uri="{FF2B5EF4-FFF2-40B4-BE49-F238E27FC236}">
                <a16:creationId xmlns:a16="http://schemas.microsoft.com/office/drawing/2014/main" id="{ADEB42D0-7462-224F-9E2C-503723BE40C1}"/>
              </a:ext>
            </a:extLst>
          </p:cNvPr>
          <p:cNvSpPr>
            <a:spLocks noGrp="1"/>
          </p:cNvSpPr>
          <p:nvPr>
            <p:ph type="body" sz="quarter" idx="35" hasCustomPrompt="1"/>
          </p:nvPr>
        </p:nvSpPr>
        <p:spPr>
          <a:xfrm>
            <a:off x="4038600" y="4775199"/>
            <a:ext cx="4046538" cy="1611586"/>
          </a:xfrm>
        </p:spPr>
        <p:txBody>
          <a:bodyPr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36" name="Text Placeholder 6">
            <a:extLst>
              <a:ext uri="{FF2B5EF4-FFF2-40B4-BE49-F238E27FC236}">
                <a16:creationId xmlns:a16="http://schemas.microsoft.com/office/drawing/2014/main" id="{1B3C86D0-1A4B-B148-8851-98CE5E30C3CE}"/>
              </a:ext>
            </a:extLst>
          </p:cNvPr>
          <p:cNvSpPr>
            <a:spLocks noGrp="1"/>
          </p:cNvSpPr>
          <p:nvPr>
            <p:ph type="body" sz="quarter" idx="36" hasCustomPrompt="1"/>
          </p:nvPr>
        </p:nvSpPr>
        <p:spPr>
          <a:xfrm>
            <a:off x="8085668" y="3412067"/>
            <a:ext cx="4107046" cy="1435128"/>
          </a:xfrm>
        </p:spPr>
        <p:txBody>
          <a:bodyPr wrap="square"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37" name="Text Placeholder 8">
            <a:extLst>
              <a:ext uri="{FF2B5EF4-FFF2-40B4-BE49-F238E27FC236}">
                <a16:creationId xmlns:a16="http://schemas.microsoft.com/office/drawing/2014/main" id="{74FB06E4-1E5E-4F4E-BAF9-50571C769EE9}"/>
              </a:ext>
            </a:extLst>
          </p:cNvPr>
          <p:cNvSpPr>
            <a:spLocks noGrp="1"/>
          </p:cNvSpPr>
          <p:nvPr>
            <p:ph type="body" sz="quarter" idx="37" hasCustomPrompt="1"/>
          </p:nvPr>
        </p:nvSpPr>
        <p:spPr>
          <a:xfrm>
            <a:off x="8085667" y="4775199"/>
            <a:ext cx="4089399" cy="1611586"/>
          </a:xfrm>
        </p:spPr>
        <p:txBody>
          <a:bodyPr wrap="square"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4" name="Title 3">
            <a:extLst>
              <a:ext uri="{FF2B5EF4-FFF2-40B4-BE49-F238E27FC236}">
                <a16:creationId xmlns:a16="http://schemas.microsoft.com/office/drawing/2014/main" id="{F121C6C8-157F-F549-AB35-A8B5458C2FC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270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0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over with Photo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1836000"/>
            <a:ext cx="6084888" cy="3117600"/>
          </a:xfrm>
          <a:solidFill>
            <a:schemeClr val="tx1">
              <a:lumMod val="75000"/>
              <a:lumOff val="25000"/>
            </a:schemeClr>
          </a:solidFill>
          <a:ln>
            <a:noFill/>
          </a:ln>
        </p:spPr>
        <p:txBody>
          <a:bodyPr lIns="1296000" tIns="1440000" rIns="720000" bIns="360000" anchor="t" anchorCtr="0">
            <a:normAutofit/>
          </a:bodyPr>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Deck Title (keep it short)</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4950000"/>
            <a:ext cx="6084888" cy="813600"/>
          </a:xfrm>
          <a:prstGeom prst="rect">
            <a:avLst/>
          </a:prstGeom>
          <a:solidFill>
            <a:schemeClr val="tx1"/>
          </a:solidFill>
        </p:spPr>
        <p:txBody>
          <a:bodyPr lIns="1296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8" name="Graphic 6">
            <a:extLst>
              <a:ext uri="{FF2B5EF4-FFF2-40B4-BE49-F238E27FC236}">
                <a16:creationId xmlns:a16="http://schemas.microsoft.com/office/drawing/2014/main" id="{1A931ED1-9717-9C43-AA9F-A539B8492D95}"/>
              </a:ext>
            </a:extLst>
          </p:cNvPr>
          <p:cNvGrpSpPr/>
          <p:nvPr/>
        </p:nvGrpSpPr>
        <p:grpSpPr>
          <a:xfrm>
            <a:off x="729939" y="2421236"/>
            <a:ext cx="1949437" cy="439199"/>
            <a:chOff x="3721526" y="2201333"/>
            <a:chExt cx="1949437" cy="439199"/>
          </a:xfrm>
        </p:grpSpPr>
        <p:sp>
          <p:nvSpPr>
            <p:cNvPr id="9" name="Graphic 6">
              <a:extLst>
                <a:ext uri="{FF2B5EF4-FFF2-40B4-BE49-F238E27FC236}">
                  <a16:creationId xmlns:a16="http://schemas.microsoft.com/office/drawing/2014/main" id="{6B5D361B-945F-AB4C-9311-736ACF629C9E}"/>
                </a:ext>
              </a:extLst>
            </p:cNvPr>
            <p:cNvSpPr/>
            <p:nvPr/>
          </p:nvSpPr>
          <p:spPr>
            <a:xfrm>
              <a:off x="4295120" y="2307209"/>
              <a:ext cx="1375843" cy="232533"/>
            </a:xfrm>
            <a:custGeom>
              <a:avLst/>
              <a:gdLst>
                <a:gd name="connsiteX0" fmla="*/ 516051 w 1375843"/>
                <a:gd name="connsiteY0" fmla="*/ 68048 h 232533"/>
                <a:gd name="connsiteX1" fmla="*/ 578107 w 1375843"/>
                <a:gd name="connsiteY1" fmla="*/ 104431 h 232533"/>
                <a:gd name="connsiteX2" fmla="*/ 540432 w 1375843"/>
                <a:gd name="connsiteY2" fmla="*/ 124363 h 232533"/>
                <a:gd name="connsiteX3" fmla="*/ 515734 w 1375843"/>
                <a:gd name="connsiteY3" fmla="*/ 105062 h 232533"/>
                <a:gd name="connsiteX4" fmla="*/ 501172 w 1375843"/>
                <a:gd name="connsiteY4" fmla="*/ 115818 h 232533"/>
                <a:gd name="connsiteX5" fmla="*/ 514153 w 1375843"/>
                <a:gd name="connsiteY5" fmla="*/ 127840 h 232533"/>
                <a:gd name="connsiteX6" fmla="*/ 533783 w 1375843"/>
                <a:gd name="connsiteY6" fmla="*/ 132904 h 232533"/>
                <a:gd name="connsiteX7" fmla="*/ 579056 w 1375843"/>
                <a:gd name="connsiteY7" fmla="*/ 179095 h 232533"/>
                <a:gd name="connsiteX8" fmla="*/ 516051 w 1375843"/>
                <a:gd name="connsiteY8" fmla="*/ 232561 h 232533"/>
                <a:gd name="connsiteX9" fmla="*/ 449877 w 1375843"/>
                <a:gd name="connsiteY9" fmla="*/ 194280 h 232533"/>
                <a:gd name="connsiteX10" fmla="*/ 487238 w 1375843"/>
                <a:gd name="connsiteY10" fmla="*/ 173713 h 232533"/>
                <a:gd name="connsiteX11" fmla="*/ 516369 w 1375843"/>
                <a:gd name="connsiteY11" fmla="*/ 194912 h 232533"/>
                <a:gd name="connsiteX12" fmla="*/ 532833 w 1375843"/>
                <a:gd name="connsiteY12" fmla="*/ 182890 h 232533"/>
                <a:gd name="connsiteX13" fmla="*/ 518585 w 1375843"/>
                <a:gd name="connsiteY13" fmla="*/ 171185 h 232533"/>
                <a:gd name="connsiteX14" fmla="*/ 500222 w 1375843"/>
                <a:gd name="connsiteY14" fmla="*/ 166756 h 232533"/>
                <a:gd name="connsiteX15" fmla="*/ 455577 w 1375843"/>
                <a:gd name="connsiteY15" fmla="*/ 118668 h 232533"/>
                <a:gd name="connsiteX16" fmla="*/ 516051 w 1375843"/>
                <a:gd name="connsiteY16" fmla="*/ 68048 h 232533"/>
                <a:gd name="connsiteX17" fmla="*/ 731570 w 1375843"/>
                <a:gd name="connsiteY17" fmla="*/ 68048 h 232533"/>
                <a:gd name="connsiteX18" fmla="*/ 793630 w 1375843"/>
                <a:gd name="connsiteY18" fmla="*/ 104431 h 232533"/>
                <a:gd name="connsiteX19" fmla="*/ 755951 w 1375843"/>
                <a:gd name="connsiteY19" fmla="*/ 124363 h 232533"/>
                <a:gd name="connsiteX20" fmla="*/ 731253 w 1375843"/>
                <a:gd name="connsiteY20" fmla="*/ 105062 h 232533"/>
                <a:gd name="connsiteX21" fmla="*/ 716691 w 1375843"/>
                <a:gd name="connsiteY21" fmla="*/ 115818 h 232533"/>
                <a:gd name="connsiteX22" fmla="*/ 729672 w 1375843"/>
                <a:gd name="connsiteY22" fmla="*/ 127840 h 232533"/>
                <a:gd name="connsiteX23" fmla="*/ 749302 w 1375843"/>
                <a:gd name="connsiteY23" fmla="*/ 132904 h 232533"/>
                <a:gd name="connsiteX24" fmla="*/ 794579 w 1375843"/>
                <a:gd name="connsiteY24" fmla="*/ 179095 h 232533"/>
                <a:gd name="connsiteX25" fmla="*/ 731570 w 1375843"/>
                <a:gd name="connsiteY25" fmla="*/ 232561 h 232533"/>
                <a:gd name="connsiteX26" fmla="*/ 665400 w 1375843"/>
                <a:gd name="connsiteY26" fmla="*/ 194280 h 232533"/>
                <a:gd name="connsiteX27" fmla="*/ 702761 w 1375843"/>
                <a:gd name="connsiteY27" fmla="*/ 173713 h 232533"/>
                <a:gd name="connsiteX28" fmla="*/ 731888 w 1375843"/>
                <a:gd name="connsiteY28" fmla="*/ 194912 h 232533"/>
                <a:gd name="connsiteX29" fmla="*/ 748352 w 1375843"/>
                <a:gd name="connsiteY29" fmla="*/ 182890 h 232533"/>
                <a:gd name="connsiteX30" fmla="*/ 734105 w 1375843"/>
                <a:gd name="connsiteY30" fmla="*/ 171185 h 232533"/>
                <a:gd name="connsiteX31" fmla="*/ 715742 w 1375843"/>
                <a:gd name="connsiteY31" fmla="*/ 166756 h 232533"/>
                <a:gd name="connsiteX32" fmla="*/ 671096 w 1375843"/>
                <a:gd name="connsiteY32" fmla="*/ 118668 h 232533"/>
                <a:gd name="connsiteX33" fmla="*/ 731570 w 1375843"/>
                <a:gd name="connsiteY33" fmla="*/ 68048 h 232533"/>
                <a:gd name="connsiteX34" fmla="*/ 243314 w 1375843"/>
                <a:gd name="connsiteY34" fmla="*/ 68047 h 232533"/>
                <a:gd name="connsiteX35" fmla="*/ 323101 w 1375843"/>
                <a:gd name="connsiteY35" fmla="*/ 151569 h 232533"/>
                <a:gd name="connsiteX36" fmla="*/ 322466 w 1375843"/>
                <a:gd name="connsiteY36" fmla="*/ 162956 h 232533"/>
                <a:gd name="connsiteX37" fmla="*/ 207534 w 1375843"/>
                <a:gd name="connsiteY37" fmla="*/ 162956 h 232533"/>
                <a:gd name="connsiteX38" fmla="*/ 245213 w 1375843"/>
                <a:gd name="connsiteY38" fmla="*/ 194597 h 232533"/>
                <a:gd name="connsiteX39" fmla="*/ 278773 w 1375843"/>
                <a:gd name="connsiteY39" fmla="*/ 175613 h 232533"/>
                <a:gd name="connsiteX40" fmla="*/ 317719 w 1375843"/>
                <a:gd name="connsiteY40" fmla="*/ 191116 h 232533"/>
                <a:gd name="connsiteX41" fmla="*/ 245213 w 1375843"/>
                <a:gd name="connsiteY41" fmla="*/ 232560 h 232533"/>
                <a:gd name="connsiteX42" fmla="*/ 162260 w 1375843"/>
                <a:gd name="connsiteY42" fmla="*/ 150303 h 232533"/>
                <a:gd name="connsiteX43" fmla="*/ 243314 w 1375843"/>
                <a:gd name="connsiteY43" fmla="*/ 68047 h 232533"/>
                <a:gd name="connsiteX44" fmla="*/ 1002285 w 1375843"/>
                <a:gd name="connsiteY44" fmla="*/ 68047 h 232533"/>
                <a:gd name="connsiteX45" fmla="*/ 1082068 w 1375843"/>
                <a:gd name="connsiteY45" fmla="*/ 151569 h 232533"/>
                <a:gd name="connsiteX46" fmla="*/ 1081436 w 1375843"/>
                <a:gd name="connsiteY46" fmla="*/ 162956 h 232533"/>
                <a:gd name="connsiteX47" fmla="*/ 966504 w 1375843"/>
                <a:gd name="connsiteY47" fmla="*/ 162956 h 232533"/>
                <a:gd name="connsiteX48" fmla="*/ 1004183 w 1375843"/>
                <a:gd name="connsiteY48" fmla="*/ 194597 h 232533"/>
                <a:gd name="connsiteX49" fmla="*/ 1037743 w 1375843"/>
                <a:gd name="connsiteY49" fmla="*/ 175613 h 232533"/>
                <a:gd name="connsiteX50" fmla="*/ 1076689 w 1375843"/>
                <a:gd name="connsiteY50" fmla="*/ 191116 h 232533"/>
                <a:gd name="connsiteX51" fmla="*/ 1004183 w 1375843"/>
                <a:gd name="connsiteY51" fmla="*/ 232560 h 232533"/>
                <a:gd name="connsiteX52" fmla="*/ 921231 w 1375843"/>
                <a:gd name="connsiteY52" fmla="*/ 150303 h 232533"/>
                <a:gd name="connsiteX53" fmla="*/ 1002285 w 1375843"/>
                <a:gd name="connsiteY53" fmla="*/ 68047 h 232533"/>
                <a:gd name="connsiteX54" fmla="*/ 871424 w 1375843"/>
                <a:gd name="connsiteY54" fmla="*/ 26288 h 232533"/>
                <a:gd name="connsiteX55" fmla="*/ 871424 w 1375843"/>
                <a:gd name="connsiteY55" fmla="*/ 72161 h 232533"/>
                <a:gd name="connsiteX56" fmla="*/ 911002 w 1375843"/>
                <a:gd name="connsiteY56" fmla="*/ 72161 h 232533"/>
                <a:gd name="connsiteX57" fmla="*/ 911002 w 1375843"/>
                <a:gd name="connsiteY57" fmla="*/ 110124 h 232533"/>
                <a:gd name="connsiteX58" fmla="*/ 871424 w 1375843"/>
                <a:gd name="connsiteY58" fmla="*/ 110124 h 232533"/>
                <a:gd name="connsiteX59" fmla="*/ 871424 w 1375843"/>
                <a:gd name="connsiteY59" fmla="*/ 167388 h 232533"/>
                <a:gd name="connsiteX60" fmla="*/ 893906 w 1375843"/>
                <a:gd name="connsiteY60" fmla="*/ 190797 h 232533"/>
                <a:gd name="connsiteX61" fmla="*/ 911002 w 1375843"/>
                <a:gd name="connsiteY61" fmla="*/ 186054 h 232533"/>
                <a:gd name="connsiteX62" fmla="*/ 911002 w 1375843"/>
                <a:gd name="connsiteY62" fmla="*/ 225918 h 232533"/>
                <a:gd name="connsiteX63" fmla="*/ 878709 w 1375843"/>
                <a:gd name="connsiteY63" fmla="*/ 232241 h 232533"/>
                <a:gd name="connsiteX64" fmla="*/ 825515 w 1375843"/>
                <a:gd name="connsiteY64" fmla="*/ 177195 h 232533"/>
                <a:gd name="connsiteX65" fmla="*/ 825515 w 1375843"/>
                <a:gd name="connsiteY65" fmla="*/ 110124 h 232533"/>
                <a:gd name="connsiteX66" fmla="*/ 803351 w 1375843"/>
                <a:gd name="connsiteY66" fmla="*/ 110124 h 232533"/>
                <a:gd name="connsiteX67" fmla="*/ 803351 w 1375843"/>
                <a:gd name="connsiteY67" fmla="*/ 72161 h 232533"/>
                <a:gd name="connsiteX68" fmla="*/ 825515 w 1375843"/>
                <a:gd name="connsiteY68" fmla="*/ 72161 h 232533"/>
                <a:gd name="connsiteX69" fmla="*/ 825515 w 1375843"/>
                <a:gd name="connsiteY69" fmla="*/ 26288 h 232533"/>
                <a:gd name="connsiteX70" fmla="*/ 871424 w 1375843"/>
                <a:gd name="connsiteY70" fmla="*/ 26288 h 232533"/>
                <a:gd name="connsiteX71" fmla="*/ 1336417 w 1375843"/>
                <a:gd name="connsiteY71" fmla="*/ 26288 h 232533"/>
                <a:gd name="connsiteX72" fmla="*/ 1336417 w 1375843"/>
                <a:gd name="connsiteY72" fmla="*/ 72161 h 232533"/>
                <a:gd name="connsiteX73" fmla="*/ 1375991 w 1375843"/>
                <a:gd name="connsiteY73" fmla="*/ 72161 h 232533"/>
                <a:gd name="connsiteX74" fmla="*/ 1375991 w 1375843"/>
                <a:gd name="connsiteY74" fmla="*/ 110124 h 232533"/>
                <a:gd name="connsiteX75" fmla="*/ 1336417 w 1375843"/>
                <a:gd name="connsiteY75" fmla="*/ 110124 h 232533"/>
                <a:gd name="connsiteX76" fmla="*/ 1336417 w 1375843"/>
                <a:gd name="connsiteY76" fmla="*/ 167388 h 232533"/>
                <a:gd name="connsiteX77" fmla="*/ 1358899 w 1375843"/>
                <a:gd name="connsiteY77" fmla="*/ 190797 h 232533"/>
                <a:gd name="connsiteX78" fmla="*/ 1375991 w 1375843"/>
                <a:gd name="connsiteY78" fmla="*/ 186054 h 232533"/>
                <a:gd name="connsiteX79" fmla="*/ 1375991 w 1375843"/>
                <a:gd name="connsiteY79" fmla="*/ 225918 h 232533"/>
                <a:gd name="connsiteX80" fmla="*/ 1343698 w 1375843"/>
                <a:gd name="connsiteY80" fmla="*/ 232241 h 232533"/>
                <a:gd name="connsiteX81" fmla="*/ 1290504 w 1375843"/>
                <a:gd name="connsiteY81" fmla="*/ 177195 h 232533"/>
                <a:gd name="connsiteX82" fmla="*/ 1290504 w 1375843"/>
                <a:gd name="connsiteY82" fmla="*/ 110124 h 232533"/>
                <a:gd name="connsiteX83" fmla="*/ 1268344 w 1375843"/>
                <a:gd name="connsiteY83" fmla="*/ 110124 h 232533"/>
                <a:gd name="connsiteX84" fmla="*/ 1268344 w 1375843"/>
                <a:gd name="connsiteY84" fmla="*/ 72161 h 232533"/>
                <a:gd name="connsiteX85" fmla="*/ 1290504 w 1375843"/>
                <a:gd name="connsiteY85" fmla="*/ 72161 h 232533"/>
                <a:gd name="connsiteX86" fmla="*/ 1290504 w 1375843"/>
                <a:gd name="connsiteY86" fmla="*/ 26288 h 232533"/>
                <a:gd name="connsiteX87" fmla="*/ 1336417 w 1375843"/>
                <a:gd name="connsiteY87" fmla="*/ 26288 h 232533"/>
                <a:gd name="connsiteX88" fmla="*/ 75506 w 1375843"/>
                <a:gd name="connsiteY88" fmla="*/ 6990 h 232533"/>
                <a:gd name="connsiteX89" fmla="*/ 156874 w 1375843"/>
                <a:gd name="connsiteY89" fmla="*/ 78487 h 232533"/>
                <a:gd name="connsiteX90" fmla="*/ 75506 w 1375843"/>
                <a:gd name="connsiteY90" fmla="*/ 149988 h 232533"/>
                <a:gd name="connsiteX91" fmla="*/ 47642 w 1375843"/>
                <a:gd name="connsiteY91" fmla="*/ 149988 h 232533"/>
                <a:gd name="connsiteX92" fmla="*/ 47642 w 1375843"/>
                <a:gd name="connsiteY92" fmla="*/ 228446 h 232533"/>
                <a:gd name="connsiteX93" fmla="*/ 148 w 1375843"/>
                <a:gd name="connsiteY93" fmla="*/ 228446 h 232533"/>
                <a:gd name="connsiteX94" fmla="*/ 148 w 1375843"/>
                <a:gd name="connsiteY94" fmla="*/ 6990 h 232533"/>
                <a:gd name="connsiteX95" fmla="*/ 75506 w 1375843"/>
                <a:gd name="connsiteY95" fmla="*/ 6990 h 232533"/>
                <a:gd name="connsiteX96" fmla="*/ 436104 w 1375843"/>
                <a:gd name="connsiteY96" fmla="*/ 68680 h 232533"/>
                <a:gd name="connsiteX97" fmla="*/ 444020 w 1375843"/>
                <a:gd name="connsiteY97" fmla="*/ 69629 h 232533"/>
                <a:gd name="connsiteX98" fmla="*/ 444020 w 1375843"/>
                <a:gd name="connsiteY98" fmla="*/ 117085 h 232533"/>
                <a:gd name="connsiteX99" fmla="*/ 432302 w 1375843"/>
                <a:gd name="connsiteY99" fmla="*/ 115188 h 232533"/>
                <a:gd name="connsiteX100" fmla="*/ 391461 w 1375843"/>
                <a:gd name="connsiteY100" fmla="*/ 164856 h 232533"/>
                <a:gd name="connsiteX101" fmla="*/ 391461 w 1375843"/>
                <a:gd name="connsiteY101" fmla="*/ 228446 h 232533"/>
                <a:gd name="connsiteX102" fmla="*/ 345552 w 1375843"/>
                <a:gd name="connsiteY102" fmla="*/ 228446 h 232533"/>
                <a:gd name="connsiteX103" fmla="*/ 345552 w 1375843"/>
                <a:gd name="connsiteY103" fmla="*/ 72161 h 232533"/>
                <a:gd name="connsiteX104" fmla="*/ 391144 w 1375843"/>
                <a:gd name="connsiteY104" fmla="*/ 72161 h 232533"/>
                <a:gd name="connsiteX105" fmla="*/ 391144 w 1375843"/>
                <a:gd name="connsiteY105" fmla="*/ 97788 h 232533"/>
                <a:gd name="connsiteX106" fmla="*/ 436104 w 1375843"/>
                <a:gd name="connsiteY106" fmla="*/ 68680 h 232533"/>
                <a:gd name="connsiteX107" fmla="*/ 646753 w 1375843"/>
                <a:gd name="connsiteY107" fmla="*/ 72159 h 232533"/>
                <a:gd name="connsiteX108" fmla="*/ 646753 w 1375843"/>
                <a:gd name="connsiteY108" fmla="*/ 228445 h 232533"/>
                <a:gd name="connsiteX109" fmla="*/ 600526 w 1375843"/>
                <a:gd name="connsiteY109" fmla="*/ 228445 h 232533"/>
                <a:gd name="connsiteX110" fmla="*/ 600526 w 1375843"/>
                <a:gd name="connsiteY110" fmla="*/ 72159 h 232533"/>
                <a:gd name="connsiteX111" fmla="*/ 646753 w 1375843"/>
                <a:gd name="connsiteY111" fmla="*/ 72159 h 232533"/>
                <a:gd name="connsiteX112" fmla="*/ 1196977 w 1375843"/>
                <a:gd name="connsiteY112" fmla="*/ 68048 h 232533"/>
                <a:gd name="connsiteX113" fmla="*/ 1254603 w 1375843"/>
                <a:gd name="connsiteY113" fmla="*/ 131957 h 232533"/>
                <a:gd name="connsiteX114" fmla="*/ 1254603 w 1375843"/>
                <a:gd name="connsiteY114" fmla="*/ 228446 h 232533"/>
                <a:gd name="connsiteX115" fmla="*/ 1208373 w 1375843"/>
                <a:gd name="connsiteY115" fmla="*/ 228446 h 232533"/>
                <a:gd name="connsiteX116" fmla="*/ 1208373 w 1375843"/>
                <a:gd name="connsiteY116" fmla="*/ 142709 h 232533"/>
                <a:gd name="connsiteX117" fmla="*/ 1180195 w 1375843"/>
                <a:gd name="connsiteY117" fmla="*/ 110441 h 232533"/>
                <a:gd name="connsiteX118" fmla="*/ 1150750 w 1375843"/>
                <a:gd name="connsiteY118" fmla="*/ 145558 h 232533"/>
                <a:gd name="connsiteX119" fmla="*/ 1150750 w 1375843"/>
                <a:gd name="connsiteY119" fmla="*/ 228446 h 232533"/>
                <a:gd name="connsiteX120" fmla="*/ 1104523 w 1375843"/>
                <a:gd name="connsiteY120" fmla="*/ 228446 h 232533"/>
                <a:gd name="connsiteX121" fmla="*/ 1104523 w 1375843"/>
                <a:gd name="connsiteY121" fmla="*/ 72160 h 232533"/>
                <a:gd name="connsiteX122" fmla="*/ 1150750 w 1375843"/>
                <a:gd name="connsiteY122" fmla="*/ 72160 h 232533"/>
                <a:gd name="connsiteX123" fmla="*/ 1150750 w 1375843"/>
                <a:gd name="connsiteY123" fmla="*/ 92092 h 232533"/>
                <a:gd name="connsiteX124" fmla="*/ 1196977 w 1375843"/>
                <a:gd name="connsiteY124" fmla="*/ 68048 h 232533"/>
                <a:gd name="connsiteX125" fmla="*/ 242996 w 1375843"/>
                <a:gd name="connsiteY125" fmla="*/ 104116 h 232533"/>
                <a:gd name="connsiteX126" fmla="*/ 207851 w 1375843"/>
                <a:gd name="connsiteY126" fmla="*/ 132903 h 232533"/>
                <a:gd name="connsiteX127" fmla="*/ 277823 w 1375843"/>
                <a:gd name="connsiteY127" fmla="*/ 132903 h 232533"/>
                <a:gd name="connsiteX128" fmla="*/ 242996 w 1375843"/>
                <a:gd name="connsiteY128" fmla="*/ 104116 h 232533"/>
                <a:gd name="connsiteX129" fmla="*/ 1001967 w 1375843"/>
                <a:gd name="connsiteY129" fmla="*/ 104116 h 232533"/>
                <a:gd name="connsiteX130" fmla="*/ 966822 w 1375843"/>
                <a:gd name="connsiteY130" fmla="*/ 132903 h 232533"/>
                <a:gd name="connsiteX131" fmla="*/ 1036794 w 1375843"/>
                <a:gd name="connsiteY131" fmla="*/ 132903 h 232533"/>
                <a:gd name="connsiteX132" fmla="*/ 1001967 w 1375843"/>
                <a:gd name="connsiteY132" fmla="*/ 104116 h 232533"/>
                <a:gd name="connsiteX133" fmla="*/ 76452 w 1375843"/>
                <a:gd name="connsiteY133" fmla="*/ 49700 h 232533"/>
                <a:gd name="connsiteX134" fmla="*/ 47642 w 1375843"/>
                <a:gd name="connsiteY134" fmla="*/ 49700 h 232533"/>
                <a:gd name="connsiteX135" fmla="*/ 47642 w 1375843"/>
                <a:gd name="connsiteY135" fmla="*/ 107909 h 232533"/>
                <a:gd name="connsiteX136" fmla="*/ 76452 w 1375843"/>
                <a:gd name="connsiteY136" fmla="*/ 107909 h 232533"/>
                <a:gd name="connsiteX137" fmla="*/ 109066 w 1375843"/>
                <a:gd name="connsiteY137" fmla="*/ 78805 h 232533"/>
                <a:gd name="connsiteX138" fmla="*/ 76452 w 1375843"/>
                <a:gd name="connsiteY138" fmla="*/ 49700 h 232533"/>
                <a:gd name="connsiteX139" fmla="*/ 623640 w 1375843"/>
                <a:gd name="connsiteY139" fmla="*/ 27 h 232533"/>
                <a:gd name="connsiteX140" fmla="*/ 650551 w 1375843"/>
                <a:gd name="connsiteY140" fmla="*/ 26917 h 232533"/>
                <a:gd name="connsiteX141" fmla="*/ 623640 w 1375843"/>
                <a:gd name="connsiteY141" fmla="*/ 53810 h 232533"/>
                <a:gd name="connsiteX142" fmla="*/ 596729 w 1375843"/>
                <a:gd name="connsiteY142" fmla="*/ 26917 h 232533"/>
                <a:gd name="connsiteX143" fmla="*/ 623640 w 1375843"/>
                <a:gd name="connsiteY143" fmla="*/ 27 h 23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375843" h="232533">
                  <a:moveTo>
                    <a:pt x="516051" y="68048"/>
                  </a:moveTo>
                  <a:cubicBezTo>
                    <a:pt x="542966" y="68048"/>
                    <a:pt x="568292" y="82598"/>
                    <a:pt x="578107" y="104431"/>
                  </a:cubicBezTo>
                  <a:lnTo>
                    <a:pt x="540432" y="124363"/>
                  </a:lnTo>
                  <a:cubicBezTo>
                    <a:pt x="535681" y="112655"/>
                    <a:pt x="525231" y="105062"/>
                    <a:pt x="515734" y="105062"/>
                  </a:cubicBezTo>
                  <a:cubicBezTo>
                    <a:pt x="507186" y="105062"/>
                    <a:pt x="501172" y="109492"/>
                    <a:pt x="501172" y="115818"/>
                  </a:cubicBezTo>
                  <a:cubicBezTo>
                    <a:pt x="501172" y="121514"/>
                    <a:pt x="505605" y="125626"/>
                    <a:pt x="514153" y="127840"/>
                  </a:cubicBezTo>
                  <a:lnTo>
                    <a:pt x="533783" y="132904"/>
                  </a:lnTo>
                  <a:cubicBezTo>
                    <a:pt x="563228" y="140497"/>
                    <a:pt x="579056" y="156948"/>
                    <a:pt x="579056" y="179095"/>
                  </a:cubicBezTo>
                  <a:cubicBezTo>
                    <a:pt x="579056" y="210414"/>
                    <a:pt x="552463" y="232561"/>
                    <a:pt x="516051" y="232561"/>
                  </a:cubicBezTo>
                  <a:cubicBezTo>
                    <a:pt x="485022" y="232561"/>
                    <a:pt x="460327" y="218324"/>
                    <a:pt x="449877" y="194280"/>
                  </a:cubicBezTo>
                  <a:lnTo>
                    <a:pt x="487238" y="173713"/>
                  </a:lnTo>
                  <a:cubicBezTo>
                    <a:pt x="492938" y="186688"/>
                    <a:pt x="504655" y="194912"/>
                    <a:pt x="516369" y="194912"/>
                  </a:cubicBezTo>
                  <a:cubicBezTo>
                    <a:pt x="526184" y="194912"/>
                    <a:pt x="532833" y="190482"/>
                    <a:pt x="532833" y="182890"/>
                  </a:cubicBezTo>
                  <a:cubicBezTo>
                    <a:pt x="532833" y="177512"/>
                    <a:pt x="528083" y="173396"/>
                    <a:pt x="518585" y="171185"/>
                  </a:cubicBezTo>
                  <a:lnTo>
                    <a:pt x="500222" y="166756"/>
                  </a:lnTo>
                  <a:cubicBezTo>
                    <a:pt x="470777" y="159794"/>
                    <a:pt x="455577" y="143343"/>
                    <a:pt x="455577" y="118668"/>
                  </a:cubicBezTo>
                  <a:cubicBezTo>
                    <a:pt x="455577" y="88928"/>
                    <a:pt x="480275" y="68048"/>
                    <a:pt x="516051" y="68048"/>
                  </a:cubicBezTo>
                  <a:close/>
                  <a:moveTo>
                    <a:pt x="731570" y="68048"/>
                  </a:moveTo>
                  <a:cubicBezTo>
                    <a:pt x="758485" y="68048"/>
                    <a:pt x="783815" y="82598"/>
                    <a:pt x="793630" y="104431"/>
                  </a:cubicBezTo>
                  <a:lnTo>
                    <a:pt x="755951" y="124363"/>
                  </a:lnTo>
                  <a:cubicBezTo>
                    <a:pt x="751204" y="112655"/>
                    <a:pt x="740754" y="105062"/>
                    <a:pt x="731253" y="105062"/>
                  </a:cubicBezTo>
                  <a:cubicBezTo>
                    <a:pt x="722705" y="105062"/>
                    <a:pt x="716691" y="109492"/>
                    <a:pt x="716691" y="115818"/>
                  </a:cubicBezTo>
                  <a:cubicBezTo>
                    <a:pt x="716691" y="121514"/>
                    <a:pt x="721124" y="125626"/>
                    <a:pt x="729672" y="127840"/>
                  </a:cubicBezTo>
                  <a:lnTo>
                    <a:pt x="749302" y="132904"/>
                  </a:lnTo>
                  <a:cubicBezTo>
                    <a:pt x="778751" y="140497"/>
                    <a:pt x="794579" y="156948"/>
                    <a:pt x="794579" y="179095"/>
                  </a:cubicBezTo>
                  <a:cubicBezTo>
                    <a:pt x="794579" y="210414"/>
                    <a:pt x="767982" y="232561"/>
                    <a:pt x="731570" y="232561"/>
                  </a:cubicBezTo>
                  <a:cubicBezTo>
                    <a:pt x="700544" y="232561"/>
                    <a:pt x="675846" y="218324"/>
                    <a:pt x="665400" y="194280"/>
                  </a:cubicBezTo>
                  <a:lnTo>
                    <a:pt x="702761" y="173713"/>
                  </a:lnTo>
                  <a:cubicBezTo>
                    <a:pt x="708461" y="186688"/>
                    <a:pt x="720174" y="194912"/>
                    <a:pt x="731888" y="194912"/>
                  </a:cubicBezTo>
                  <a:cubicBezTo>
                    <a:pt x="741703" y="194912"/>
                    <a:pt x="748352" y="190482"/>
                    <a:pt x="748352" y="182890"/>
                  </a:cubicBezTo>
                  <a:cubicBezTo>
                    <a:pt x="748352" y="177512"/>
                    <a:pt x="743602" y="173396"/>
                    <a:pt x="734105" y="171185"/>
                  </a:cubicBezTo>
                  <a:lnTo>
                    <a:pt x="715742" y="166756"/>
                  </a:lnTo>
                  <a:cubicBezTo>
                    <a:pt x="686297" y="159794"/>
                    <a:pt x="671096" y="143343"/>
                    <a:pt x="671096" y="118668"/>
                  </a:cubicBezTo>
                  <a:cubicBezTo>
                    <a:pt x="671096" y="88928"/>
                    <a:pt x="695794" y="68048"/>
                    <a:pt x="731570" y="68048"/>
                  </a:cubicBezTo>
                  <a:close/>
                  <a:moveTo>
                    <a:pt x="243314" y="68047"/>
                  </a:moveTo>
                  <a:cubicBezTo>
                    <a:pt x="290490" y="68047"/>
                    <a:pt x="323101" y="102533"/>
                    <a:pt x="323101" y="151569"/>
                  </a:cubicBezTo>
                  <a:cubicBezTo>
                    <a:pt x="323101" y="156947"/>
                    <a:pt x="322783" y="161059"/>
                    <a:pt x="322466" y="162956"/>
                  </a:cubicBezTo>
                  <a:lnTo>
                    <a:pt x="207534" y="162956"/>
                  </a:lnTo>
                  <a:cubicBezTo>
                    <a:pt x="209118" y="181305"/>
                    <a:pt x="225897" y="194597"/>
                    <a:pt x="245213" y="194597"/>
                  </a:cubicBezTo>
                  <a:cubicBezTo>
                    <a:pt x="262309" y="194597"/>
                    <a:pt x="271492" y="187318"/>
                    <a:pt x="278773" y="175613"/>
                  </a:cubicBezTo>
                  <a:lnTo>
                    <a:pt x="317719" y="191116"/>
                  </a:lnTo>
                  <a:cubicBezTo>
                    <a:pt x="304738" y="216740"/>
                    <a:pt x="279408" y="232560"/>
                    <a:pt x="245213" y="232560"/>
                  </a:cubicBezTo>
                  <a:cubicBezTo>
                    <a:pt x="196452" y="232560"/>
                    <a:pt x="162260" y="198709"/>
                    <a:pt x="162260" y="150303"/>
                  </a:cubicBezTo>
                  <a:cubicBezTo>
                    <a:pt x="162260" y="103168"/>
                    <a:pt x="197087" y="68047"/>
                    <a:pt x="243314" y="68047"/>
                  </a:cubicBezTo>
                  <a:close/>
                  <a:moveTo>
                    <a:pt x="1002285" y="68047"/>
                  </a:moveTo>
                  <a:cubicBezTo>
                    <a:pt x="1049457" y="68047"/>
                    <a:pt x="1082068" y="102533"/>
                    <a:pt x="1082068" y="151569"/>
                  </a:cubicBezTo>
                  <a:cubicBezTo>
                    <a:pt x="1082068" y="156947"/>
                    <a:pt x="1081754" y="161059"/>
                    <a:pt x="1081436" y="162956"/>
                  </a:cubicBezTo>
                  <a:lnTo>
                    <a:pt x="966504" y="162956"/>
                  </a:lnTo>
                  <a:cubicBezTo>
                    <a:pt x="968089" y="181305"/>
                    <a:pt x="984871" y="194597"/>
                    <a:pt x="1004183" y="194597"/>
                  </a:cubicBezTo>
                  <a:cubicBezTo>
                    <a:pt x="1021279" y="194597"/>
                    <a:pt x="1030463" y="187318"/>
                    <a:pt x="1037743" y="175613"/>
                  </a:cubicBezTo>
                  <a:lnTo>
                    <a:pt x="1076689" y="191116"/>
                  </a:lnTo>
                  <a:cubicBezTo>
                    <a:pt x="1063709" y="216740"/>
                    <a:pt x="1038379" y="232560"/>
                    <a:pt x="1004183" y="232560"/>
                  </a:cubicBezTo>
                  <a:cubicBezTo>
                    <a:pt x="955422" y="232560"/>
                    <a:pt x="921231" y="198709"/>
                    <a:pt x="921231" y="150303"/>
                  </a:cubicBezTo>
                  <a:cubicBezTo>
                    <a:pt x="921231" y="103168"/>
                    <a:pt x="956058" y="68047"/>
                    <a:pt x="1002285" y="68047"/>
                  </a:cubicBezTo>
                  <a:close/>
                  <a:moveTo>
                    <a:pt x="871424" y="26288"/>
                  </a:moveTo>
                  <a:lnTo>
                    <a:pt x="871424" y="72161"/>
                  </a:lnTo>
                  <a:lnTo>
                    <a:pt x="911002" y="72161"/>
                  </a:lnTo>
                  <a:lnTo>
                    <a:pt x="911002" y="110124"/>
                  </a:lnTo>
                  <a:lnTo>
                    <a:pt x="871424" y="110124"/>
                  </a:lnTo>
                  <a:lnTo>
                    <a:pt x="871424" y="167388"/>
                  </a:lnTo>
                  <a:cubicBezTo>
                    <a:pt x="871424" y="184157"/>
                    <a:pt x="878709" y="190797"/>
                    <a:pt x="893906" y="190797"/>
                  </a:cubicBezTo>
                  <a:cubicBezTo>
                    <a:pt x="899606" y="190797"/>
                    <a:pt x="905934" y="189217"/>
                    <a:pt x="911002" y="186054"/>
                  </a:cubicBezTo>
                  <a:lnTo>
                    <a:pt x="911002" y="225918"/>
                  </a:lnTo>
                  <a:cubicBezTo>
                    <a:pt x="904039" y="229395"/>
                    <a:pt x="893589" y="232241"/>
                    <a:pt x="878709" y="232241"/>
                  </a:cubicBezTo>
                  <a:cubicBezTo>
                    <a:pt x="845777" y="232241"/>
                    <a:pt x="825515" y="211995"/>
                    <a:pt x="825515" y="177195"/>
                  </a:cubicBezTo>
                  <a:lnTo>
                    <a:pt x="825515" y="110124"/>
                  </a:lnTo>
                  <a:lnTo>
                    <a:pt x="803351" y="110124"/>
                  </a:lnTo>
                  <a:lnTo>
                    <a:pt x="803351" y="72161"/>
                  </a:lnTo>
                  <a:lnTo>
                    <a:pt x="825515" y="72161"/>
                  </a:lnTo>
                  <a:lnTo>
                    <a:pt x="825515" y="26288"/>
                  </a:lnTo>
                  <a:lnTo>
                    <a:pt x="871424" y="26288"/>
                  </a:lnTo>
                  <a:close/>
                  <a:moveTo>
                    <a:pt x="1336417" y="26288"/>
                  </a:moveTo>
                  <a:lnTo>
                    <a:pt x="1336417" y="72161"/>
                  </a:lnTo>
                  <a:lnTo>
                    <a:pt x="1375991" y="72161"/>
                  </a:lnTo>
                  <a:lnTo>
                    <a:pt x="1375991" y="110124"/>
                  </a:lnTo>
                  <a:lnTo>
                    <a:pt x="1336417" y="110124"/>
                  </a:lnTo>
                  <a:lnTo>
                    <a:pt x="1336417" y="167388"/>
                  </a:lnTo>
                  <a:cubicBezTo>
                    <a:pt x="1336417" y="184157"/>
                    <a:pt x="1343698" y="190797"/>
                    <a:pt x="1358899" y="190797"/>
                  </a:cubicBezTo>
                  <a:cubicBezTo>
                    <a:pt x="1364595" y="190797"/>
                    <a:pt x="1370927" y="189217"/>
                    <a:pt x="1375991" y="186054"/>
                  </a:cubicBezTo>
                  <a:lnTo>
                    <a:pt x="1375991" y="225918"/>
                  </a:lnTo>
                  <a:cubicBezTo>
                    <a:pt x="1369028" y="229395"/>
                    <a:pt x="1358578" y="232241"/>
                    <a:pt x="1343698" y="232241"/>
                  </a:cubicBezTo>
                  <a:cubicBezTo>
                    <a:pt x="1310770" y="232241"/>
                    <a:pt x="1290504" y="211995"/>
                    <a:pt x="1290504" y="177195"/>
                  </a:cubicBezTo>
                  <a:lnTo>
                    <a:pt x="1290504" y="110124"/>
                  </a:lnTo>
                  <a:lnTo>
                    <a:pt x="1268344" y="110124"/>
                  </a:lnTo>
                  <a:lnTo>
                    <a:pt x="1268344" y="72161"/>
                  </a:lnTo>
                  <a:lnTo>
                    <a:pt x="1290504" y="72161"/>
                  </a:lnTo>
                  <a:lnTo>
                    <a:pt x="1290504" y="26288"/>
                  </a:lnTo>
                  <a:lnTo>
                    <a:pt x="1336417" y="26288"/>
                  </a:lnTo>
                  <a:close/>
                  <a:moveTo>
                    <a:pt x="75506" y="6990"/>
                  </a:moveTo>
                  <a:cubicBezTo>
                    <a:pt x="123632" y="6990"/>
                    <a:pt x="156874" y="32932"/>
                    <a:pt x="156874" y="78487"/>
                  </a:cubicBezTo>
                  <a:cubicBezTo>
                    <a:pt x="156874" y="123729"/>
                    <a:pt x="123632" y="149988"/>
                    <a:pt x="75506" y="149988"/>
                  </a:cubicBezTo>
                  <a:lnTo>
                    <a:pt x="47642" y="149988"/>
                  </a:lnTo>
                  <a:lnTo>
                    <a:pt x="47642" y="228446"/>
                  </a:lnTo>
                  <a:lnTo>
                    <a:pt x="148" y="228446"/>
                  </a:lnTo>
                  <a:lnTo>
                    <a:pt x="148" y="6990"/>
                  </a:lnTo>
                  <a:lnTo>
                    <a:pt x="75506" y="6990"/>
                  </a:lnTo>
                  <a:close/>
                  <a:moveTo>
                    <a:pt x="436104" y="68680"/>
                  </a:moveTo>
                  <a:cubicBezTo>
                    <a:pt x="439587" y="68680"/>
                    <a:pt x="443070" y="69311"/>
                    <a:pt x="444020" y="69629"/>
                  </a:cubicBezTo>
                  <a:lnTo>
                    <a:pt x="444020" y="117085"/>
                  </a:lnTo>
                  <a:cubicBezTo>
                    <a:pt x="441486" y="115819"/>
                    <a:pt x="437053" y="115188"/>
                    <a:pt x="432302" y="115188"/>
                  </a:cubicBezTo>
                  <a:cubicBezTo>
                    <a:pt x="406659" y="115188"/>
                    <a:pt x="391461" y="134168"/>
                    <a:pt x="391461" y="164856"/>
                  </a:cubicBezTo>
                  <a:lnTo>
                    <a:pt x="391461" y="228446"/>
                  </a:lnTo>
                  <a:lnTo>
                    <a:pt x="345552" y="228446"/>
                  </a:lnTo>
                  <a:lnTo>
                    <a:pt x="345552" y="72161"/>
                  </a:lnTo>
                  <a:lnTo>
                    <a:pt x="391144" y="72161"/>
                  </a:lnTo>
                  <a:lnTo>
                    <a:pt x="391144" y="97788"/>
                  </a:lnTo>
                  <a:cubicBezTo>
                    <a:pt x="399378" y="79753"/>
                    <a:pt x="415838" y="68680"/>
                    <a:pt x="436104" y="68680"/>
                  </a:cubicBezTo>
                  <a:close/>
                  <a:moveTo>
                    <a:pt x="646753" y="72159"/>
                  </a:moveTo>
                  <a:lnTo>
                    <a:pt x="646753" y="228445"/>
                  </a:lnTo>
                  <a:lnTo>
                    <a:pt x="600526" y="228445"/>
                  </a:lnTo>
                  <a:lnTo>
                    <a:pt x="600526" y="72159"/>
                  </a:lnTo>
                  <a:lnTo>
                    <a:pt x="646753" y="72159"/>
                  </a:lnTo>
                  <a:close/>
                  <a:moveTo>
                    <a:pt x="1196977" y="68048"/>
                  </a:moveTo>
                  <a:cubicBezTo>
                    <a:pt x="1232753" y="68048"/>
                    <a:pt x="1254603" y="92406"/>
                    <a:pt x="1254603" y="131957"/>
                  </a:cubicBezTo>
                  <a:lnTo>
                    <a:pt x="1254603" y="228446"/>
                  </a:lnTo>
                  <a:lnTo>
                    <a:pt x="1208373" y="228446"/>
                  </a:lnTo>
                  <a:lnTo>
                    <a:pt x="1208373" y="142709"/>
                  </a:lnTo>
                  <a:cubicBezTo>
                    <a:pt x="1208373" y="122149"/>
                    <a:pt x="1198244" y="110441"/>
                    <a:pt x="1180195" y="110441"/>
                  </a:cubicBezTo>
                  <a:cubicBezTo>
                    <a:pt x="1162464" y="110441"/>
                    <a:pt x="1150750" y="123729"/>
                    <a:pt x="1150750" y="145558"/>
                  </a:cubicBezTo>
                  <a:lnTo>
                    <a:pt x="1150750" y="228446"/>
                  </a:lnTo>
                  <a:lnTo>
                    <a:pt x="1104523" y="228446"/>
                  </a:lnTo>
                  <a:lnTo>
                    <a:pt x="1104523" y="72160"/>
                  </a:lnTo>
                  <a:lnTo>
                    <a:pt x="1150750" y="72160"/>
                  </a:lnTo>
                  <a:lnTo>
                    <a:pt x="1150750" y="92092"/>
                  </a:lnTo>
                  <a:cubicBezTo>
                    <a:pt x="1160251" y="76907"/>
                    <a:pt x="1176080" y="68048"/>
                    <a:pt x="1196977" y="68048"/>
                  </a:cubicBezTo>
                  <a:close/>
                  <a:moveTo>
                    <a:pt x="242996" y="104116"/>
                  </a:moveTo>
                  <a:cubicBezTo>
                    <a:pt x="224633" y="104116"/>
                    <a:pt x="209750" y="118035"/>
                    <a:pt x="207851" y="132903"/>
                  </a:cubicBezTo>
                  <a:lnTo>
                    <a:pt x="277823" y="132903"/>
                  </a:lnTo>
                  <a:cubicBezTo>
                    <a:pt x="275925" y="116138"/>
                    <a:pt x="261677" y="104116"/>
                    <a:pt x="242996" y="104116"/>
                  </a:cubicBezTo>
                  <a:close/>
                  <a:moveTo>
                    <a:pt x="1001967" y="104116"/>
                  </a:moveTo>
                  <a:cubicBezTo>
                    <a:pt x="983604" y="104116"/>
                    <a:pt x="968721" y="118035"/>
                    <a:pt x="966822" y="132903"/>
                  </a:cubicBezTo>
                  <a:lnTo>
                    <a:pt x="1036794" y="132903"/>
                  </a:lnTo>
                  <a:cubicBezTo>
                    <a:pt x="1034895" y="116138"/>
                    <a:pt x="1020648" y="104116"/>
                    <a:pt x="1001967" y="104116"/>
                  </a:cubicBezTo>
                  <a:close/>
                  <a:moveTo>
                    <a:pt x="76452" y="49700"/>
                  </a:moveTo>
                  <a:lnTo>
                    <a:pt x="47642" y="49700"/>
                  </a:lnTo>
                  <a:lnTo>
                    <a:pt x="47642" y="107909"/>
                  </a:lnTo>
                  <a:lnTo>
                    <a:pt x="76452" y="107909"/>
                  </a:lnTo>
                  <a:cubicBezTo>
                    <a:pt x="95450" y="107909"/>
                    <a:pt x="109066" y="97153"/>
                    <a:pt x="109066" y="78805"/>
                  </a:cubicBezTo>
                  <a:cubicBezTo>
                    <a:pt x="109066" y="60456"/>
                    <a:pt x="95450" y="49700"/>
                    <a:pt x="76452" y="49700"/>
                  </a:cubicBezTo>
                  <a:close/>
                  <a:moveTo>
                    <a:pt x="623640" y="27"/>
                  </a:moveTo>
                  <a:cubicBezTo>
                    <a:pt x="638519" y="27"/>
                    <a:pt x="650551" y="12366"/>
                    <a:pt x="650551" y="26917"/>
                  </a:cubicBezTo>
                  <a:cubicBezTo>
                    <a:pt x="650551" y="41471"/>
                    <a:pt x="638519" y="53810"/>
                    <a:pt x="623640" y="53810"/>
                  </a:cubicBezTo>
                  <a:cubicBezTo>
                    <a:pt x="608757" y="53810"/>
                    <a:pt x="596729" y="41471"/>
                    <a:pt x="596729" y="26917"/>
                  </a:cubicBezTo>
                  <a:cubicBezTo>
                    <a:pt x="596729" y="12366"/>
                    <a:pt x="608757" y="27"/>
                    <a:pt x="623640" y="27"/>
                  </a:cubicBezTo>
                  <a:close/>
                </a:path>
              </a:pathLst>
            </a:custGeom>
            <a:solidFill>
              <a:srgbClr val="EEEEEE"/>
            </a:solidFill>
            <a:ln w="3905" cap="flat">
              <a:noFill/>
              <a:prstDash val="solid"/>
              <a:miter/>
            </a:ln>
          </p:spPr>
          <p:txBody>
            <a:bodyPr rtlCol="0" anchor="ctr"/>
            <a:lstStyle/>
            <a:p>
              <a:endParaRPr lang="en-US"/>
            </a:p>
          </p:txBody>
        </p:sp>
        <p:sp>
          <p:nvSpPr>
            <p:cNvPr id="10" name="Graphic 6">
              <a:extLst>
                <a:ext uri="{FF2B5EF4-FFF2-40B4-BE49-F238E27FC236}">
                  <a16:creationId xmlns:a16="http://schemas.microsoft.com/office/drawing/2014/main" id="{BDB9E0A4-5088-F749-93E2-1AD4D85ABD8F}"/>
                </a:ext>
              </a:extLst>
            </p:cNvPr>
            <p:cNvSpPr/>
            <p:nvPr/>
          </p:nvSpPr>
          <p:spPr>
            <a:xfrm>
              <a:off x="3721526" y="2201333"/>
              <a:ext cx="410808" cy="439199"/>
            </a:xfrm>
            <a:custGeom>
              <a:avLst/>
              <a:gdLst>
                <a:gd name="connsiteX0" fmla="*/ 405227 w 410808"/>
                <a:gd name="connsiteY0" fmla="*/ 72915 h 439199"/>
                <a:gd name="connsiteX1" fmla="*/ 383294 w 410808"/>
                <a:gd name="connsiteY1" fmla="*/ 34663 h 439199"/>
                <a:gd name="connsiteX2" fmla="*/ 348424 w 410808"/>
                <a:gd name="connsiteY2" fmla="*/ 8998 h 439199"/>
                <a:gd name="connsiteX3" fmla="*/ 265296 w 410808"/>
                <a:gd name="connsiteY3" fmla="*/ 8948 h 439199"/>
                <a:gd name="connsiteX4" fmla="*/ 209272 w 410808"/>
                <a:gd name="connsiteY4" fmla="*/ 71420 h 439199"/>
                <a:gd name="connsiteX5" fmla="*/ 204362 w 410808"/>
                <a:gd name="connsiteY5" fmla="*/ 92591 h 439199"/>
                <a:gd name="connsiteX6" fmla="*/ 203494 w 410808"/>
                <a:gd name="connsiteY6" fmla="*/ 113947 h 439199"/>
                <a:gd name="connsiteX7" fmla="*/ 203862 w 410808"/>
                <a:gd name="connsiteY7" fmla="*/ 155087 h 439199"/>
                <a:gd name="connsiteX8" fmla="*/ 204482 w 410808"/>
                <a:gd name="connsiteY8" fmla="*/ 237371 h 439199"/>
                <a:gd name="connsiteX9" fmla="*/ 204703 w 410808"/>
                <a:gd name="connsiteY9" fmla="*/ 278511 h 439199"/>
                <a:gd name="connsiteX10" fmla="*/ 204760 w 410808"/>
                <a:gd name="connsiteY10" fmla="*/ 299081 h 439199"/>
                <a:gd name="connsiteX11" fmla="*/ 204892 w 410808"/>
                <a:gd name="connsiteY11" fmla="*/ 309309 h 439199"/>
                <a:gd name="connsiteX12" fmla="*/ 204642 w 410808"/>
                <a:gd name="connsiteY12" fmla="*/ 319233 h 439199"/>
                <a:gd name="connsiteX13" fmla="*/ 202117 w 410808"/>
                <a:gd name="connsiteY13" fmla="*/ 339029 h 439199"/>
                <a:gd name="connsiteX14" fmla="*/ 195891 w 410808"/>
                <a:gd name="connsiteY14" fmla="*/ 358138 h 439199"/>
                <a:gd name="connsiteX15" fmla="*/ 172778 w 410808"/>
                <a:gd name="connsiteY15" fmla="*/ 390919 h 439199"/>
                <a:gd name="connsiteX16" fmla="*/ 99701 w 410808"/>
                <a:gd name="connsiteY16" fmla="*/ 416828 h 439199"/>
                <a:gd name="connsiteX17" fmla="*/ 61780 w 410808"/>
                <a:gd name="connsiteY17" fmla="*/ 405754 h 439199"/>
                <a:gd name="connsiteX18" fmla="*/ 31507 w 410808"/>
                <a:gd name="connsiteY18" fmla="*/ 379649 h 439199"/>
                <a:gd name="connsiteX19" fmla="*/ 20639 w 410808"/>
                <a:gd name="connsiteY19" fmla="*/ 362519 h 439199"/>
                <a:gd name="connsiteX20" fmla="*/ 13089 w 410808"/>
                <a:gd name="connsiteY20" fmla="*/ 343608 h 439199"/>
                <a:gd name="connsiteX21" fmla="*/ 10038 w 410808"/>
                <a:gd name="connsiteY21" fmla="*/ 303436 h 439199"/>
                <a:gd name="connsiteX22" fmla="*/ 14586 w 410808"/>
                <a:gd name="connsiteY22" fmla="*/ 283970 h 439199"/>
                <a:gd name="connsiteX23" fmla="*/ 22408 w 410808"/>
                <a:gd name="connsiteY23" fmla="*/ 266007 h 439199"/>
                <a:gd name="connsiteX24" fmla="*/ 32914 w 410808"/>
                <a:gd name="connsiteY24" fmla="*/ 250254 h 439199"/>
                <a:gd name="connsiteX25" fmla="*/ 45733 w 410808"/>
                <a:gd name="connsiteY25" fmla="*/ 237251 h 439199"/>
                <a:gd name="connsiteX26" fmla="*/ 113570 w 410808"/>
                <a:gd name="connsiteY26" fmla="*/ 215045 h 439199"/>
                <a:gd name="connsiteX27" fmla="*/ 191127 w 410808"/>
                <a:gd name="connsiteY27" fmla="*/ 215325 h 439199"/>
                <a:gd name="connsiteX28" fmla="*/ 190929 w 410808"/>
                <a:gd name="connsiteY28" fmla="*/ 187223 h 439199"/>
                <a:gd name="connsiteX29" fmla="*/ 113703 w 410808"/>
                <a:gd name="connsiteY29" fmla="*/ 191528 h 439199"/>
                <a:gd name="connsiteX30" fmla="*/ 71854 w 410808"/>
                <a:gd name="connsiteY30" fmla="*/ 201940 h 439199"/>
                <a:gd name="connsiteX31" fmla="*/ 52843 w 410808"/>
                <a:gd name="connsiteY31" fmla="*/ 212357 h 439199"/>
                <a:gd name="connsiteX32" fmla="*/ 36125 w 410808"/>
                <a:gd name="connsiteY32" fmla="*/ 225973 h 439199"/>
                <a:gd name="connsiteX33" fmla="*/ 22431 w 410808"/>
                <a:gd name="connsiteY33" fmla="*/ 242521 h 439199"/>
                <a:gd name="connsiteX34" fmla="*/ 11996 w 410808"/>
                <a:gd name="connsiteY34" fmla="*/ 261262 h 439199"/>
                <a:gd name="connsiteX35" fmla="*/ 653 w 410808"/>
                <a:gd name="connsiteY35" fmla="*/ 302749 h 439199"/>
                <a:gd name="connsiteX36" fmla="*/ 3454 w 410808"/>
                <a:gd name="connsiteY36" fmla="*/ 346888 h 439199"/>
                <a:gd name="connsiteX37" fmla="*/ 21308 w 410808"/>
                <a:gd name="connsiteY37" fmla="*/ 388209 h 439199"/>
                <a:gd name="connsiteX38" fmla="*/ 54074 w 410808"/>
                <a:gd name="connsiteY38" fmla="*/ 420941 h 439199"/>
                <a:gd name="connsiteX39" fmla="*/ 98217 w 410808"/>
                <a:gd name="connsiteY39" fmla="*/ 437778 h 439199"/>
                <a:gd name="connsiteX40" fmla="*/ 104095 w 410808"/>
                <a:gd name="connsiteY40" fmla="*/ 438545 h 439199"/>
                <a:gd name="connsiteX41" fmla="*/ 110082 w 410808"/>
                <a:gd name="connsiteY41" fmla="*/ 439039 h 439199"/>
                <a:gd name="connsiteX42" fmla="*/ 116215 w 410808"/>
                <a:gd name="connsiteY42" fmla="*/ 439187 h 439199"/>
                <a:gd name="connsiteX43" fmla="*/ 122350 w 410808"/>
                <a:gd name="connsiteY43" fmla="*/ 438993 h 439199"/>
                <a:gd name="connsiteX44" fmla="*/ 146552 w 410808"/>
                <a:gd name="connsiteY44" fmla="*/ 434799 h 439199"/>
                <a:gd name="connsiteX45" fmla="*/ 169484 w 410808"/>
                <a:gd name="connsiteY45" fmla="*/ 425577 h 439199"/>
                <a:gd name="connsiteX46" fmla="*/ 190254 w 410808"/>
                <a:gd name="connsiteY46" fmla="*/ 411687 h 439199"/>
                <a:gd name="connsiteX47" fmla="*/ 221565 w 410808"/>
                <a:gd name="connsiteY47" fmla="*/ 371865 h 439199"/>
                <a:gd name="connsiteX48" fmla="*/ 224367 w 410808"/>
                <a:gd name="connsiteY48" fmla="*/ 366059 h 439199"/>
                <a:gd name="connsiteX49" fmla="*/ 226845 w 410808"/>
                <a:gd name="connsiteY49" fmla="*/ 360095 h 439199"/>
                <a:gd name="connsiteX50" fmla="*/ 230857 w 410808"/>
                <a:gd name="connsiteY50" fmla="*/ 347813 h 439199"/>
                <a:gd name="connsiteX51" fmla="*/ 235423 w 410808"/>
                <a:gd name="connsiteY51" fmla="*/ 322496 h 439199"/>
                <a:gd name="connsiteX52" fmla="*/ 236294 w 410808"/>
                <a:gd name="connsiteY52" fmla="*/ 309750 h 439199"/>
                <a:gd name="connsiteX53" fmla="*/ 236501 w 410808"/>
                <a:gd name="connsiteY53" fmla="*/ 304226 h 439199"/>
                <a:gd name="connsiteX54" fmla="*/ 236760 w 410808"/>
                <a:gd name="connsiteY54" fmla="*/ 299081 h 439199"/>
                <a:gd name="connsiteX55" fmla="*/ 237715 w 410808"/>
                <a:gd name="connsiteY55" fmla="*/ 278511 h 439199"/>
                <a:gd name="connsiteX56" fmla="*/ 238620 w 410808"/>
                <a:gd name="connsiteY56" fmla="*/ 237371 h 439199"/>
                <a:gd name="connsiteX57" fmla="*/ 240359 w 410808"/>
                <a:gd name="connsiteY57" fmla="*/ 155087 h 439199"/>
                <a:gd name="connsiteX58" fmla="*/ 241196 w 410808"/>
                <a:gd name="connsiteY58" fmla="*/ 113947 h 439199"/>
                <a:gd name="connsiteX59" fmla="*/ 241280 w 410808"/>
                <a:gd name="connsiteY59" fmla="*/ 108804 h 439199"/>
                <a:gd name="connsiteX60" fmla="*/ 241306 w 410808"/>
                <a:gd name="connsiteY60" fmla="*/ 107574 h 439199"/>
                <a:gd name="connsiteX61" fmla="*/ 241356 w 410808"/>
                <a:gd name="connsiteY61" fmla="*/ 106714 h 439199"/>
                <a:gd name="connsiteX62" fmla="*/ 241442 w 410808"/>
                <a:gd name="connsiteY62" fmla="*/ 104992 h 439199"/>
                <a:gd name="connsiteX63" fmla="*/ 242208 w 410808"/>
                <a:gd name="connsiteY63" fmla="*/ 98195 h 439199"/>
                <a:gd name="connsiteX64" fmla="*/ 245531 w 410808"/>
                <a:gd name="connsiteY64" fmla="*/ 85091 h 439199"/>
                <a:gd name="connsiteX65" fmla="*/ 259313 w 410808"/>
                <a:gd name="connsiteY65" fmla="*/ 62189 h 439199"/>
                <a:gd name="connsiteX66" fmla="*/ 280612 w 410808"/>
                <a:gd name="connsiteY66" fmla="*/ 46525 h 439199"/>
                <a:gd name="connsiteX67" fmla="*/ 306280 w 410808"/>
                <a:gd name="connsiteY67" fmla="*/ 41060 h 439199"/>
                <a:gd name="connsiteX68" fmla="*/ 332208 w 410808"/>
                <a:gd name="connsiteY68" fmla="*/ 46223 h 439199"/>
                <a:gd name="connsiteX69" fmla="*/ 354259 w 410808"/>
                <a:gd name="connsiteY69" fmla="*/ 61931 h 439199"/>
                <a:gd name="connsiteX70" fmla="*/ 368713 w 410808"/>
                <a:gd name="connsiteY70" fmla="*/ 85641 h 439199"/>
                <a:gd name="connsiteX71" fmla="*/ 372929 w 410808"/>
                <a:gd name="connsiteY71" fmla="*/ 113809 h 439199"/>
                <a:gd name="connsiteX72" fmla="*/ 366004 w 410808"/>
                <a:gd name="connsiteY72" fmla="*/ 141782 h 439199"/>
                <a:gd name="connsiteX73" fmla="*/ 348408 w 410808"/>
                <a:gd name="connsiteY73" fmla="*/ 164901 h 439199"/>
                <a:gd name="connsiteX74" fmla="*/ 322992 w 410808"/>
                <a:gd name="connsiteY74" fmla="*/ 178673 h 439199"/>
                <a:gd name="connsiteX75" fmla="*/ 308664 w 410808"/>
                <a:gd name="connsiteY75" fmla="*/ 181411 h 439199"/>
                <a:gd name="connsiteX76" fmla="*/ 306826 w 410808"/>
                <a:gd name="connsiteY76" fmla="*/ 181527 h 439199"/>
                <a:gd name="connsiteX77" fmla="*/ 304809 w 410808"/>
                <a:gd name="connsiteY77" fmla="*/ 181640 h 439199"/>
                <a:gd name="connsiteX78" fmla="*/ 299847 w 410808"/>
                <a:gd name="connsiteY78" fmla="*/ 181779 h 439199"/>
                <a:gd name="connsiteX79" fmla="*/ 289923 w 410808"/>
                <a:gd name="connsiteY79" fmla="*/ 182053 h 439199"/>
                <a:gd name="connsiteX80" fmla="*/ 252958 w 410808"/>
                <a:gd name="connsiteY80" fmla="*/ 183076 h 439199"/>
                <a:gd name="connsiteX81" fmla="*/ 252277 w 410808"/>
                <a:gd name="connsiteY81" fmla="*/ 215384 h 439199"/>
                <a:gd name="connsiteX82" fmla="*/ 289923 w 410808"/>
                <a:gd name="connsiteY82" fmla="*/ 215898 h 439199"/>
                <a:gd name="connsiteX83" fmla="*/ 299847 w 410808"/>
                <a:gd name="connsiteY83" fmla="*/ 216033 h 439199"/>
                <a:gd name="connsiteX84" fmla="*/ 304809 w 410808"/>
                <a:gd name="connsiteY84" fmla="*/ 216102 h 439199"/>
                <a:gd name="connsiteX85" fmla="*/ 310123 w 410808"/>
                <a:gd name="connsiteY85" fmla="*/ 216052 h 439199"/>
                <a:gd name="connsiteX86" fmla="*/ 331451 w 410808"/>
                <a:gd name="connsiteY86" fmla="*/ 213097 h 439199"/>
                <a:gd name="connsiteX87" fmla="*/ 370314 w 410808"/>
                <a:gd name="connsiteY87" fmla="*/ 194020 h 439199"/>
                <a:gd name="connsiteX88" fmla="*/ 398200 w 410808"/>
                <a:gd name="connsiteY88" fmla="*/ 159964 h 439199"/>
                <a:gd name="connsiteX89" fmla="*/ 405227 w 410808"/>
                <a:gd name="connsiteY89" fmla="*/ 72915 h 4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10808" h="439199">
                  <a:moveTo>
                    <a:pt x="405227" y="72915"/>
                  </a:moveTo>
                  <a:cubicBezTo>
                    <a:pt x="400578" y="58757"/>
                    <a:pt x="393120" y="45570"/>
                    <a:pt x="383294" y="34663"/>
                  </a:cubicBezTo>
                  <a:cubicBezTo>
                    <a:pt x="373506" y="23731"/>
                    <a:pt x="361554" y="14946"/>
                    <a:pt x="348424" y="8998"/>
                  </a:cubicBezTo>
                  <a:cubicBezTo>
                    <a:pt x="322142" y="-3040"/>
                    <a:pt x="291299" y="-2942"/>
                    <a:pt x="265296" y="8948"/>
                  </a:cubicBezTo>
                  <a:cubicBezTo>
                    <a:pt x="239223" y="20705"/>
                    <a:pt x="218629" y="43946"/>
                    <a:pt x="209272" y="71420"/>
                  </a:cubicBezTo>
                  <a:cubicBezTo>
                    <a:pt x="206934" y="78283"/>
                    <a:pt x="205287" y="85393"/>
                    <a:pt x="204362" y="92591"/>
                  </a:cubicBezTo>
                  <a:cubicBezTo>
                    <a:pt x="203373" y="99719"/>
                    <a:pt x="203378" y="107278"/>
                    <a:pt x="203494" y="113947"/>
                  </a:cubicBezTo>
                  <a:lnTo>
                    <a:pt x="203862" y="155087"/>
                  </a:lnTo>
                  <a:lnTo>
                    <a:pt x="204482" y="237371"/>
                  </a:lnTo>
                  <a:lnTo>
                    <a:pt x="204703" y="278511"/>
                  </a:lnTo>
                  <a:cubicBezTo>
                    <a:pt x="204730" y="285369"/>
                    <a:pt x="204655" y="292225"/>
                    <a:pt x="204760" y="299081"/>
                  </a:cubicBezTo>
                  <a:cubicBezTo>
                    <a:pt x="204797" y="302485"/>
                    <a:pt x="204913" y="305996"/>
                    <a:pt x="204892" y="309309"/>
                  </a:cubicBezTo>
                  <a:cubicBezTo>
                    <a:pt x="204935" y="312621"/>
                    <a:pt x="204706" y="315914"/>
                    <a:pt x="204642" y="319233"/>
                  </a:cubicBezTo>
                  <a:cubicBezTo>
                    <a:pt x="204223" y="325837"/>
                    <a:pt x="203496" y="332475"/>
                    <a:pt x="202117" y="339029"/>
                  </a:cubicBezTo>
                  <a:cubicBezTo>
                    <a:pt x="200780" y="345595"/>
                    <a:pt x="198632" y="352005"/>
                    <a:pt x="195891" y="358138"/>
                  </a:cubicBezTo>
                  <a:cubicBezTo>
                    <a:pt x="190381" y="370388"/>
                    <a:pt x="182595" y="381725"/>
                    <a:pt x="172778" y="390919"/>
                  </a:cubicBezTo>
                  <a:cubicBezTo>
                    <a:pt x="153090" y="409188"/>
                    <a:pt x="126137" y="419148"/>
                    <a:pt x="99701" y="416828"/>
                  </a:cubicBezTo>
                  <a:cubicBezTo>
                    <a:pt x="86501" y="415924"/>
                    <a:pt x="73485" y="412131"/>
                    <a:pt x="61780" y="405754"/>
                  </a:cubicBezTo>
                  <a:cubicBezTo>
                    <a:pt x="50049" y="399398"/>
                    <a:pt x="39725" y="390368"/>
                    <a:pt x="31507" y="379649"/>
                  </a:cubicBezTo>
                  <a:cubicBezTo>
                    <a:pt x="27379" y="374303"/>
                    <a:pt x="23745" y="368555"/>
                    <a:pt x="20639" y="362519"/>
                  </a:cubicBezTo>
                  <a:cubicBezTo>
                    <a:pt x="17531" y="356489"/>
                    <a:pt x="14908" y="350172"/>
                    <a:pt x="13089" y="343608"/>
                  </a:cubicBezTo>
                  <a:cubicBezTo>
                    <a:pt x="9155" y="330566"/>
                    <a:pt x="8248" y="316667"/>
                    <a:pt x="10038" y="303436"/>
                  </a:cubicBezTo>
                  <a:cubicBezTo>
                    <a:pt x="11020" y="296807"/>
                    <a:pt x="12548" y="290269"/>
                    <a:pt x="14586" y="283970"/>
                  </a:cubicBezTo>
                  <a:cubicBezTo>
                    <a:pt x="16710" y="277693"/>
                    <a:pt x="19338" y="271666"/>
                    <a:pt x="22408" y="266007"/>
                  </a:cubicBezTo>
                  <a:cubicBezTo>
                    <a:pt x="25433" y="260324"/>
                    <a:pt x="29016" y="255071"/>
                    <a:pt x="32914" y="250254"/>
                  </a:cubicBezTo>
                  <a:cubicBezTo>
                    <a:pt x="36748" y="245391"/>
                    <a:pt x="41021" y="240991"/>
                    <a:pt x="45733" y="237251"/>
                  </a:cubicBezTo>
                  <a:cubicBezTo>
                    <a:pt x="64156" y="221787"/>
                    <a:pt x="88593" y="215138"/>
                    <a:pt x="113570" y="215045"/>
                  </a:cubicBezTo>
                  <a:cubicBezTo>
                    <a:pt x="139421" y="215084"/>
                    <a:pt x="165270" y="215478"/>
                    <a:pt x="191127" y="215325"/>
                  </a:cubicBezTo>
                  <a:lnTo>
                    <a:pt x="190929" y="187223"/>
                  </a:lnTo>
                  <a:cubicBezTo>
                    <a:pt x="165190" y="187793"/>
                    <a:pt x="139439" y="189580"/>
                    <a:pt x="113703" y="191528"/>
                  </a:cubicBezTo>
                  <a:cubicBezTo>
                    <a:pt x="99353" y="192625"/>
                    <a:pt x="85175" y="196201"/>
                    <a:pt x="71854" y="201940"/>
                  </a:cubicBezTo>
                  <a:cubicBezTo>
                    <a:pt x="65184" y="204763"/>
                    <a:pt x="58851" y="208380"/>
                    <a:pt x="52843" y="212357"/>
                  </a:cubicBezTo>
                  <a:cubicBezTo>
                    <a:pt x="46863" y="216392"/>
                    <a:pt x="41182" y="220860"/>
                    <a:pt x="36125" y="225973"/>
                  </a:cubicBezTo>
                  <a:cubicBezTo>
                    <a:pt x="30974" y="230977"/>
                    <a:pt x="26456" y="236607"/>
                    <a:pt x="22431" y="242521"/>
                  </a:cubicBezTo>
                  <a:cubicBezTo>
                    <a:pt x="18388" y="248430"/>
                    <a:pt x="14856" y="254692"/>
                    <a:pt x="11996" y="261262"/>
                  </a:cubicBezTo>
                  <a:cubicBezTo>
                    <a:pt x="6026" y="274304"/>
                    <a:pt x="2201" y="288266"/>
                    <a:pt x="653" y="302749"/>
                  </a:cubicBezTo>
                  <a:cubicBezTo>
                    <a:pt x="-775" y="317368"/>
                    <a:pt x="130" y="332351"/>
                    <a:pt x="3454" y="346888"/>
                  </a:cubicBezTo>
                  <a:cubicBezTo>
                    <a:pt x="6834" y="361421"/>
                    <a:pt x="12832" y="375483"/>
                    <a:pt x="21308" y="388209"/>
                  </a:cubicBezTo>
                  <a:cubicBezTo>
                    <a:pt x="29806" y="400883"/>
                    <a:pt x="40859" y="412268"/>
                    <a:pt x="54074" y="420941"/>
                  </a:cubicBezTo>
                  <a:cubicBezTo>
                    <a:pt x="67269" y="429597"/>
                    <a:pt x="82567" y="435417"/>
                    <a:pt x="98217" y="437778"/>
                  </a:cubicBezTo>
                  <a:cubicBezTo>
                    <a:pt x="100177" y="438144"/>
                    <a:pt x="102132" y="438333"/>
                    <a:pt x="104095" y="438545"/>
                  </a:cubicBezTo>
                  <a:cubicBezTo>
                    <a:pt x="106053" y="438764"/>
                    <a:pt x="108018" y="438976"/>
                    <a:pt x="110082" y="439039"/>
                  </a:cubicBezTo>
                  <a:cubicBezTo>
                    <a:pt x="112127" y="439154"/>
                    <a:pt x="114173" y="439232"/>
                    <a:pt x="116215" y="439187"/>
                  </a:cubicBezTo>
                  <a:cubicBezTo>
                    <a:pt x="118264" y="439200"/>
                    <a:pt x="120311" y="439145"/>
                    <a:pt x="122350" y="438993"/>
                  </a:cubicBezTo>
                  <a:cubicBezTo>
                    <a:pt x="130532" y="438542"/>
                    <a:pt x="138662" y="437110"/>
                    <a:pt x="146552" y="434799"/>
                  </a:cubicBezTo>
                  <a:cubicBezTo>
                    <a:pt x="154446" y="432514"/>
                    <a:pt x="162134" y="429416"/>
                    <a:pt x="169484" y="425577"/>
                  </a:cubicBezTo>
                  <a:cubicBezTo>
                    <a:pt x="176844" y="421740"/>
                    <a:pt x="183753" y="416995"/>
                    <a:pt x="190254" y="411687"/>
                  </a:cubicBezTo>
                  <a:cubicBezTo>
                    <a:pt x="203123" y="400880"/>
                    <a:pt x="213711" y="387133"/>
                    <a:pt x="221565" y="371865"/>
                  </a:cubicBezTo>
                  <a:cubicBezTo>
                    <a:pt x="222577" y="369970"/>
                    <a:pt x="223498" y="368028"/>
                    <a:pt x="224367" y="366059"/>
                  </a:cubicBezTo>
                  <a:cubicBezTo>
                    <a:pt x="225271" y="364104"/>
                    <a:pt x="226086" y="362113"/>
                    <a:pt x="226845" y="360095"/>
                  </a:cubicBezTo>
                  <a:cubicBezTo>
                    <a:pt x="228462" y="356105"/>
                    <a:pt x="229772" y="351981"/>
                    <a:pt x="230857" y="347813"/>
                  </a:cubicBezTo>
                  <a:cubicBezTo>
                    <a:pt x="233096" y="339488"/>
                    <a:pt x="234490" y="330984"/>
                    <a:pt x="235423" y="322496"/>
                  </a:cubicBezTo>
                  <a:cubicBezTo>
                    <a:pt x="235752" y="318241"/>
                    <a:pt x="236175" y="313997"/>
                    <a:pt x="236294" y="309750"/>
                  </a:cubicBezTo>
                  <a:lnTo>
                    <a:pt x="236501" y="304226"/>
                  </a:lnTo>
                  <a:lnTo>
                    <a:pt x="236760" y="299081"/>
                  </a:lnTo>
                  <a:lnTo>
                    <a:pt x="237715" y="278511"/>
                  </a:lnTo>
                  <a:lnTo>
                    <a:pt x="238620" y="237371"/>
                  </a:lnTo>
                  <a:lnTo>
                    <a:pt x="240359" y="155087"/>
                  </a:lnTo>
                  <a:lnTo>
                    <a:pt x="241196" y="113947"/>
                  </a:lnTo>
                  <a:lnTo>
                    <a:pt x="241280" y="108804"/>
                  </a:lnTo>
                  <a:lnTo>
                    <a:pt x="241306" y="107574"/>
                  </a:lnTo>
                  <a:lnTo>
                    <a:pt x="241356" y="106714"/>
                  </a:lnTo>
                  <a:lnTo>
                    <a:pt x="241442" y="104992"/>
                  </a:lnTo>
                  <a:cubicBezTo>
                    <a:pt x="241588" y="102703"/>
                    <a:pt x="241849" y="100435"/>
                    <a:pt x="242208" y="98195"/>
                  </a:cubicBezTo>
                  <a:cubicBezTo>
                    <a:pt x="242959" y="93722"/>
                    <a:pt x="243989" y="89319"/>
                    <a:pt x="245531" y="85091"/>
                  </a:cubicBezTo>
                  <a:cubicBezTo>
                    <a:pt x="248591" y="76630"/>
                    <a:pt x="253398" y="68882"/>
                    <a:pt x="259313" y="62189"/>
                  </a:cubicBezTo>
                  <a:cubicBezTo>
                    <a:pt x="265289" y="55536"/>
                    <a:pt x="272591" y="50149"/>
                    <a:pt x="280612" y="46525"/>
                  </a:cubicBezTo>
                  <a:cubicBezTo>
                    <a:pt x="288648" y="42910"/>
                    <a:pt x="297369" y="41077"/>
                    <a:pt x="306280" y="41060"/>
                  </a:cubicBezTo>
                  <a:cubicBezTo>
                    <a:pt x="315179" y="40910"/>
                    <a:pt x="323995" y="42656"/>
                    <a:pt x="332208" y="46223"/>
                  </a:cubicBezTo>
                  <a:cubicBezTo>
                    <a:pt x="340413" y="49781"/>
                    <a:pt x="347999" y="55153"/>
                    <a:pt x="354259" y="61931"/>
                  </a:cubicBezTo>
                  <a:cubicBezTo>
                    <a:pt x="360472" y="68745"/>
                    <a:pt x="365502" y="76790"/>
                    <a:pt x="368713" y="85641"/>
                  </a:cubicBezTo>
                  <a:cubicBezTo>
                    <a:pt x="371944" y="94462"/>
                    <a:pt x="373395" y="104120"/>
                    <a:pt x="372929" y="113809"/>
                  </a:cubicBezTo>
                  <a:cubicBezTo>
                    <a:pt x="372502" y="123445"/>
                    <a:pt x="370189" y="132995"/>
                    <a:pt x="366004" y="141782"/>
                  </a:cubicBezTo>
                  <a:cubicBezTo>
                    <a:pt x="361795" y="150525"/>
                    <a:pt x="355854" y="158587"/>
                    <a:pt x="348408" y="164901"/>
                  </a:cubicBezTo>
                  <a:cubicBezTo>
                    <a:pt x="340986" y="171225"/>
                    <a:pt x="332299" y="175979"/>
                    <a:pt x="322992" y="178673"/>
                  </a:cubicBezTo>
                  <a:cubicBezTo>
                    <a:pt x="318349" y="180062"/>
                    <a:pt x="313555" y="181006"/>
                    <a:pt x="308664" y="181411"/>
                  </a:cubicBezTo>
                  <a:lnTo>
                    <a:pt x="306826" y="181527"/>
                  </a:lnTo>
                  <a:cubicBezTo>
                    <a:pt x="306157" y="181562"/>
                    <a:pt x="305737" y="181629"/>
                    <a:pt x="304809" y="181640"/>
                  </a:cubicBezTo>
                  <a:lnTo>
                    <a:pt x="299847" y="181779"/>
                  </a:lnTo>
                  <a:lnTo>
                    <a:pt x="289923" y="182053"/>
                  </a:lnTo>
                  <a:lnTo>
                    <a:pt x="252958" y="183076"/>
                  </a:lnTo>
                  <a:lnTo>
                    <a:pt x="252277" y="215384"/>
                  </a:lnTo>
                  <a:lnTo>
                    <a:pt x="289923" y="215898"/>
                  </a:lnTo>
                  <a:lnTo>
                    <a:pt x="299847" y="216033"/>
                  </a:lnTo>
                  <a:lnTo>
                    <a:pt x="304809" y="216102"/>
                  </a:lnTo>
                  <a:lnTo>
                    <a:pt x="310123" y="216052"/>
                  </a:lnTo>
                  <a:cubicBezTo>
                    <a:pt x="317289" y="215826"/>
                    <a:pt x="324450" y="214829"/>
                    <a:pt x="331451" y="213097"/>
                  </a:cubicBezTo>
                  <a:cubicBezTo>
                    <a:pt x="345480" y="209706"/>
                    <a:pt x="358841" y="203157"/>
                    <a:pt x="370314" y="194020"/>
                  </a:cubicBezTo>
                  <a:cubicBezTo>
                    <a:pt x="381841" y="184933"/>
                    <a:pt x="391276" y="173115"/>
                    <a:pt x="398200" y="159964"/>
                  </a:cubicBezTo>
                  <a:cubicBezTo>
                    <a:pt x="412085" y="133541"/>
                    <a:pt x="414616" y="101255"/>
                    <a:pt x="405227" y="72915"/>
                  </a:cubicBezTo>
                </a:path>
              </a:pathLst>
            </a:custGeom>
            <a:solidFill>
              <a:schemeClr val="accent1"/>
            </a:solidFill>
            <a:ln w="3905" cap="flat">
              <a:noFill/>
              <a:prstDash val="solid"/>
              <a:miter/>
            </a:ln>
          </p:spPr>
          <p:txBody>
            <a:bodyPr rtlCol="0" anchor="ctr"/>
            <a:lstStyle/>
            <a:p>
              <a:endParaRPr lang="en-US">
                <a:solidFill>
                  <a:schemeClr val="tx2">
                    <a:lumMod val="40000"/>
                    <a:lumOff val="60000"/>
                  </a:schemeClr>
                </a:solidFill>
              </a:endParaRPr>
            </a:p>
          </p:txBody>
        </p:sp>
      </p:grpSp>
    </p:spTree>
    <p:extLst>
      <p:ext uri="{BB962C8B-B14F-4D97-AF65-F5344CB8AC3E}">
        <p14:creationId xmlns:p14="http://schemas.microsoft.com/office/powerpoint/2010/main" val="31796545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ver with Photo R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672540-1147-614D-8DA9-896A245EB37C}"/>
              </a:ext>
            </a:extLst>
          </p:cNvPr>
          <p:cNvSpPr/>
          <p:nvPr userDrawn="1"/>
        </p:nvSpPr>
        <p:spPr>
          <a:xfrm>
            <a:off x="6108001" y="1836000"/>
            <a:ext cx="6083999" cy="3117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6108001" y="1836000"/>
            <a:ext cx="6083999" cy="3117600"/>
          </a:xfrm>
          <a:noFill/>
        </p:spPr>
        <p:txBody>
          <a:bodyPr lIns="1296000" tIns="1440000" rIns="720000" bIns="360000" anchor="t" anchorCtr="0">
            <a:normAutofit/>
          </a:bodyPr>
          <a:lstStyle>
            <a:lvl1pPr marL="0" marR="0" indent="0" algn="l" defTabSz="914400" rtl="0" eaLnBrk="1" fontAlgn="auto" latinLnBrk="0" hangingPunct="1">
              <a:lnSpc>
                <a:spcPct val="100000"/>
              </a:lnSpc>
              <a:spcBef>
                <a:spcPct val="0"/>
              </a:spcBef>
              <a:spcAft>
                <a:spcPts val="0"/>
              </a:spcAft>
              <a:buClrTx/>
              <a:buSzTx/>
              <a:buFontTx/>
              <a:buNone/>
              <a:tabLst/>
              <a:defRPr sz="3200" b="1" i="0" spc="-150">
                <a:solidFill>
                  <a:schemeClr val="tx1"/>
                </a:solidFill>
                <a:latin typeface="Arial Black" panose="020B0604020202020204" pitchFamily="34" charset="0"/>
                <a:cs typeface="Arial Black" panose="020B0604020202020204" pitchFamily="34" charset="0"/>
              </a:defRPr>
            </a:lvl1pPr>
          </a:lstStyle>
          <a:p>
            <a:r>
              <a:rPr lang="en-US"/>
              <a:t>Deck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6108001" y="4950000"/>
            <a:ext cx="6083999" cy="813600"/>
          </a:xfrm>
          <a:prstGeom prst="rect">
            <a:avLst/>
          </a:prstGeom>
          <a:solidFill>
            <a:schemeClr val="tx2">
              <a:lumMod val="20000"/>
              <a:lumOff val="80000"/>
            </a:schemeClr>
          </a:solidFill>
        </p:spPr>
        <p:txBody>
          <a:bodyPr lIns="1296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aphic 6">
            <a:extLst>
              <a:ext uri="{FF2B5EF4-FFF2-40B4-BE49-F238E27FC236}">
                <a16:creationId xmlns:a16="http://schemas.microsoft.com/office/drawing/2014/main" id="{35FC0794-381B-6642-ACBD-511DE199CD77}"/>
              </a:ext>
            </a:extLst>
          </p:cNvPr>
          <p:cNvGrpSpPr/>
          <p:nvPr userDrawn="1"/>
        </p:nvGrpSpPr>
        <p:grpSpPr>
          <a:xfrm>
            <a:off x="6826163" y="2361601"/>
            <a:ext cx="1949437" cy="439199"/>
            <a:chOff x="3721526" y="2201333"/>
            <a:chExt cx="1949437" cy="439199"/>
          </a:xfrm>
        </p:grpSpPr>
        <p:sp>
          <p:nvSpPr>
            <p:cNvPr id="7" name="Graphic 6">
              <a:extLst>
                <a:ext uri="{FF2B5EF4-FFF2-40B4-BE49-F238E27FC236}">
                  <a16:creationId xmlns:a16="http://schemas.microsoft.com/office/drawing/2014/main" id="{35998E0A-9BE5-6D49-94C6-4F5A5AA8E5A8}"/>
                </a:ext>
              </a:extLst>
            </p:cNvPr>
            <p:cNvSpPr/>
            <p:nvPr/>
          </p:nvSpPr>
          <p:spPr>
            <a:xfrm>
              <a:off x="4295120" y="2307209"/>
              <a:ext cx="1375843" cy="232533"/>
            </a:xfrm>
            <a:custGeom>
              <a:avLst/>
              <a:gdLst>
                <a:gd name="connsiteX0" fmla="*/ 516051 w 1375843"/>
                <a:gd name="connsiteY0" fmla="*/ 68048 h 232533"/>
                <a:gd name="connsiteX1" fmla="*/ 578107 w 1375843"/>
                <a:gd name="connsiteY1" fmla="*/ 104431 h 232533"/>
                <a:gd name="connsiteX2" fmla="*/ 540432 w 1375843"/>
                <a:gd name="connsiteY2" fmla="*/ 124363 h 232533"/>
                <a:gd name="connsiteX3" fmla="*/ 515734 w 1375843"/>
                <a:gd name="connsiteY3" fmla="*/ 105062 h 232533"/>
                <a:gd name="connsiteX4" fmla="*/ 501172 w 1375843"/>
                <a:gd name="connsiteY4" fmla="*/ 115818 h 232533"/>
                <a:gd name="connsiteX5" fmla="*/ 514153 w 1375843"/>
                <a:gd name="connsiteY5" fmla="*/ 127840 h 232533"/>
                <a:gd name="connsiteX6" fmla="*/ 533783 w 1375843"/>
                <a:gd name="connsiteY6" fmla="*/ 132904 h 232533"/>
                <a:gd name="connsiteX7" fmla="*/ 579056 w 1375843"/>
                <a:gd name="connsiteY7" fmla="*/ 179095 h 232533"/>
                <a:gd name="connsiteX8" fmla="*/ 516051 w 1375843"/>
                <a:gd name="connsiteY8" fmla="*/ 232561 h 232533"/>
                <a:gd name="connsiteX9" fmla="*/ 449877 w 1375843"/>
                <a:gd name="connsiteY9" fmla="*/ 194280 h 232533"/>
                <a:gd name="connsiteX10" fmla="*/ 487238 w 1375843"/>
                <a:gd name="connsiteY10" fmla="*/ 173713 h 232533"/>
                <a:gd name="connsiteX11" fmla="*/ 516369 w 1375843"/>
                <a:gd name="connsiteY11" fmla="*/ 194912 h 232533"/>
                <a:gd name="connsiteX12" fmla="*/ 532833 w 1375843"/>
                <a:gd name="connsiteY12" fmla="*/ 182890 h 232533"/>
                <a:gd name="connsiteX13" fmla="*/ 518585 w 1375843"/>
                <a:gd name="connsiteY13" fmla="*/ 171185 h 232533"/>
                <a:gd name="connsiteX14" fmla="*/ 500222 w 1375843"/>
                <a:gd name="connsiteY14" fmla="*/ 166756 h 232533"/>
                <a:gd name="connsiteX15" fmla="*/ 455577 w 1375843"/>
                <a:gd name="connsiteY15" fmla="*/ 118668 h 232533"/>
                <a:gd name="connsiteX16" fmla="*/ 516051 w 1375843"/>
                <a:gd name="connsiteY16" fmla="*/ 68048 h 232533"/>
                <a:gd name="connsiteX17" fmla="*/ 731570 w 1375843"/>
                <a:gd name="connsiteY17" fmla="*/ 68048 h 232533"/>
                <a:gd name="connsiteX18" fmla="*/ 793630 w 1375843"/>
                <a:gd name="connsiteY18" fmla="*/ 104431 h 232533"/>
                <a:gd name="connsiteX19" fmla="*/ 755951 w 1375843"/>
                <a:gd name="connsiteY19" fmla="*/ 124363 h 232533"/>
                <a:gd name="connsiteX20" fmla="*/ 731253 w 1375843"/>
                <a:gd name="connsiteY20" fmla="*/ 105062 h 232533"/>
                <a:gd name="connsiteX21" fmla="*/ 716691 w 1375843"/>
                <a:gd name="connsiteY21" fmla="*/ 115818 h 232533"/>
                <a:gd name="connsiteX22" fmla="*/ 729672 w 1375843"/>
                <a:gd name="connsiteY22" fmla="*/ 127840 h 232533"/>
                <a:gd name="connsiteX23" fmla="*/ 749302 w 1375843"/>
                <a:gd name="connsiteY23" fmla="*/ 132904 h 232533"/>
                <a:gd name="connsiteX24" fmla="*/ 794579 w 1375843"/>
                <a:gd name="connsiteY24" fmla="*/ 179095 h 232533"/>
                <a:gd name="connsiteX25" fmla="*/ 731570 w 1375843"/>
                <a:gd name="connsiteY25" fmla="*/ 232561 h 232533"/>
                <a:gd name="connsiteX26" fmla="*/ 665400 w 1375843"/>
                <a:gd name="connsiteY26" fmla="*/ 194280 h 232533"/>
                <a:gd name="connsiteX27" fmla="*/ 702761 w 1375843"/>
                <a:gd name="connsiteY27" fmla="*/ 173713 h 232533"/>
                <a:gd name="connsiteX28" fmla="*/ 731888 w 1375843"/>
                <a:gd name="connsiteY28" fmla="*/ 194912 h 232533"/>
                <a:gd name="connsiteX29" fmla="*/ 748352 w 1375843"/>
                <a:gd name="connsiteY29" fmla="*/ 182890 h 232533"/>
                <a:gd name="connsiteX30" fmla="*/ 734105 w 1375843"/>
                <a:gd name="connsiteY30" fmla="*/ 171185 h 232533"/>
                <a:gd name="connsiteX31" fmla="*/ 715742 w 1375843"/>
                <a:gd name="connsiteY31" fmla="*/ 166756 h 232533"/>
                <a:gd name="connsiteX32" fmla="*/ 671096 w 1375843"/>
                <a:gd name="connsiteY32" fmla="*/ 118668 h 232533"/>
                <a:gd name="connsiteX33" fmla="*/ 731570 w 1375843"/>
                <a:gd name="connsiteY33" fmla="*/ 68048 h 232533"/>
                <a:gd name="connsiteX34" fmla="*/ 243314 w 1375843"/>
                <a:gd name="connsiteY34" fmla="*/ 68047 h 232533"/>
                <a:gd name="connsiteX35" fmla="*/ 323101 w 1375843"/>
                <a:gd name="connsiteY35" fmla="*/ 151569 h 232533"/>
                <a:gd name="connsiteX36" fmla="*/ 322466 w 1375843"/>
                <a:gd name="connsiteY36" fmla="*/ 162956 h 232533"/>
                <a:gd name="connsiteX37" fmla="*/ 207534 w 1375843"/>
                <a:gd name="connsiteY37" fmla="*/ 162956 h 232533"/>
                <a:gd name="connsiteX38" fmla="*/ 245213 w 1375843"/>
                <a:gd name="connsiteY38" fmla="*/ 194597 h 232533"/>
                <a:gd name="connsiteX39" fmla="*/ 278773 w 1375843"/>
                <a:gd name="connsiteY39" fmla="*/ 175613 h 232533"/>
                <a:gd name="connsiteX40" fmla="*/ 317719 w 1375843"/>
                <a:gd name="connsiteY40" fmla="*/ 191116 h 232533"/>
                <a:gd name="connsiteX41" fmla="*/ 245213 w 1375843"/>
                <a:gd name="connsiteY41" fmla="*/ 232560 h 232533"/>
                <a:gd name="connsiteX42" fmla="*/ 162260 w 1375843"/>
                <a:gd name="connsiteY42" fmla="*/ 150303 h 232533"/>
                <a:gd name="connsiteX43" fmla="*/ 243314 w 1375843"/>
                <a:gd name="connsiteY43" fmla="*/ 68047 h 232533"/>
                <a:gd name="connsiteX44" fmla="*/ 1002285 w 1375843"/>
                <a:gd name="connsiteY44" fmla="*/ 68047 h 232533"/>
                <a:gd name="connsiteX45" fmla="*/ 1082068 w 1375843"/>
                <a:gd name="connsiteY45" fmla="*/ 151569 h 232533"/>
                <a:gd name="connsiteX46" fmla="*/ 1081436 w 1375843"/>
                <a:gd name="connsiteY46" fmla="*/ 162956 h 232533"/>
                <a:gd name="connsiteX47" fmla="*/ 966504 w 1375843"/>
                <a:gd name="connsiteY47" fmla="*/ 162956 h 232533"/>
                <a:gd name="connsiteX48" fmla="*/ 1004183 w 1375843"/>
                <a:gd name="connsiteY48" fmla="*/ 194597 h 232533"/>
                <a:gd name="connsiteX49" fmla="*/ 1037743 w 1375843"/>
                <a:gd name="connsiteY49" fmla="*/ 175613 h 232533"/>
                <a:gd name="connsiteX50" fmla="*/ 1076689 w 1375843"/>
                <a:gd name="connsiteY50" fmla="*/ 191116 h 232533"/>
                <a:gd name="connsiteX51" fmla="*/ 1004183 w 1375843"/>
                <a:gd name="connsiteY51" fmla="*/ 232560 h 232533"/>
                <a:gd name="connsiteX52" fmla="*/ 921231 w 1375843"/>
                <a:gd name="connsiteY52" fmla="*/ 150303 h 232533"/>
                <a:gd name="connsiteX53" fmla="*/ 1002285 w 1375843"/>
                <a:gd name="connsiteY53" fmla="*/ 68047 h 232533"/>
                <a:gd name="connsiteX54" fmla="*/ 871424 w 1375843"/>
                <a:gd name="connsiteY54" fmla="*/ 26288 h 232533"/>
                <a:gd name="connsiteX55" fmla="*/ 871424 w 1375843"/>
                <a:gd name="connsiteY55" fmla="*/ 72161 h 232533"/>
                <a:gd name="connsiteX56" fmla="*/ 911002 w 1375843"/>
                <a:gd name="connsiteY56" fmla="*/ 72161 h 232533"/>
                <a:gd name="connsiteX57" fmla="*/ 911002 w 1375843"/>
                <a:gd name="connsiteY57" fmla="*/ 110124 h 232533"/>
                <a:gd name="connsiteX58" fmla="*/ 871424 w 1375843"/>
                <a:gd name="connsiteY58" fmla="*/ 110124 h 232533"/>
                <a:gd name="connsiteX59" fmla="*/ 871424 w 1375843"/>
                <a:gd name="connsiteY59" fmla="*/ 167388 h 232533"/>
                <a:gd name="connsiteX60" fmla="*/ 893906 w 1375843"/>
                <a:gd name="connsiteY60" fmla="*/ 190797 h 232533"/>
                <a:gd name="connsiteX61" fmla="*/ 911002 w 1375843"/>
                <a:gd name="connsiteY61" fmla="*/ 186054 h 232533"/>
                <a:gd name="connsiteX62" fmla="*/ 911002 w 1375843"/>
                <a:gd name="connsiteY62" fmla="*/ 225918 h 232533"/>
                <a:gd name="connsiteX63" fmla="*/ 878709 w 1375843"/>
                <a:gd name="connsiteY63" fmla="*/ 232241 h 232533"/>
                <a:gd name="connsiteX64" fmla="*/ 825515 w 1375843"/>
                <a:gd name="connsiteY64" fmla="*/ 177195 h 232533"/>
                <a:gd name="connsiteX65" fmla="*/ 825515 w 1375843"/>
                <a:gd name="connsiteY65" fmla="*/ 110124 h 232533"/>
                <a:gd name="connsiteX66" fmla="*/ 803351 w 1375843"/>
                <a:gd name="connsiteY66" fmla="*/ 110124 h 232533"/>
                <a:gd name="connsiteX67" fmla="*/ 803351 w 1375843"/>
                <a:gd name="connsiteY67" fmla="*/ 72161 h 232533"/>
                <a:gd name="connsiteX68" fmla="*/ 825515 w 1375843"/>
                <a:gd name="connsiteY68" fmla="*/ 72161 h 232533"/>
                <a:gd name="connsiteX69" fmla="*/ 825515 w 1375843"/>
                <a:gd name="connsiteY69" fmla="*/ 26288 h 232533"/>
                <a:gd name="connsiteX70" fmla="*/ 871424 w 1375843"/>
                <a:gd name="connsiteY70" fmla="*/ 26288 h 232533"/>
                <a:gd name="connsiteX71" fmla="*/ 1336417 w 1375843"/>
                <a:gd name="connsiteY71" fmla="*/ 26288 h 232533"/>
                <a:gd name="connsiteX72" fmla="*/ 1336417 w 1375843"/>
                <a:gd name="connsiteY72" fmla="*/ 72161 h 232533"/>
                <a:gd name="connsiteX73" fmla="*/ 1375991 w 1375843"/>
                <a:gd name="connsiteY73" fmla="*/ 72161 h 232533"/>
                <a:gd name="connsiteX74" fmla="*/ 1375991 w 1375843"/>
                <a:gd name="connsiteY74" fmla="*/ 110124 h 232533"/>
                <a:gd name="connsiteX75" fmla="*/ 1336417 w 1375843"/>
                <a:gd name="connsiteY75" fmla="*/ 110124 h 232533"/>
                <a:gd name="connsiteX76" fmla="*/ 1336417 w 1375843"/>
                <a:gd name="connsiteY76" fmla="*/ 167388 h 232533"/>
                <a:gd name="connsiteX77" fmla="*/ 1358899 w 1375843"/>
                <a:gd name="connsiteY77" fmla="*/ 190797 h 232533"/>
                <a:gd name="connsiteX78" fmla="*/ 1375991 w 1375843"/>
                <a:gd name="connsiteY78" fmla="*/ 186054 h 232533"/>
                <a:gd name="connsiteX79" fmla="*/ 1375991 w 1375843"/>
                <a:gd name="connsiteY79" fmla="*/ 225918 h 232533"/>
                <a:gd name="connsiteX80" fmla="*/ 1343698 w 1375843"/>
                <a:gd name="connsiteY80" fmla="*/ 232241 h 232533"/>
                <a:gd name="connsiteX81" fmla="*/ 1290504 w 1375843"/>
                <a:gd name="connsiteY81" fmla="*/ 177195 h 232533"/>
                <a:gd name="connsiteX82" fmla="*/ 1290504 w 1375843"/>
                <a:gd name="connsiteY82" fmla="*/ 110124 h 232533"/>
                <a:gd name="connsiteX83" fmla="*/ 1268344 w 1375843"/>
                <a:gd name="connsiteY83" fmla="*/ 110124 h 232533"/>
                <a:gd name="connsiteX84" fmla="*/ 1268344 w 1375843"/>
                <a:gd name="connsiteY84" fmla="*/ 72161 h 232533"/>
                <a:gd name="connsiteX85" fmla="*/ 1290504 w 1375843"/>
                <a:gd name="connsiteY85" fmla="*/ 72161 h 232533"/>
                <a:gd name="connsiteX86" fmla="*/ 1290504 w 1375843"/>
                <a:gd name="connsiteY86" fmla="*/ 26288 h 232533"/>
                <a:gd name="connsiteX87" fmla="*/ 1336417 w 1375843"/>
                <a:gd name="connsiteY87" fmla="*/ 26288 h 232533"/>
                <a:gd name="connsiteX88" fmla="*/ 75506 w 1375843"/>
                <a:gd name="connsiteY88" fmla="*/ 6990 h 232533"/>
                <a:gd name="connsiteX89" fmla="*/ 156874 w 1375843"/>
                <a:gd name="connsiteY89" fmla="*/ 78487 h 232533"/>
                <a:gd name="connsiteX90" fmla="*/ 75506 w 1375843"/>
                <a:gd name="connsiteY90" fmla="*/ 149988 h 232533"/>
                <a:gd name="connsiteX91" fmla="*/ 47642 w 1375843"/>
                <a:gd name="connsiteY91" fmla="*/ 149988 h 232533"/>
                <a:gd name="connsiteX92" fmla="*/ 47642 w 1375843"/>
                <a:gd name="connsiteY92" fmla="*/ 228446 h 232533"/>
                <a:gd name="connsiteX93" fmla="*/ 148 w 1375843"/>
                <a:gd name="connsiteY93" fmla="*/ 228446 h 232533"/>
                <a:gd name="connsiteX94" fmla="*/ 148 w 1375843"/>
                <a:gd name="connsiteY94" fmla="*/ 6990 h 232533"/>
                <a:gd name="connsiteX95" fmla="*/ 75506 w 1375843"/>
                <a:gd name="connsiteY95" fmla="*/ 6990 h 232533"/>
                <a:gd name="connsiteX96" fmla="*/ 436104 w 1375843"/>
                <a:gd name="connsiteY96" fmla="*/ 68680 h 232533"/>
                <a:gd name="connsiteX97" fmla="*/ 444020 w 1375843"/>
                <a:gd name="connsiteY97" fmla="*/ 69629 h 232533"/>
                <a:gd name="connsiteX98" fmla="*/ 444020 w 1375843"/>
                <a:gd name="connsiteY98" fmla="*/ 117085 h 232533"/>
                <a:gd name="connsiteX99" fmla="*/ 432302 w 1375843"/>
                <a:gd name="connsiteY99" fmla="*/ 115188 h 232533"/>
                <a:gd name="connsiteX100" fmla="*/ 391461 w 1375843"/>
                <a:gd name="connsiteY100" fmla="*/ 164856 h 232533"/>
                <a:gd name="connsiteX101" fmla="*/ 391461 w 1375843"/>
                <a:gd name="connsiteY101" fmla="*/ 228446 h 232533"/>
                <a:gd name="connsiteX102" fmla="*/ 345552 w 1375843"/>
                <a:gd name="connsiteY102" fmla="*/ 228446 h 232533"/>
                <a:gd name="connsiteX103" fmla="*/ 345552 w 1375843"/>
                <a:gd name="connsiteY103" fmla="*/ 72161 h 232533"/>
                <a:gd name="connsiteX104" fmla="*/ 391144 w 1375843"/>
                <a:gd name="connsiteY104" fmla="*/ 72161 h 232533"/>
                <a:gd name="connsiteX105" fmla="*/ 391144 w 1375843"/>
                <a:gd name="connsiteY105" fmla="*/ 97788 h 232533"/>
                <a:gd name="connsiteX106" fmla="*/ 436104 w 1375843"/>
                <a:gd name="connsiteY106" fmla="*/ 68680 h 232533"/>
                <a:gd name="connsiteX107" fmla="*/ 646753 w 1375843"/>
                <a:gd name="connsiteY107" fmla="*/ 72159 h 232533"/>
                <a:gd name="connsiteX108" fmla="*/ 646753 w 1375843"/>
                <a:gd name="connsiteY108" fmla="*/ 228445 h 232533"/>
                <a:gd name="connsiteX109" fmla="*/ 600526 w 1375843"/>
                <a:gd name="connsiteY109" fmla="*/ 228445 h 232533"/>
                <a:gd name="connsiteX110" fmla="*/ 600526 w 1375843"/>
                <a:gd name="connsiteY110" fmla="*/ 72159 h 232533"/>
                <a:gd name="connsiteX111" fmla="*/ 646753 w 1375843"/>
                <a:gd name="connsiteY111" fmla="*/ 72159 h 232533"/>
                <a:gd name="connsiteX112" fmla="*/ 1196977 w 1375843"/>
                <a:gd name="connsiteY112" fmla="*/ 68048 h 232533"/>
                <a:gd name="connsiteX113" fmla="*/ 1254603 w 1375843"/>
                <a:gd name="connsiteY113" fmla="*/ 131957 h 232533"/>
                <a:gd name="connsiteX114" fmla="*/ 1254603 w 1375843"/>
                <a:gd name="connsiteY114" fmla="*/ 228446 h 232533"/>
                <a:gd name="connsiteX115" fmla="*/ 1208373 w 1375843"/>
                <a:gd name="connsiteY115" fmla="*/ 228446 h 232533"/>
                <a:gd name="connsiteX116" fmla="*/ 1208373 w 1375843"/>
                <a:gd name="connsiteY116" fmla="*/ 142709 h 232533"/>
                <a:gd name="connsiteX117" fmla="*/ 1180195 w 1375843"/>
                <a:gd name="connsiteY117" fmla="*/ 110441 h 232533"/>
                <a:gd name="connsiteX118" fmla="*/ 1150750 w 1375843"/>
                <a:gd name="connsiteY118" fmla="*/ 145558 h 232533"/>
                <a:gd name="connsiteX119" fmla="*/ 1150750 w 1375843"/>
                <a:gd name="connsiteY119" fmla="*/ 228446 h 232533"/>
                <a:gd name="connsiteX120" fmla="*/ 1104523 w 1375843"/>
                <a:gd name="connsiteY120" fmla="*/ 228446 h 232533"/>
                <a:gd name="connsiteX121" fmla="*/ 1104523 w 1375843"/>
                <a:gd name="connsiteY121" fmla="*/ 72160 h 232533"/>
                <a:gd name="connsiteX122" fmla="*/ 1150750 w 1375843"/>
                <a:gd name="connsiteY122" fmla="*/ 72160 h 232533"/>
                <a:gd name="connsiteX123" fmla="*/ 1150750 w 1375843"/>
                <a:gd name="connsiteY123" fmla="*/ 92092 h 232533"/>
                <a:gd name="connsiteX124" fmla="*/ 1196977 w 1375843"/>
                <a:gd name="connsiteY124" fmla="*/ 68048 h 232533"/>
                <a:gd name="connsiteX125" fmla="*/ 242996 w 1375843"/>
                <a:gd name="connsiteY125" fmla="*/ 104116 h 232533"/>
                <a:gd name="connsiteX126" fmla="*/ 207851 w 1375843"/>
                <a:gd name="connsiteY126" fmla="*/ 132903 h 232533"/>
                <a:gd name="connsiteX127" fmla="*/ 277823 w 1375843"/>
                <a:gd name="connsiteY127" fmla="*/ 132903 h 232533"/>
                <a:gd name="connsiteX128" fmla="*/ 242996 w 1375843"/>
                <a:gd name="connsiteY128" fmla="*/ 104116 h 232533"/>
                <a:gd name="connsiteX129" fmla="*/ 1001967 w 1375843"/>
                <a:gd name="connsiteY129" fmla="*/ 104116 h 232533"/>
                <a:gd name="connsiteX130" fmla="*/ 966822 w 1375843"/>
                <a:gd name="connsiteY130" fmla="*/ 132903 h 232533"/>
                <a:gd name="connsiteX131" fmla="*/ 1036794 w 1375843"/>
                <a:gd name="connsiteY131" fmla="*/ 132903 h 232533"/>
                <a:gd name="connsiteX132" fmla="*/ 1001967 w 1375843"/>
                <a:gd name="connsiteY132" fmla="*/ 104116 h 232533"/>
                <a:gd name="connsiteX133" fmla="*/ 76452 w 1375843"/>
                <a:gd name="connsiteY133" fmla="*/ 49700 h 232533"/>
                <a:gd name="connsiteX134" fmla="*/ 47642 w 1375843"/>
                <a:gd name="connsiteY134" fmla="*/ 49700 h 232533"/>
                <a:gd name="connsiteX135" fmla="*/ 47642 w 1375843"/>
                <a:gd name="connsiteY135" fmla="*/ 107909 h 232533"/>
                <a:gd name="connsiteX136" fmla="*/ 76452 w 1375843"/>
                <a:gd name="connsiteY136" fmla="*/ 107909 h 232533"/>
                <a:gd name="connsiteX137" fmla="*/ 109066 w 1375843"/>
                <a:gd name="connsiteY137" fmla="*/ 78805 h 232533"/>
                <a:gd name="connsiteX138" fmla="*/ 76452 w 1375843"/>
                <a:gd name="connsiteY138" fmla="*/ 49700 h 232533"/>
                <a:gd name="connsiteX139" fmla="*/ 623640 w 1375843"/>
                <a:gd name="connsiteY139" fmla="*/ 27 h 232533"/>
                <a:gd name="connsiteX140" fmla="*/ 650551 w 1375843"/>
                <a:gd name="connsiteY140" fmla="*/ 26917 h 232533"/>
                <a:gd name="connsiteX141" fmla="*/ 623640 w 1375843"/>
                <a:gd name="connsiteY141" fmla="*/ 53810 h 232533"/>
                <a:gd name="connsiteX142" fmla="*/ 596729 w 1375843"/>
                <a:gd name="connsiteY142" fmla="*/ 26917 h 232533"/>
                <a:gd name="connsiteX143" fmla="*/ 623640 w 1375843"/>
                <a:gd name="connsiteY143" fmla="*/ 27 h 23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375843" h="232533">
                  <a:moveTo>
                    <a:pt x="516051" y="68048"/>
                  </a:moveTo>
                  <a:cubicBezTo>
                    <a:pt x="542966" y="68048"/>
                    <a:pt x="568292" y="82598"/>
                    <a:pt x="578107" y="104431"/>
                  </a:cubicBezTo>
                  <a:lnTo>
                    <a:pt x="540432" y="124363"/>
                  </a:lnTo>
                  <a:cubicBezTo>
                    <a:pt x="535681" y="112655"/>
                    <a:pt x="525231" y="105062"/>
                    <a:pt x="515734" y="105062"/>
                  </a:cubicBezTo>
                  <a:cubicBezTo>
                    <a:pt x="507186" y="105062"/>
                    <a:pt x="501172" y="109492"/>
                    <a:pt x="501172" y="115818"/>
                  </a:cubicBezTo>
                  <a:cubicBezTo>
                    <a:pt x="501172" y="121514"/>
                    <a:pt x="505605" y="125626"/>
                    <a:pt x="514153" y="127840"/>
                  </a:cubicBezTo>
                  <a:lnTo>
                    <a:pt x="533783" y="132904"/>
                  </a:lnTo>
                  <a:cubicBezTo>
                    <a:pt x="563228" y="140497"/>
                    <a:pt x="579056" y="156948"/>
                    <a:pt x="579056" y="179095"/>
                  </a:cubicBezTo>
                  <a:cubicBezTo>
                    <a:pt x="579056" y="210414"/>
                    <a:pt x="552463" y="232561"/>
                    <a:pt x="516051" y="232561"/>
                  </a:cubicBezTo>
                  <a:cubicBezTo>
                    <a:pt x="485022" y="232561"/>
                    <a:pt x="460327" y="218324"/>
                    <a:pt x="449877" y="194280"/>
                  </a:cubicBezTo>
                  <a:lnTo>
                    <a:pt x="487238" y="173713"/>
                  </a:lnTo>
                  <a:cubicBezTo>
                    <a:pt x="492938" y="186688"/>
                    <a:pt x="504655" y="194912"/>
                    <a:pt x="516369" y="194912"/>
                  </a:cubicBezTo>
                  <a:cubicBezTo>
                    <a:pt x="526184" y="194912"/>
                    <a:pt x="532833" y="190482"/>
                    <a:pt x="532833" y="182890"/>
                  </a:cubicBezTo>
                  <a:cubicBezTo>
                    <a:pt x="532833" y="177512"/>
                    <a:pt x="528083" y="173396"/>
                    <a:pt x="518585" y="171185"/>
                  </a:cubicBezTo>
                  <a:lnTo>
                    <a:pt x="500222" y="166756"/>
                  </a:lnTo>
                  <a:cubicBezTo>
                    <a:pt x="470777" y="159794"/>
                    <a:pt x="455577" y="143343"/>
                    <a:pt x="455577" y="118668"/>
                  </a:cubicBezTo>
                  <a:cubicBezTo>
                    <a:pt x="455577" y="88928"/>
                    <a:pt x="480275" y="68048"/>
                    <a:pt x="516051" y="68048"/>
                  </a:cubicBezTo>
                  <a:close/>
                  <a:moveTo>
                    <a:pt x="731570" y="68048"/>
                  </a:moveTo>
                  <a:cubicBezTo>
                    <a:pt x="758485" y="68048"/>
                    <a:pt x="783815" y="82598"/>
                    <a:pt x="793630" y="104431"/>
                  </a:cubicBezTo>
                  <a:lnTo>
                    <a:pt x="755951" y="124363"/>
                  </a:lnTo>
                  <a:cubicBezTo>
                    <a:pt x="751204" y="112655"/>
                    <a:pt x="740754" y="105062"/>
                    <a:pt x="731253" y="105062"/>
                  </a:cubicBezTo>
                  <a:cubicBezTo>
                    <a:pt x="722705" y="105062"/>
                    <a:pt x="716691" y="109492"/>
                    <a:pt x="716691" y="115818"/>
                  </a:cubicBezTo>
                  <a:cubicBezTo>
                    <a:pt x="716691" y="121514"/>
                    <a:pt x="721124" y="125626"/>
                    <a:pt x="729672" y="127840"/>
                  </a:cubicBezTo>
                  <a:lnTo>
                    <a:pt x="749302" y="132904"/>
                  </a:lnTo>
                  <a:cubicBezTo>
                    <a:pt x="778751" y="140497"/>
                    <a:pt x="794579" y="156948"/>
                    <a:pt x="794579" y="179095"/>
                  </a:cubicBezTo>
                  <a:cubicBezTo>
                    <a:pt x="794579" y="210414"/>
                    <a:pt x="767982" y="232561"/>
                    <a:pt x="731570" y="232561"/>
                  </a:cubicBezTo>
                  <a:cubicBezTo>
                    <a:pt x="700544" y="232561"/>
                    <a:pt x="675846" y="218324"/>
                    <a:pt x="665400" y="194280"/>
                  </a:cubicBezTo>
                  <a:lnTo>
                    <a:pt x="702761" y="173713"/>
                  </a:lnTo>
                  <a:cubicBezTo>
                    <a:pt x="708461" y="186688"/>
                    <a:pt x="720174" y="194912"/>
                    <a:pt x="731888" y="194912"/>
                  </a:cubicBezTo>
                  <a:cubicBezTo>
                    <a:pt x="741703" y="194912"/>
                    <a:pt x="748352" y="190482"/>
                    <a:pt x="748352" y="182890"/>
                  </a:cubicBezTo>
                  <a:cubicBezTo>
                    <a:pt x="748352" y="177512"/>
                    <a:pt x="743602" y="173396"/>
                    <a:pt x="734105" y="171185"/>
                  </a:cubicBezTo>
                  <a:lnTo>
                    <a:pt x="715742" y="166756"/>
                  </a:lnTo>
                  <a:cubicBezTo>
                    <a:pt x="686297" y="159794"/>
                    <a:pt x="671096" y="143343"/>
                    <a:pt x="671096" y="118668"/>
                  </a:cubicBezTo>
                  <a:cubicBezTo>
                    <a:pt x="671096" y="88928"/>
                    <a:pt x="695794" y="68048"/>
                    <a:pt x="731570" y="68048"/>
                  </a:cubicBezTo>
                  <a:close/>
                  <a:moveTo>
                    <a:pt x="243314" y="68047"/>
                  </a:moveTo>
                  <a:cubicBezTo>
                    <a:pt x="290490" y="68047"/>
                    <a:pt x="323101" y="102533"/>
                    <a:pt x="323101" y="151569"/>
                  </a:cubicBezTo>
                  <a:cubicBezTo>
                    <a:pt x="323101" y="156947"/>
                    <a:pt x="322783" y="161059"/>
                    <a:pt x="322466" y="162956"/>
                  </a:cubicBezTo>
                  <a:lnTo>
                    <a:pt x="207534" y="162956"/>
                  </a:lnTo>
                  <a:cubicBezTo>
                    <a:pt x="209118" y="181305"/>
                    <a:pt x="225897" y="194597"/>
                    <a:pt x="245213" y="194597"/>
                  </a:cubicBezTo>
                  <a:cubicBezTo>
                    <a:pt x="262309" y="194597"/>
                    <a:pt x="271492" y="187318"/>
                    <a:pt x="278773" y="175613"/>
                  </a:cubicBezTo>
                  <a:lnTo>
                    <a:pt x="317719" y="191116"/>
                  </a:lnTo>
                  <a:cubicBezTo>
                    <a:pt x="304738" y="216740"/>
                    <a:pt x="279408" y="232560"/>
                    <a:pt x="245213" y="232560"/>
                  </a:cubicBezTo>
                  <a:cubicBezTo>
                    <a:pt x="196452" y="232560"/>
                    <a:pt x="162260" y="198709"/>
                    <a:pt x="162260" y="150303"/>
                  </a:cubicBezTo>
                  <a:cubicBezTo>
                    <a:pt x="162260" y="103168"/>
                    <a:pt x="197087" y="68047"/>
                    <a:pt x="243314" y="68047"/>
                  </a:cubicBezTo>
                  <a:close/>
                  <a:moveTo>
                    <a:pt x="1002285" y="68047"/>
                  </a:moveTo>
                  <a:cubicBezTo>
                    <a:pt x="1049457" y="68047"/>
                    <a:pt x="1082068" y="102533"/>
                    <a:pt x="1082068" y="151569"/>
                  </a:cubicBezTo>
                  <a:cubicBezTo>
                    <a:pt x="1082068" y="156947"/>
                    <a:pt x="1081754" y="161059"/>
                    <a:pt x="1081436" y="162956"/>
                  </a:cubicBezTo>
                  <a:lnTo>
                    <a:pt x="966504" y="162956"/>
                  </a:lnTo>
                  <a:cubicBezTo>
                    <a:pt x="968089" y="181305"/>
                    <a:pt x="984871" y="194597"/>
                    <a:pt x="1004183" y="194597"/>
                  </a:cubicBezTo>
                  <a:cubicBezTo>
                    <a:pt x="1021279" y="194597"/>
                    <a:pt x="1030463" y="187318"/>
                    <a:pt x="1037743" y="175613"/>
                  </a:cubicBezTo>
                  <a:lnTo>
                    <a:pt x="1076689" y="191116"/>
                  </a:lnTo>
                  <a:cubicBezTo>
                    <a:pt x="1063709" y="216740"/>
                    <a:pt x="1038379" y="232560"/>
                    <a:pt x="1004183" y="232560"/>
                  </a:cubicBezTo>
                  <a:cubicBezTo>
                    <a:pt x="955422" y="232560"/>
                    <a:pt x="921231" y="198709"/>
                    <a:pt x="921231" y="150303"/>
                  </a:cubicBezTo>
                  <a:cubicBezTo>
                    <a:pt x="921231" y="103168"/>
                    <a:pt x="956058" y="68047"/>
                    <a:pt x="1002285" y="68047"/>
                  </a:cubicBezTo>
                  <a:close/>
                  <a:moveTo>
                    <a:pt x="871424" y="26288"/>
                  </a:moveTo>
                  <a:lnTo>
                    <a:pt x="871424" y="72161"/>
                  </a:lnTo>
                  <a:lnTo>
                    <a:pt x="911002" y="72161"/>
                  </a:lnTo>
                  <a:lnTo>
                    <a:pt x="911002" y="110124"/>
                  </a:lnTo>
                  <a:lnTo>
                    <a:pt x="871424" y="110124"/>
                  </a:lnTo>
                  <a:lnTo>
                    <a:pt x="871424" y="167388"/>
                  </a:lnTo>
                  <a:cubicBezTo>
                    <a:pt x="871424" y="184157"/>
                    <a:pt x="878709" y="190797"/>
                    <a:pt x="893906" y="190797"/>
                  </a:cubicBezTo>
                  <a:cubicBezTo>
                    <a:pt x="899606" y="190797"/>
                    <a:pt x="905934" y="189217"/>
                    <a:pt x="911002" y="186054"/>
                  </a:cubicBezTo>
                  <a:lnTo>
                    <a:pt x="911002" y="225918"/>
                  </a:lnTo>
                  <a:cubicBezTo>
                    <a:pt x="904039" y="229395"/>
                    <a:pt x="893589" y="232241"/>
                    <a:pt x="878709" y="232241"/>
                  </a:cubicBezTo>
                  <a:cubicBezTo>
                    <a:pt x="845777" y="232241"/>
                    <a:pt x="825515" y="211995"/>
                    <a:pt x="825515" y="177195"/>
                  </a:cubicBezTo>
                  <a:lnTo>
                    <a:pt x="825515" y="110124"/>
                  </a:lnTo>
                  <a:lnTo>
                    <a:pt x="803351" y="110124"/>
                  </a:lnTo>
                  <a:lnTo>
                    <a:pt x="803351" y="72161"/>
                  </a:lnTo>
                  <a:lnTo>
                    <a:pt x="825515" y="72161"/>
                  </a:lnTo>
                  <a:lnTo>
                    <a:pt x="825515" y="26288"/>
                  </a:lnTo>
                  <a:lnTo>
                    <a:pt x="871424" y="26288"/>
                  </a:lnTo>
                  <a:close/>
                  <a:moveTo>
                    <a:pt x="1336417" y="26288"/>
                  </a:moveTo>
                  <a:lnTo>
                    <a:pt x="1336417" y="72161"/>
                  </a:lnTo>
                  <a:lnTo>
                    <a:pt x="1375991" y="72161"/>
                  </a:lnTo>
                  <a:lnTo>
                    <a:pt x="1375991" y="110124"/>
                  </a:lnTo>
                  <a:lnTo>
                    <a:pt x="1336417" y="110124"/>
                  </a:lnTo>
                  <a:lnTo>
                    <a:pt x="1336417" y="167388"/>
                  </a:lnTo>
                  <a:cubicBezTo>
                    <a:pt x="1336417" y="184157"/>
                    <a:pt x="1343698" y="190797"/>
                    <a:pt x="1358899" y="190797"/>
                  </a:cubicBezTo>
                  <a:cubicBezTo>
                    <a:pt x="1364595" y="190797"/>
                    <a:pt x="1370927" y="189217"/>
                    <a:pt x="1375991" y="186054"/>
                  </a:cubicBezTo>
                  <a:lnTo>
                    <a:pt x="1375991" y="225918"/>
                  </a:lnTo>
                  <a:cubicBezTo>
                    <a:pt x="1369028" y="229395"/>
                    <a:pt x="1358578" y="232241"/>
                    <a:pt x="1343698" y="232241"/>
                  </a:cubicBezTo>
                  <a:cubicBezTo>
                    <a:pt x="1310770" y="232241"/>
                    <a:pt x="1290504" y="211995"/>
                    <a:pt x="1290504" y="177195"/>
                  </a:cubicBezTo>
                  <a:lnTo>
                    <a:pt x="1290504" y="110124"/>
                  </a:lnTo>
                  <a:lnTo>
                    <a:pt x="1268344" y="110124"/>
                  </a:lnTo>
                  <a:lnTo>
                    <a:pt x="1268344" y="72161"/>
                  </a:lnTo>
                  <a:lnTo>
                    <a:pt x="1290504" y="72161"/>
                  </a:lnTo>
                  <a:lnTo>
                    <a:pt x="1290504" y="26288"/>
                  </a:lnTo>
                  <a:lnTo>
                    <a:pt x="1336417" y="26288"/>
                  </a:lnTo>
                  <a:close/>
                  <a:moveTo>
                    <a:pt x="75506" y="6990"/>
                  </a:moveTo>
                  <a:cubicBezTo>
                    <a:pt x="123632" y="6990"/>
                    <a:pt x="156874" y="32932"/>
                    <a:pt x="156874" y="78487"/>
                  </a:cubicBezTo>
                  <a:cubicBezTo>
                    <a:pt x="156874" y="123729"/>
                    <a:pt x="123632" y="149988"/>
                    <a:pt x="75506" y="149988"/>
                  </a:cubicBezTo>
                  <a:lnTo>
                    <a:pt x="47642" y="149988"/>
                  </a:lnTo>
                  <a:lnTo>
                    <a:pt x="47642" y="228446"/>
                  </a:lnTo>
                  <a:lnTo>
                    <a:pt x="148" y="228446"/>
                  </a:lnTo>
                  <a:lnTo>
                    <a:pt x="148" y="6990"/>
                  </a:lnTo>
                  <a:lnTo>
                    <a:pt x="75506" y="6990"/>
                  </a:lnTo>
                  <a:close/>
                  <a:moveTo>
                    <a:pt x="436104" y="68680"/>
                  </a:moveTo>
                  <a:cubicBezTo>
                    <a:pt x="439587" y="68680"/>
                    <a:pt x="443070" y="69311"/>
                    <a:pt x="444020" y="69629"/>
                  </a:cubicBezTo>
                  <a:lnTo>
                    <a:pt x="444020" y="117085"/>
                  </a:lnTo>
                  <a:cubicBezTo>
                    <a:pt x="441486" y="115819"/>
                    <a:pt x="437053" y="115188"/>
                    <a:pt x="432302" y="115188"/>
                  </a:cubicBezTo>
                  <a:cubicBezTo>
                    <a:pt x="406659" y="115188"/>
                    <a:pt x="391461" y="134168"/>
                    <a:pt x="391461" y="164856"/>
                  </a:cubicBezTo>
                  <a:lnTo>
                    <a:pt x="391461" y="228446"/>
                  </a:lnTo>
                  <a:lnTo>
                    <a:pt x="345552" y="228446"/>
                  </a:lnTo>
                  <a:lnTo>
                    <a:pt x="345552" y="72161"/>
                  </a:lnTo>
                  <a:lnTo>
                    <a:pt x="391144" y="72161"/>
                  </a:lnTo>
                  <a:lnTo>
                    <a:pt x="391144" y="97788"/>
                  </a:lnTo>
                  <a:cubicBezTo>
                    <a:pt x="399378" y="79753"/>
                    <a:pt x="415838" y="68680"/>
                    <a:pt x="436104" y="68680"/>
                  </a:cubicBezTo>
                  <a:close/>
                  <a:moveTo>
                    <a:pt x="646753" y="72159"/>
                  </a:moveTo>
                  <a:lnTo>
                    <a:pt x="646753" y="228445"/>
                  </a:lnTo>
                  <a:lnTo>
                    <a:pt x="600526" y="228445"/>
                  </a:lnTo>
                  <a:lnTo>
                    <a:pt x="600526" y="72159"/>
                  </a:lnTo>
                  <a:lnTo>
                    <a:pt x="646753" y="72159"/>
                  </a:lnTo>
                  <a:close/>
                  <a:moveTo>
                    <a:pt x="1196977" y="68048"/>
                  </a:moveTo>
                  <a:cubicBezTo>
                    <a:pt x="1232753" y="68048"/>
                    <a:pt x="1254603" y="92406"/>
                    <a:pt x="1254603" y="131957"/>
                  </a:cubicBezTo>
                  <a:lnTo>
                    <a:pt x="1254603" y="228446"/>
                  </a:lnTo>
                  <a:lnTo>
                    <a:pt x="1208373" y="228446"/>
                  </a:lnTo>
                  <a:lnTo>
                    <a:pt x="1208373" y="142709"/>
                  </a:lnTo>
                  <a:cubicBezTo>
                    <a:pt x="1208373" y="122149"/>
                    <a:pt x="1198244" y="110441"/>
                    <a:pt x="1180195" y="110441"/>
                  </a:cubicBezTo>
                  <a:cubicBezTo>
                    <a:pt x="1162464" y="110441"/>
                    <a:pt x="1150750" y="123729"/>
                    <a:pt x="1150750" y="145558"/>
                  </a:cubicBezTo>
                  <a:lnTo>
                    <a:pt x="1150750" y="228446"/>
                  </a:lnTo>
                  <a:lnTo>
                    <a:pt x="1104523" y="228446"/>
                  </a:lnTo>
                  <a:lnTo>
                    <a:pt x="1104523" y="72160"/>
                  </a:lnTo>
                  <a:lnTo>
                    <a:pt x="1150750" y="72160"/>
                  </a:lnTo>
                  <a:lnTo>
                    <a:pt x="1150750" y="92092"/>
                  </a:lnTo>
                  <a:cubicBezTo>
                    <a:pt x="1160251" y="76907"/>
                    <a:pt x="1176080" y="68048"/>
                    <a:pt x="1196977" y="68048"/>
                  </a:cubicBezTo>
                  <a:close/>
                  <a:moveTo>
                    <a:pt x="242996" y="104116"/>
                  </a:moveTo>
                  <a:cubicBezTo>
                    <a:pt x="224633" y="104116"/>
                    <a:pt x="209750" y="118035"/>
                    <a:pt x="207851" y="132903"/>
                  </a:cubicBezTo>
                  <a:lnTo>
                    <a:pt x="277823" y="132903"/>
                  </a:lnTo>
                  <a:cubicBezTo>
                    <a:pt x="275925" y="116138"/>
                    <a:pt x="261677" y="104116"/>
                    <a:pt x="242996" y="104116"/>
                  </a:cubicBezTo>
                  <a:close/>
                  <a:moveTo>
                    <a:pt x="1001967" y="104116"/>
                  </a:moveTo>
                  <a:cubicBezTo>
                    <a:pt x="983604" y="104116"/>
                    <a:pt x="968721" y="118035"/>
                    <a:pt x="966822" y="132903"/>
                  </a:cubicBezTo>
                  <a:lnTo>
                    <a:pt x="1036794" y="132903"/>
                  </a:lnTo>
                  <a:cubicBezTo>
                    <a:pt x="1034895" y="116138"/>
                    <a:pt x="1020648" y="104116"/>
                    <a:pt x="1001967" y="104116"/>
                  </a:cubicBezTo>
                  <a:close/>
                  <a:moveTo>
                    <a:pt x="76452" y="49700"/>
                  </a:moveTo>
                  <a:lnTo>
                    <a:pt x="47642" y="49700"/>
                  </a:lnTo>
                  <a:lnTo>
                    <a:pt x="47642" y="107909"/>
                  </a:lnTo>
                  <a:lnTo>
                    <a:pt x="76452" y="107909"/>
                  </a:lnTo>
                  <a:cubicBezTo>
                    <a:pt x="95450" y="107909"/>
                    <a:pt x="109066" y="97153"/>
                    <a:pt x="109066" y="78805"/>
                  </a:cubicBezTo>
                  <a:cubicBezTo>
                    <a:pt x="109066" y="60456"/>
                    <a:pt x="95450" y="49700"/>
                    <a:pt x="76452" y="49700"/>
                  </a:cubicBezTo>
                  <a:close/>
                  <a:moveTo>
                    <a:pt x="623640" y="27"/>
                  </a:moveTo>
                  <a:cubicBezTo>
                    <a:pt x="638519" y="27"/>
                    <a:pt x="650551" y="12366"/>
                    <a:pt x="650551" y="26917"/>
                  </a:cubicBezTo>
                  <a:cubicBezTo>
                    <a:pt x="650551" y="41471"/>
                    <a:pt x="638519" y="53810"/>
                    <a:pt x="623640" y="53810"/>
                  </a:cubicBezTo>
                  <a:cubicBezTo>
                    <a:pt x="608757" y="53810"/>
                    <a:pt x="596729" y="41471"/>
                    <a:pt x="596729" y="26917"/>
                  </a:cubicBezTo>
                  <a:cubicBezTo>
                    <a:pt x="596729" y="12366"/>
                    <a:pt x="608757" y="27"/>
                    <a:pt x="623640" y="27"/>
                  </a:cubicBezTo>
                  <a:close/>
                </a:path>
              </a:pathLst>
            </a:custGeom>
            <a:solidFill>
              <a:schemeClr val="tx2"/>
            </a:solidFill>
            <a:ln w="3905" cap="flat">
              <a:noFill/>
              <a:prstDash val="solid"/>
              <a:miter/>
            </a:ln>
          </p:spPr>
          <p:txBody>
            <a:bodyPr rtlCol="0" anchor="ctr"/>
            <a:lstStyle/>
            <a:p>
              <a:endParaRPr lang="en-US"/>
            </a:p>
          </p:txBody>
        </p:sp>
        <p:sp>
          <p:nvSpPr>
            <p:cNvPr id="8" name="Graphic 6">
              <a:extLst>
                <a:ext uri="{FF2B5EF4-FFF2-40B4-BE49-F238E27FC236}">
                  <a16:creationId xmlns:a16="http://schemas.microsoft.com/office/drawing/2014/main" id="{32364BB8-5033-4E4B-8F35-7CA8E38265C9}"/>
                </a:ext>
              </a:extLst>
            </p:cNvPr>
            <p:cNvSpPr/>
            <p:nvPr/>
          </p:nvSpPr>
          <p:spPr>
            <a:xfrm>
              <a:off x="3721526" y="2201333"/>
              <a:ext cx="410808" cy="439199"/>
            </a:xfrm>
            <a:custGeom>
              <a:avLst/>
              <a:gdLst>
                <a:gd name="connsiteX0" fmla="*/ 405227 w 410808"/>
                <a:gd name="connsiteY0" fmla="*/ 72915 h 439199"/>
                <a:gd name="connsiteX1" fmla="*/ 383294 w 410808"/>
                <a:gd name="connsiteY1" fmla="*/ 34663 h 439199"/>
                <a:gd name="connsiteX2" fmla="*/ 348424 w 410808"/>
                <a:gd name="connsiteY2" fmla="*/ 8998 h 439199"/>
                <a:gd name="connsiteX3" fmla="*/ 265296 w 410808"/>
                <a:gd name="connsiteY3" fmla="*/ 8948 h 439199"/>
                <a:gd name="connsiteX4" fmla="*/ 209272 w 410808"/>
                <a:gd name="connsiteY4" fmla="*/ 71420 h 439199"/>
                <a:gd name="connsiteX5" fmla="*/ 204362 w 410808"/>
                <a:gd name="connsiteY5" fmla="*/ 92591 h 439199"/>
                <a:gd name="connsiteX6" fmla="*/ 203494 w 410808"/>
                <a:gd name="connsiteY6" fmla="*/ 113947 h 439199"/>
                <a:gd name="connsiteX7" fmla="*/ 203862 w 410808"/>
                <a:gd name="connsiteY7" fmla="*/ 155087 h 439199"/>
                <a:gd name="connsiteX8" fmla="*/ 204482 w 410808"/>
                <a:gd name="connsiteY8" fmla="*/ 237371 h 439199"/>
                <a:gd name="connsiteX9" fmla="*/ 204703 w 410808"/>
                <a:gd name="connsiteY9" fmla="*/ 278511 h 439199"/>
                <a:gd name="connsiteX10" fmla="*/ 204760 w 410808"/>
                <a:gd name="connsiteY10" fmla="*/ 299081 h 439199"/>
                <a:gd name="connsiteX11" fmla="*/ 204892 w 410808"/>
                <a:gd name="connsiteY11" fmla="*/ 309309 h 439199"/>
                <a:gd name="connsiteX12" fmla="*/ 204642 w 410808"/>
                <a:gd name="connsiteY12" fmla="*/ 319233 h 439199"/>
                <a:gd name="connsiteX13" fmla="*/ 202117 w 410808"/>
                <a:gd name="connsiteY13" fmla="*/ 339029 h 439199"/>
                <a:gd name="connsiteX14" fmla="*/ 195891 w 410808"/>
                <a:gd name="connsiteY14" fmla="*/ 358138 h 439199"/>
                <a:gd name="connsiteX15" fmla="*/ 172778 w 410808"/>
                <a:gd name="connsiteY15" fmla="*/ 390919 h 439199"/>
                <a:gd name="connsiteX16" fmla="*/ 99701 w 410808"/>
                <a:gd name="connsiteY16" fmla="*/ 416828 h 439199"/>
                <a:gd name="connsiteX17" fmla="*/ 61780 w 410808"/>
                <a:gd name="connsiteY17" fmla="*/ 405754 h 439199"/>
                <a:gd name="connsiteX18" fmla="*/ 31507 w 410808"/>
                <a:gd name="connsiteY18" fmla="*/ 379649 h 439199"/>
                <a:gd name="connsiteX19" fmla="*/ 20639 w 410808"/>
                <a:gd name="connsiteY19" fmla="*/ 362519 h 439199"/>
                <a:gd name="connsiteX20" fmla="*/ 13089 w 410808"/>
                <a:gd name="connsiteY20" fmla="*/ 343608 h 439199"/>
                <a:gd name="connsiteX21" fmla="*/ 10038 w 410808"/>
                <a:gd name="connsiteY21" fmla="*/ 303436 h 439199"/>
                <a:gd name="connsiteX22" fmla="*/ 14586 w 410808"/>
                <a:gd name="connsiteY22" fmla="*/ 283970 h 439199"/>
                <a:gd name="connsiteX23" fmla="*/ 22408 w 410808"/>
                <a:gd name="connsiteY23" fmla="*/ 266007 h 439199"/>
                <a:gd name="connsiteX24" fmla="*/ 32914 w 410808"/>
                <a:gd name="connsiteY24" fmla="*/ 250254 h 439199"/>
                <a:gd name="connsiteX25" fmla="*/ 45733 w 410808"/>
                <a:gd name="connsiteY25" fmla="*/ 237251 h 439199"/>
                <a:gd name="connsiteX26" fmla="*/ 113570 w 410808"/>
                <a:gd name="connsiteY26" fmla="*/ 215045 h 439199"/>
                <a:gd name="connsiteX27" fmla="*/ 191127 w 410808"/>
                <a:gd name="connsiteY27" fmla="*/ 215325 h 439199"/>
                <a:gd name="connsiteX28" fmla="*/ 190929 w 410808"/>
                <a:gd name="connsiteY28" fmla="*/ 187223 h 439199"/>
                <a:gd name="connsiteX29" fmla="*/ 113703 w 410808"/>
                <a:gd name="connsiteY29" fmla="*/ 191528 h 439199"/>
                <a:gd name="connsiteX30" fmla="*/ 71854 w 410808"/>
                <a:gd name="connsiteY30" fmla="*/ 201940 h 439199"/>
                <a:gd name="connsiteX31" fmla="*/ 52843 w 410808"/>
                <a:gd name="connsiteY31" fmla="*/ 212357 h 439199"/>
                <a:gd name="connsiteX32" fmla="*/ 36125 w 410808"/>
                <a:gd name="connsiteY32" fmla="*/ 225973 h 439199"/>
                <a:gd name="connsiteX33" fmla="*/ 22431 w 410808"/>
                <a:gd name="connsiteY33" fmla="*/ 242521 h 439199"/>
                <a:gd name="connsiteX34" fmla="*/ 11996 w 410808"/>
                <a:gd name="connsiteY34" fmla="*/ 261262 h 439199"/>
                <a:gd name="connsiteX35" fmla="*/ 653 w 410808"/>
                <a:gd name="connsiteY35" fmla="*/ 302749 h 439199"/>
                <a:gd name="connsiteX36" fmla="*/ 3454 w 410808"/>
                <a:gd name="connsiteY36" fmla="*/ 346888 h 439199"/>
                <a:gd name="connsiteX37" fmla="*/ 21308 w 410808"/>
                <a:gd name="connsiteY37" fmla="*/ 388209 h 439199"/>
                <a:gd name="connsiteX38" fmla="*/ 54074 w 410808"/>
                <a:gd name="connsiteY38" fmla="*/ 420941 h 439199"/>
                <a:gd name="connsiteX39" fmla="*/ 98217 w 410808"/>
                <a:gd name="connsiteY39" fmla="*/ 437778 h 439199"/>
                <a:gd name="connsiteX40" fmla="*/ 104095 w 410808"/>
                <a:gd name="connsiteY40" fmla="*/ 438545 h 439199"/>
                <a:gd name="connsiteX41" fmla="*/ 110082 w 410808"/>
                <a:gd name="connsiteY41" fmla="*/ 439039 h 439199"/>
                <a:gd name="connsiteX42" fmla="*/ 116215 w 410808"/>
                <a:gd name="connsiteY42" fmla="*/ 439187 h 439199"/>
                <a:gd name="connsiteX43" fmla="*/ 122350 w 410808"/>
                <a:gd name="connsiteY43" fmla="*/ 438993 h 439199"/>
                <a:gd name="connsiteX44" fmla="*/ 146552 w 410808"/>
                <a:gd name="connsiteY44" fmla="*/ 434799 h 439199"/>
                <a:gd name="connsiteX45" fmla="*/ 169484 w 410808"/>
                <a:gd name="connsiteY45" fmla="*/ 425577 h 439199"/>
                <a:gd name="connsiteX46" fmla="*/ 190254 w 410808"/>
                <a:gd name="connsiteY46" fmla="*/ 411687 h 439199"/>
                <a:gd name="connsiteX47" fmla="*/ 221565 w 410808"/>
                <a:gd name="connsiteY47" fmla="*/ 371865 h 439199"/>
                <a:gd name="connsiteX48" fmla="*/ 224367 w 410808"/>
                <a:gd name="connsiteY48" fmla="*/ 366059 h 439199"/>
                <a:gd name="connsiteX49" fmla="*/ 226845 w 410808"/>
                <a:gd name="connsiteY49" fmla="*/ 360095 h 439199"/>
                <a:gd name="connsiteX50" fmla="*/ 230857 w 410808"/>
                <a:gd name="connsiteY50" fmla="*/ 347813 h 439199"/>
                <a:gd name="connsiteX51" fmla="*/ 235423 w 410808"/>
                <a:gd name="connsiteY51" fmla="*/ 322496 h 439199"/>
                <a:gd name="connsiteX52" fmla="*/ 236294 w 410808"/>
                <a:gd name="connsiteY52" fmla="*/ 309750 h 439199"/>
                <a:gd name="connsiteX53" fmla="*/ 236501 w 410808"/>
                <a:gd name="connsiteY53" fmla="*/ 304226 h 439199"/>
                <a:gd name="connsiteX54" fmla="*/ 236760 w 410808"/>
                <a:gd name="connsiteY54" fmla="*/ 299081 h 439199"/>
                <a:gd name="connsiteX55" fmla="*/ 237715 w 410808"/>
                <a:gd name="connsiteY55" fmla="*/ 278511 h 439199"/>
                <a:gd name="connsiteX56" fmla="*/ 238620 w 410808"/>
                <a:gd name="connsiteY56" fmla="*/ 237371 h 439199"/>
                <a:gd name="connsiteX57" fmla="*/ 240359 w 410808"/>
                <a:gd name="connsiteY57" fmla="*/ 155087 h 439199"/>
                <a:gd name="connsiteX58" fmla="*/ 241196 w 410808"/>
                <a:gd name="connsiteY58" fmla="*/ 113947 h 439199"/>
                <a:gd name="connsiteX59" fmla="*/ 241280 w 410808"/>
                <a:gd name="connsiteY59" fmla="*/ 108804 h 439199"/>
                <a:gd name="connsiteX60" fmla="*/ 241306 w 410808"/>
                <a:gd name="connsiteY60" fmla="*/ 107574 h 439199"/>
                <a:gd name="connsiteX61" fmla="*/ 241356 w 410808"/>
                <a:gd name="connsiteY61" fmla="*/ 106714 h 439199"/>
                <a:gd name="connsiteX62" fmla="*/ 241442 w 410808"/>
                <a:gd name="connsiteY62" fmla="*/ 104992 h 439199"/>
                <a:gd name="connsiteX63" fmla="*/ 242208 w 410808"/>
                <a:gd name="connsiteY63" fmla="*/ 98195 h 439199"/>
                <a:gd name="connsiteX64" fmla="*/ 245531 w 410808"/>
                <a:gd name="connsiteY64" fmla="*/ 85091 h 439199"/>
                <a:gd name="connsiteX65" fmla="*/ 259313 w 410808"/>
                <a:gd name="connsiteY65" fmla="*/ 62189 h 439199"/>
                <a:gd name="connsiteX66" fmla="*/ 280612 w 410808"/>
                <a:gd name="connsiteY66" fmla="*/ 46525 h 439199"/>
                <a:gd name="connsiteX67" fmla="*/ 306280 w 410808"/>
                <a:gd name="connsiteY67" fmla="*/ 41060 h 439199"/>
                <a:gd name="connsiteX68" fmla="*/ 332208 w 410808"/>
                <a:gd name="connsiteY68" fmla="*/ 46223 h 439199"/>
                <a:gd name="connsiteX69" fmla="*/ 354259 w 410808"/>
                <a:gd name="connsiteY69" fmla="*/ 61931 h 439199"/>
                <a:gd name="connsiteX70" fmla="*/ 368713 w 410808"/>
                <a:gd name="connsiteY70" fmla="*/ 85641 h 439199"/>
                <a:gd name="connsiteX71" fmla="*/ 372929 w 410808"/>
                <a:gd name="connsiteY71" fmla="*/ 113809 h 439199"/>
                <a:gd name="connsiteX72" fmla="*/ 366004 w 410808"/>
                <a:gd name="connsiteY72" fmla="*/ 141782 h 439199"/>
                <a:gd name="connsiteX73" fmla="*/ 348408 w 410808"/>
                <a:gd name="connsiteY73" fmla="*/ 164901 h 439199"/>
                <a:gd name="connsiteX74" fmla="*/ 322992 w 410808"/>
                <a:gd name="connsiteY74" fmla="*/ 178673 h 439199"/>
                <a:gd name="connsiteX75" fmla="*/ 308664 w 410808"/>
                <a:gd name="connsiteY75" fmla="*/ 181411 h 439199"/>
                <a:gd name="connsiteX76" fmla="*/ 306826 w 410808"/>
                <a:gd name="connsiteY76" fmla="*/ 181527 h 439199"/>
                <a:gd name="connsiteX77" fmla="*/ 304809 w 410808"/>
                <a:gd name="connsiteY77" fmla="*/ 181640 h 439199"/>
                <a:gd name="connsiteX78" fmla="*/ 299847 w 410808"/>
                <a:gd name="connsiteY78" fmla="*/ 181779 h 439199"/>
                <a:gd name="connsiteX79" fmla="*/ 289923 w 410808"/>
                <a:gd name="connsiteY79" fmla="*/ 182053 h 439199"/>
                <a:gd name="connsiteX80" fmla="*/ 252958 w 410808"/>
                <a:gd name="connsiteY80" fmla="*/ 183076 h 439199"/>
                <a:gd name="connsiteX81" fmla="*/ 252277 w 410808"/>
                <a:gd name="connsiteY81" fmla="*/ 215384 h 439199"/>
                <a:gd name="connsiteX82" fmla="*/ 289923 w 410808"/>
                <a:gd name="connsiteY82" fmla="*/ 215898 h 439199"/>
                <a:gd name="connsiteX83" fmla="*/ 299847 w 410808"/>
                <a:gd name="connsiteY83" fmla="*/ 216033 h 439199"/>
                <a:gd name="connsiteX84" fmla="*/ 304809 w 410808"/>
                <a:gd name="connsiteY84" fmla="*/ 216102 h 439199"/>
                <a:gd name="connsiteX85" fmla="*/ 310123 w 410808"/>
                <a:gd name="connsiteY85" fmla="*/ 216052 h 439199"/>
                <a:gd name="connsiteX86" fmla="*/ 331451 w 410808"/>
                <a:gd name="connsiteY86" fmla="*/ 213097 h 439199"/>
                <a:gd name="connsiteX87" fmla="*/ 370314 w 410808"/>
                <a:gd name="connsiteY87" fmla="*/ 194020 h 439199"/>
                <a:gd name="connsiteX88" fmla="*/ 398200 w 410808"/>
                <a:gd name="connsiteY88" fmla="*/ 159964 h 439199"/>
                <a:gd name="connsiteX89" fmla="*/ 405227 w 410808"/>
                <a:gd name="connsiteY89" fmla="*/ 72915 h 4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10808" h="439199">
                  <a:moveTo>
                    <a:pt x="405227" y="72915"/>
                  </a:moveTo>
                  <a:cubicBezTo>
                    <a:pt x="400578" y="58757"/>
                    <a:pt x="393120" y="45570"/>
                    <a:pt x="383294" y="34663"/>
                  </a:cubicBezTo>
                  <a:cubicBezTo>
                    <a:pt x="373506" y="23731"/>
                    <a:pt x="361554" y="14946"/>
                    <a:pt x="348424" y="8998"/>
                  </a:cubicBezTo>
                  <a:cubicBezTo>
                    <a:pt x="322142" y="-3040"/>
                    <a:pt x="291299" y="-2942"/>
                    <a:pt x="265296" y="8948"/>
                  </a:cubicBezTo>
                  <a:cubicBezTo>
                    <a:pt x="239223" y="20705"/>
                    <a:pt x="218629" y="43946"/>
                    <a:pt x="209272" y="71420"/>
                  </a:cubicBezTo>
                  <a:cubicBezTo>
                    <a:pt x="206934" y="78283"/>
                    <a:pt x="205287" y="85393"/>
                    <a:pt x="204362" y="92591"/>
                  </a:cubicBezTo>
                  <a:cubicBezTo>
                    <a:pt x="203373" y="99719"/>
                    <a:pt x="203378" y="107278"/>
                    <a:pt x="203494" y="113947"/>
                  </a:cubicBezTo>
                  <a:lnTo>
                    <a:pt x="203862" y="155087"/>
                  </a:lnTo>
                  <a:lnTo>
                    <a:pt x="204482" y="237371"/>
                  </a:lnTo>
                  <a:lnTo>
                    <a:pt x="204703" y="278511"/>
                  </a:lnTo>
                  <a:cubicBezTo>
                    <a:pt x="204730" y="285369"/>
                    <a:pt x="204655" y="292225"/>
                    <a:pt x="204760" y="299081"/>
                  </a:cubicBezTo>
                  <a:cubicBezTo>
                    <a:pt x="204797" y="302485"/>
                    <a:pt x="204913" y="305996"/>
                    <a:pt x="204892" y="309309"/>
                  </a:cubicBezTo>
                  <a:cubicBezTo>
                    <a:pt x="204935" y="312621"/>
                    <a:pt x="204706" y="315914"/>
                    <a:pt x="204642" y="319233"/>
                  </a:cubicBezTo>
                  <a:cubicBezTo>
                    <a:pt x="204223" y="325837"/>
                    <a:pt x="203496" y="332475"/>
                    <a:pt x="202117" y="339029"/>
                  </a:cubicBezTo>
                  <a:cubicBezTo>
                    <a:pt x="200780" y="345595"/>
                    <a:pt x="198632" y="352005"/>
                    <a:pt x="195891" y="358138"/>
                  </a:cubicBezTo>
                  <a:cubicBezTo>
                    <a:pt x="190381" y="370388"/>
                    <a:pt x="182595" y="381725"/>
                    <a:pt x="172778" y="390919"/>
                  </a:cubicBezTo>
                  <a:cubicBezTo>
                    <a:pt x="153090" y="409188"/>
                    <a:pt x="126137" y="419148"/>
                    <a:pt x="99701" y="416828"/>
                  </a:cubicBezTo>
                  <a:cubicBezTo>
                    <a:pt x="86501" y="415924"/>
                    <a:pt x="73485" y="412131"/>
                    <a:pt x="61780" y="405754"/>
                  </a:cubicBezTo>
                  <a:cubicBezTo>
                    <a:pt x="50049" y="399398"/>
                    <a:pt x="39725" y="390368"/>
                    <a:pt x="31507" y="379649"/>
                  </a:cubicBezTo>
                  <a:cubicBezTo>
                    <a:pt x="27379" y="374303"/>
                    <a:pt x="23745" y="368555"/>
                    <a:pt x="20639" y="362519"/>
                  </a:cubicBezTo>
                  <a:cubicBezTo>
                    <a:pt x="17531" y="356489"/>
                    <a:pt x="14908" y="350172"/>
                    <a:pt x="13089" y="343608"/>
                  </a:cubicBezTo>
                  <a:cubicBezTo>
                    <a:pt x="9155" y="330566"/>
                    <a:pt x="8248" y="316667"/>
                    <a:pt x="10038" y="303436"/>
                  </a:cubicBezTo>
                  <a:cubicBezTo>
                    <a:pt x="11020" y="296807"/>
                    <a:pt x="12548" y="290269"/>
                    <a:pt x="14586" y="283970"/>
                  </a:cubicBezTo>
                  <a:cubicBezTo>
                    <a:pt x="16710" y="277693"/>
                    <a:pt x="19338" y="271666"/>
                    <a:pt x="22408" y="266007"/>
                  </a:cubicBezTo>
                  <a:cubicBezTo>
                    <a:pt x="25433" y="260324"/>
                    <a:pt x="29016" y="255071"/>
                    <a:pt x="32914" y="250254"/>
                  </a:cubicBezTo>
                  <a:cubicBezTo>
                    <a:pt x="36748" y="245391"/>
                    <a:pt x="41021" y="240991"/>
                    <a:pt x="45733" y="237251"/>
                  </a:cubicBezTo>
                  <a:cubicBezTo>
                    <a:pt x="64156" y="221787"/>
                    <a:pt x="88593" y="215138"/>
                    <a:pt x="113570" y="215045"/>
                  </a:cubicBezTo>
                  <a:cubicBezTo>
                    <a:pt x="139421" y="215084"/>
                    <a:pt x="165270" y="215478"/>
                    <a:pt x="191127" y="215325"/>
                  </a:cubicBezTo>
                  <a:lnTo>
                    <a:pt x="190929" y="187223"/>
                  </a:lnTo>
                  <a:cubicBezTo>
                    <a:pt x="165190" y="187793"/>
                    <a:pt x="139439" y="189580"/>
                    <a:pt x="113703" y="191528"/>
                  </a:cubicBezTo>
                  <a:cubicBezTo>
                    <a:pt x="99353" y="192625"/>
                    <a:pt x="85175" y="196201"/>
                    <a:pt x="71854" y="201940"/>
                  </a:cubicBezTo>
                  <a:cubicBezTo>
                    <a:pt x="65184" y="204763"/>
                    <a:pt x="58851" y="208380"/>
                    <a:pt x="52843" y="212357"/>
                  </a:cubicBezTo>
                  <a:cubicBezTo>
                    <a:pt x="46863" y="216392"/>
                    <a:pt x="41182" y="220860"/>
                    <a:pt x="36125" y="225973"/>
                  </a:cubicBezTo>
                  <a:cubicBezTo>
                    <a:pt x="30974" y="230977"/>
                    <a:pt x="26456" y="236607"/>
                    <a:pt x="22431" y="242521"/>
                  </a:cubicBezTo>
                  <a:cubicBezTo>
                    <a:pt x="18388" y="248430"/>
                    <a:pt x="14856" y="254692"/>
                    <a:pt x="11996" y="261262"/>
                  </a:cubicBezTo>
                  <a:cubicBezTo>
                    <a:pt x="6026" y="274304"/>
                    <a:pt x="2201" y="288266"/>
                    <a:pt x="653" y="302749"/>
                  </a:cubicBezTo>
                  <a:cubicBezTo>
                    <a:pt x="-775" y="317368"/>
                    <a:pt x="130" y="332351"/>
                    <a:pt x="3454" y="346888"/>
                  </a:cubicBezTo>
                  <a:cubicBezTo>
                    <a:pt x="6834" y="361421"/>
                    <a:pt x="12832" y="375483"/>
                    <a:pt x="21308" y="388209"/>
                  </a:cubicBezTo>
                  <a:cubicBezTo>
                    <a:pt x="29806" y="400883"/>
                    <a:pt x="40859" y="412268"/>
                    <a:pt x="54074" y="420941"/>
                  </a:cubicBezTo>
                  <a:cubicBezTo>
                    <a:pt x="67269" y="429597"/>
                    <a:pt x="82567" y="435417"/>
                    <a:pt x="98217" y="437778"/>
                  </a:cubicBezTo>
                  <a:cubicBezTo>
                    <a:pt x="100177" y="438144"/>
                    <a:pt x="102132" y="438333"/>
                    <a:pt x="104095" y="438545"/>
                  </a:cubicBezTo>
                  <a:cubicBezTo>
                    <a:pt x="106053" y="438764"/>
                    <a:pt x="108018" y="438976"/>
                    <a:pt x="110082" y="439039"/>
                  </a:cubicBezTo>
                  <a:cubicBezTo>
                    <a:pt x="112127" y="439154"/>
                    <a:pt x="114173" y="439232"/>
                    <a:pt x="116215" y="439187"/>
                  </a:cubicBezTo>
                  <a:cubicBezTo>
                    <a:pt x="118264" y="439200"/>
                    <a:pt x="120311" y="439145"/>
                    <a:pt x="122350" y="438993"/>
                  </a:cubicBezTo>
                  <a:cubicBezTo>
                    <a:pt x="130532" y="438542"/>
                    <a:pt x="138662" y="437110"/>
                    <a:pt x="146552" y="434799"/>
                  </a:cubicBezTo>
                  <a:cubicBezTo>
                    <a:pt x="154446" y="432514"/>
                    <a:pt x="162134" y="429416"/>
                    <a:pt x="169484" y="425577"/>
                  </a:cubicBezTo>
                  <a:cubicBezTo>
                    <a:pt x="176844" y="421740"/>
                    <a:pt x="183753" y="416995"/>
                    <a:pt x="190254" y="411687"/>
                  </a:cubicBezTo>
                  <a:cubicBezTo>
                    <a:pt x="203123" y="400880"/>
                    <a:pt x="213711" y="387133"/>
                    <a:pt x="221565" y="371865"/>
                  </a:cubicBezTo>
                  <a:cubicBezTo>
                    <a:pt x="222577" y="369970"/>
                    <a:pt x="223498" y="368028"/>
                    <a:pt x="224367" y="366059"/>
                  </a:cubicBezTo>
                  <a:cubicBezTo>
                    <a:pt x="225271" y="364104"/>
                    <a:pt x="226086" y="362113"/>
                    <a:pt x="226845" y="360095"/>
                  </a:cubicBezTo>
                  <a:cubicBezTo>
                    <a:pt x="228462" y="356105"/>
                    <a:pt x="229772" y="351981"/>
                    <a:pt x="230857" y="347813"/>
                  </a:cubicBezTo>
                  <a:cubicBezTo>
                    <a:pt x="233096" y="339488"/>
                    <a:pt x="234490" y="330984"/>
                    <a:pt x="235423" y="322496"/>
                  </a:cubicBezTo>
                  <a:cubicBezTo>
                    <a:pt x="235752" y="318241"/>
                    <a:pt x="236175" y="313997"/>
                    <a:pt x="236294" y="309750"/>
                  </a:cubicBezTo>
                  <a:lnTo>
                    <a:pt x="236501" y="304226"/>
                  </a:lnTo>
                  <a:lnTo>
                    <a:pt x="236760" y="299081"/>
                  </a:lnTo>
                  <a:lnTo>
                    <a:pt x="237715" y="278511"/>
                  </a:lnTo>
                  <a:lnTo>
                    <a:pt x="238620" y="237371"/>
                  </a:lnTo>
                  <a:lnTo>
                    <a:pt x="240359" y="155087"/>
                  </a:lnTo>
                  <a:lnTo>
                    <a:pt x="241196" y="113947"/>
                  </a:lnTo>
                  <a:lnTo>
                    <a:pt x="241280" y="108804"/>
                  </a:lnTo>
                  <a:lnTo>
                    <a:pt x="241306" y="107574"/>
                  </a:lnTo>
                  <a:lnTo>
                    <a:pt x="241356" y="106714"/>
                  </a:lnTo>
                  <a:lnTo>
                    <a:pt x="241442" y="104992"/>
                  </a:lnTo>
                  <a:cubicBezTo>
                    <a:pt x="241588" y="102703"/>
                    <a:pt x="241849" y="100435"/>
                    <a:pt x="242208" y="98195"/>
                  </a:cubicBezTo>
                  <a:cubicBezTo>
                    <a:pt x="242959" y="93722"/>
                    <a:pt x="243989" y="89319"/>
                    <a:pt x="245531" y="85091"/>
                  </a:cubicBezTo>
                  <a:cubicBezTo>
                    <a:pt x="248591" y="76630"/>
                    <a:pt x="253398" y="68882"/>
                    <a:pt x="259313" y="62189"/>
                  </a:cubicBezTo>
                  <a:cubicBezTo>
                    <a:pt x="265289" y="55536"/>
                    <a:pt x="272591" y="50149"/>
                    <a:pt x="280612" y="46525"/>
                  </a:cubicBezTo>
                  <a:cubicBezTo>
                    <a:pt x="288648" y="42910"/>
                    <a:pt x="297369" y="41077"/>
                    <a:pt x="306280" y="41060"/>
                  </a:cubicBezTo>
                  <a:cubicBezTo>
                    <a:pt x="315179" y="40910"/>
                    <a:pt x="323995" y="42656"/>
                    <a:pt x="332208" y="46223"/>
                  </a:cubicBezTo>
                  <a:cubicBezTo>
                    <a:pt x="340413" y="49781"/>
                    <a:pt x="347999" y="55153"/>
                    <a:pt x="354259" y="61931"/>
                  </a:cubicBezTo>
                  <a:cubicBezTo>
                    <a:pt x="360472" y="68745"/>
                    <a:pt x="365502" y="76790"/>
                    <a:pt x="368713" y="85641"/>
                  </a:cubicBezTo>
                  <a:cubicBezTo>
                    <a:pt x="371944" y="94462"/>
                    <a:pt x="373395" y="104120"/>
                    <a:pt x="372929" y="113809"/>
                  </a:cubicBezTo>
                  <a:cubicBezTo>
                    <a:pt x="372502" y="123445"/>
                    <a:pt x="370189" y="132995"/>
                    <a:pt x="366004" y="141782"/>
                  </a:cubicBezTo>
                  <a:cubicBezTo>
                    <a:pt x="361795" y="150525"/>
                    <a:pt x="355854" y="158587"/>
                    <a:pt x="348408" y="164901"/>
                  </a:cubicBezTo>
                  <a:cubicBezTo>
                    <a:pt x="340986" y="171225"/>
                    <a:pt x="332299" y="175979"/>
                    <a:pt x="322992" y="178673"/>
                  </a:cubicBezTo>
                  <a:cubicBezTo>
                    <a:pt x="318349" y="180062"/>
                    <a:pt x="313555" y="181006"/>
                    <a:pt x="308664" y="181411"/>
                  </a:cubicBezTo>
                  <a:lnTo>
                    <a:pt x="306826" y="181527"/>
                  </a:lnTo>
                  <a:cubicBezTo>
                    <a:pt x="306157" y="181562"/>
                    <a:pt x="305737" y="181629"/>
                    <a:pt x="304809" y="181640"/>
                  </a:cubicBezTo>
                  <a:lnTo>
                    <a:pt x="299847" y="181779"/>
                  </a:lnTo>
                  <a:lnTo>
                    <a:pt x="289923" y="182053"/>
                  </a:lnTo>
                  <a:lnTo>
                    <a:pt x="252958" y="183076"/>
                  </a:lnTo>
                  <a:lnTo>
                    <a:pt x="252277" y="215384"/>
                  </a:lnTo>
                  <a:lnTo>
                    <a:pt x="289923" y="215898"/>
                  </a:lnTo>
                  <a:lnTo>
                    <a:pt x="299847" y="216033"/>
                  </a:lnTo>
                  <a:lnTo>
                    <a:pt x="304809" y="216102"/>
                  </a:lnTo>
                  <a:lnTo>
                    <a:pt x="310123" y="216052"/>
                  </a:lnTo>
                  <a:cubicBezTo>
                    <a:pt x="317289" y="215826"/>
                    <a:pt x="324450" y="214829"/>
                    <a:pt x="331451" y="213097"/>
                  </a:cubicBezTo>
                  <a:cubicBezTo>
                    <a:pt x="345480" y="209706"/>
                    <a:pt x="358841" y="203157"/>
                    <a:pt x="370314" y="194020"/>
                  </a:cubicBezTo>
                  <a:cubicBezTo>
                    <a:pt x="381841" y="184933"/>
                    <a:pt x="391276" y="173115"/>
                    <a:pt x="398200" y="159964"/>
                  </a:cubicBezTo>
                  <a:cubicBezTo>
                    <a:pt x="412085" y="133541"/>
                    <a:pt x="414616" y="101255"/>
                    <a:pt x="405227" y="72915"/>
                  </a:cubicBezTo>
                </a:path>
              </a:pathLst>
            </a:custGeom>
            <a:solidFill>
              <a:srgbClr val="FD5F07"/>
            </a:solidFill>
            <a:ln w="3905" cap="flat">
              <a:noFill/>
              <a:prstDash val="solid"/>
              <a:miter/>
            </a:ln>
          </p:spPr>
          <p:txBody>
            <a:bodyPr rtlCol="0" anchor="ctr"/>
            <a:lstStyle/>
            <a:p>
              <a:endParaRPr lang="en-US"/>
            </a:p>
          </p:txBody>
        </p:sp>
      </p:grpSp>
    </p:spTree>
    <p:extLst>
      <p:ext uri="{BB962C8B-B14F-4D97-AF65-F5344CB8AC3E}">
        <p14:creationId xmlns:p14="http://schemas.microsoft.com/office/powerpoint/2010/main" val="21377332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a:p>
        </p:txBody>
      </p:sp>
      <p:sp>
        <p:nvSpPr>
          <p:cNvPr id="6" name="Slide Number Placeholder 5">
            <a:extLst>
              <a:ext uri="{FF2B5EF4-FFF2-40B4-BE49-F238E27FC236}">
                <a16:creationId xmlns:a16="http://schemas.microsoft.com/office/drawing/2014/main" id="{DBAEF4C5-664A-C042-B7CF-26B0ADDF5227}"/>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415444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over with Swoosh Lef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3CC605A-5854-9D40-8D73-AF0A3BF9D3E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6740" t="-1" r="-1" b="23541"/>
          <a:stretch/>
        </p:blipFill>
        <p:spPr>
          <a:xfrm>
            <a:off x="1297498" y="720000"/>
            <a:ext cx="10174626" cy="6138000"/>
          </a:xfrm>
          <a:prstGeom prst="rect">
            <a:avLst/>
          </a:prstGeom>
        </p:spPr>
      </p:pic>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2319867"/>
            <a:ext cx="7437120" cy="1723814"/>
          </a:xfrm>
          <a:noFill/>
        </p:spPr>
        <p:txBody>
          <a:bodyPr lIns="1296000" tIns="0" rIns="360000" bIns="180000" anchor="b" anchorCtr="0">
            <a:normAutofit/>
          </a:bodyPr>
          <a:lstStyle>
            <a:lvl1pPr marL="0" marR="0" indent="0" algn="l" defTabSz="914400" rtl="0" eaLnBrk="1" fontAlgn="auto" latinLnBrk="0" hangingPunct="1">
              <a:lnSpc>
                <a:spcPct val="100000"/>
              </a:lnSpc>
              <a:spcBef>
                <a:spcPct val="0"/>
              </a:spcBef>
              <a:spcAft>
                <a:spcPts val="0"/>
              </a:spcAft>
              <a:buClrTx/>
              <a:buSzTx/>
              <a:buFontTx/>
              <a:buNone/>
              <a:tabLst/>
              <a:defRPr sz="3200" b="1" i="0" spc="-150">
                <a:solidFill>
                  <a:schemeClr val="bg1"/>
                </a:solidFill>
                <a:latin typeface="Arial Black" panose="020B0604020202020204" pitchFamily="34" charset="0"/>
                <a:cs typeface="Arial Black" panose="020B0604020202020204" pitchFamily="34" charset="0"/>
              </a:defRPr>
            </a:lvl1pPr>
          </a:lstStyle>
          <a:p>
            <a:r>
              <a:rPr lang="en-US"/>
              <a:t>Deck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4064000"/>
            <a:ext cx="7437120" cy="2285999"/>
          </a:xfrm>
          <a:prstGeom prst="rect">
            <a:avLst/>
          </a:prstGeom>
          <a:noFill/>
        </p:spPr>
        <p:txBody>
          <a:bodyPr lIns="1296000" tIns="180000" rIns="360000" bIns="18000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7" name="Group 6">
            <a:extLst>
              <a:ext uri="{FF2B5EF4-FFF2-40B4-BE49-F238E27FC236}">
                <a16:creationId xmlns:a16="http://schemas.microsoft.com/office/drawing/2014/main" id="{8135FD41-4CFF-BE42-9714-401D3403DEBD}"/>
              </a:ext>
            </a:extLst>
          </p:cNvPr>
          <p:cNvGrpSpPr/>
          <p:nvPr userDrawn="1"/>
        </p:nvGrpSpPr>
        <p:grpSpPr>
          <a:xfrm>
            <a:off x="1297498" y="720000"/>
            <a:ext cx="1371899" cy="1262947"/>
            <a:chOff x="3217078" y="645877"/>
            <a:chExt cx="1857509" cy="1709991"/>
          </a:xfrm>
        </p:grpSpPr>
        <p:sp>
          <p:nvSpPr>
            <p:cNvPr id="8" name="Graphic 6">
              <a:extLst>
                <a:ext uri="{FF2B5EF4-FFF2-40B4-BE49-F238E27FC236}">
                  <a16:creationId xmlns:a16="http://schemas.microsoft.com/office/drawing/2014/main" id="{1FD4C0D6-4A2F-D648-B46B-EC25A11E612C}"/>
                </a:ext>
              </a:extLst>
            </p:cNvPr>
            <p:cNvSpPr/>
            <p:nvPr/>
          </p:nvSpPr>
          <p:spPr>
            <a:xfrm>
              <a:off x="3557175" y="645877"/>
              <a:ext cx="1185839" cy="1256530"/>
            </a:xfrm>
            <a:custGeom>
              <a:avLst/>
              <a:gdLst>
                <a:gd name="connsiteX0" fmla="*/ 1169730 w 1185839"/>
                <a:gd name="connsiteY0" fmla="*/ 208605 h 1256530"/>
                <a:gd name="connsiteX1" fmla="*/ 1106417 w 1185839"/>
                <a:gd name="connsiteY1" fmla="*/ 99168 h 1256530"/>
                <a:gd name="connsiteX2" fmla="*/ 1005757 w 1185839"/>
                <a:gd name="connsiteY2" fmla="*/ 25743 h 1256530"/>
                <a:gd name="connsiteX3" fmla="*/ 765803 w 1185839"/>
                <a:gd name="connsiteY3" fmla="*/ 25600 h 1256530"/>
                <a:gd name="connsiteX4" fmla="*/ 604084 w 1185839"/>
                <a:gd name="connsiteY4" fmla="*/ 204330 h 1256530"/>
                <a:gd name="connsiteX5" fmla="*/ 589910 w 1185839"/>
                <a:gd name="connsiteY5" fmla="*/ 264899 h 1256530"/>
                <a:gd name="connsiteX6" fmla="*/ 587406 w 1185839"/>
                <a:gd name="connsiteY6" fmla="*/ 325998 h 1256530"/>
                <a:gd name="connsiteX7" fmla="*/ 588467 w 1185839"/>
                <a:gd name="connsiteY7" fmla="*/ 443697 h 1256530"/>
                <a:gd name="connsiteX8" fmla="*/ 590255 w 1185839"/>
                <a:gd name="connsiteY8" fmla="*/ 679107 h 1256530"/>
                <a:gd name="connsiteX9" fmla="*/ 590894 w 1185839"/>
                <a:gd name="connsiteY9" fmla="*/ 796807 h 1256530"/>
                <a:gd name="connsiteX10" fmla="*/ 591059 w 1185839"/>
                <a:gd name="connsiteY10" fmla="*/ 855657 h 1256530"/>
                <a:gd name="connsiteX11" fmla="*/ 591440 w 1185839"/>
                <a:gd name="connsiteY11" fmla="*/ 884920 h 1256530"/>
                <a:gd name="connsiteX12" fmla="*/ 590719 w 1185839"/>
                <a:gd name="connsiteY12" fmla="*/ 913310 h 1256530"/>
                <a:gd name="connsiteX13" fmla="*/ 583428 w 1185839"/>
                <a:gd name="connsiteY13" fmla="*/ 969943 h 1256530"/>
                <a:gd name="connsiteX14" fmla="*/ 565456 w 1185839"/>
                <a:gd name="connsiteY14" fmla="*/ 1024617 h 1256530"/>
                <a:gd name="connsiteX15" fmla="*/ 498739 w 1185839"/>
                <a:gd name="connsiteY15" fmla="*/ 1118403 h 1256530"/>
                <a:gd name="connsiteX16" fmla="*/ 287796 w 1185839"/>
                <a:gd name="connsiteY16" fmla="*/ 1192525 h 1256530"/>
                <a:gd name="connsiteX17" fmla="*/ 178334 w 1185839"/>
                <a:gd name="connsiteY17" fmla="*/ 1160849 h 1256530"/>
                <a:gd name="connsiteX18" fmla="*/ 90949 w 1185839"/>
                <a:gd name="connsiteY18" fmla="*/ 1086159 h 1256530"/>
                <a:gd name="connsiteX19" fmla="*/ 59576 w 1185839"/>
                <a:gd name="connsiteY19" fmla="*/ 1037149 h 1256530"/>
                <a:gd name="connsiteX20" fmla="*/ 37782 w 1185839"/>
                <a:gd name="connsiteY20" fmla="*/ 983043 h 1256530"/>
                <a:gd name="connsiteX21" fmla="*/ 28977 w 1185839"/>
                <a:gd name="connsiteY21" fmla="*/ 868116 h 1256530"/>
                <a:gd name="connsiteX22" fmla="*/ 42104 w 1185839"/>
                <a:gd name="connsiteY22" fmla="*/ 812426 h 1256530"/>
                <a:gd name="connsiteX23" fmla="*/ 64682 w 1185839"/>
                <a:gd name="connsiteY23" fmla="*/ 761033 h 1256530"/>
                <a:gd name="connsiteX24" fmla="*/ 95009 w 1185839"/>
                <a:gd name="connsiteY24" fmla="*/ 715966 h 1256530"/>
                <a:gd name="connsiteX25" fmla="*/ 132014 w 1185839"/>
                <a:gd name="connsiteY25" fmla="*/ 678763 h 1256530"/>
                <a:gd name="connsiteX26" fmla="*/ 327830 w 1185839"/>
                <a:gd name="connsiteY26" fmla="*/ 615235 h 1256530"/>
                <a:gd name="connsiteX27" fmla="*/ 551705 w 1185839"/>
                <a:gd name="connsiteY27" fmla="*/ 616034 h 1256530"/>
                <a:gd name="connsiteX28" fmla="*/ 551133 w 1185839"/>
                <a:gd name="connsiteY28" fmla="*/ 535637 h 1256530"/>
                <a:gd name="connsiteX29" fmla="*/ 328216 w 1185839"/>
                <a:gd name="connsiteY29" fmla="*/ 547953 h 1256530"/>
                <a:gd name="connsiteX30" fmla="*/ 207414 w 1185839"/>
                <a:gd name="connsiteY30" fmla="*/ 577741 h 1256530"/>
                <a:gd name="connsiteX31" fmla="*/ 152535 w 1185839"/>
                <a:gd name="connsiteY31" fmla="*/ 607544 h 1256530"/>
                <a:gd name="connsiteX32" fmla="*/ 104279 w 1185839"/>
                <a:gd name="connsiteY32" fmla="*/ 646499 h 1256530"/>
                <a:gd name="connsiteX33" fmla="*/ 64749 w 1185839"/>
                <a:gd name="connsiteY33" fmla="*/ 693842 h 1256530"/>
                <a:gd name="connsiteX34" fmla="*/ 34629 w 1185839"/>
                <a:gd name="connsiteY34" fmla="*/ 747458 h 1256530"/>
                <a:gd name="connsiteX35" fmla="*/ 1885 w 1185839"/>
                <a:gd name="connsiteY35" fmla="*/ 866152 h 1256530"/>
                <a:gd name="connsiteX36" fmla="*/ 9970 w 1185839"/>
                <a:gd name="connsiteY36" fmla="*/ 992430 h 1256530"/>
                <a:gd name="connsiteX37" fmla="*/ 61509 w 1185839"/>
                <a:gd name="connsiteY37" fmla="*/ 1110646 h 1256530"/>
                <a:gd name="connsiteX38" fmla="*/ 156091 w 1185839"/>
                <a:gd name="connsiteY38" fmla="*/ 1204289 h 1256530"/>
                <a:gd name="connsiteX39" fmla="*/ 283514 w 1185839"/>
                <a:gd name="connsiteY39" fmla="*/ 1252466 h 1256530"/>
                <a:gd name="connsiteX40" fmla="*/ 300480 w 1185839"/>
                <a:gd name="connsiteY40" fmla="*/ 1254654 h 1256530"/>
                <a:gd name="connsiteX41" fmla="*/ 317762 w 1185839"/>
                <a:gd name="connsiteY41" fmla="*/ 1256075 h 1256530"/>
                <a:gd name="connsiteX42" fmla="*/ 335465 w 1185839"/>
                <a:gd name="connsiteY42" fmla="*/ 1256492 h 1256530"/>
                <a:gd name="connsiteX43" fmla="*/ 353174 w 1185839"/>
                <a:gd name="connsiteY43" fmla="*/ 1255942 h 1256530"/>
                <a:gd name="connsiteX44" fmla="*/ 423035 w 1185839"/>
                <a:gd name="connsiteY44" fmla="*/ 1243941 h 1256530"/>
                <a:gd name="connsiteX45" fmla="*/ 489233 w 1185839"/>
                <a:gd name="connsiteY45" fmla="*/ 1217560 h 1256530"/>
                <a:gd name="connsiteX46" fmla="*/ 549186 w 1185839"/>
                <a:gd name="connsiteY46" fmla="*/ 1177814 h 1256530"/>
                <a:gd name="connsiteX47" fmla="*/ 639569 w 1185839"/>
                <a:gd name="connsiteY47" fmla="*/ 1063890 h 1256530"/>
                <a:gd name="connsiteX48" fmla="*/ 647655 w 1185839"/>
                <a:gd name="connsiteY48" fmla="*/ 1047275 h 1256530"/>
                <a:gd name="connsiteX49" fmla="*/ 654809 w 1185839"/>
                <a:gd name="connsiteY49" fmla="*/ 1030216 h 1256530"/>
                <a:gd name="connsiteX50" fmla="*/ 666391 w 1185839"/>
                <a:gd name="connsiteY50" fmla="*/ 995073 h 1256530"/>
                <a:gd name="connsiteX51" fmla="*/ 679574 w 1185839"/>
                <a:gd name="connsiteY51" fmla="*/ 922646 h 1256530"/>
                <a:gd name="connsiteX52" fmla="*/ 682088 w 1185839"/>
                <a:gd name="connsiteY52" fmla="*/ 886180 h 1256530"/>
                <a:gd name="connsiteX53" fmla="*/ 682688 w 1185839"/>
                <a:gd name="connsiteY53" fmla="*/ 870376 h 1256530"/>
                <a:gd name="connsiteX54" fmla="*/ 683431 w 1185839"/>
                <a:gd name="connsiteY54" fmla="*/ 855657 h 1256530"/>
                <a:gd name="connsiteX55" fmla="*/ 686184 w 1185839"/>
                <a:gd name="connsiteY55" fmla="*/ 796807 h 1256530"/>
                <a:gd name="connsiteX56" fmla="*/ 688803 w 1185839"/>
                <a:gd name="connsiteY56" fmla="*/ 679107 h 1256530"/>
                <a:gd name="connsiteX57" fmla="*/ 693813 w 1185839"/>
                <a:gd name="connsiteY57" fmla="*/ 443697 h 1256530"/>
                <a:gd name="connsiteX58" fmla="*/ 696233 w 1185839"/>
                <a:gd name="connsiteY58" fmla="*/ 325998 h 1256530"/>
                <a:gd name="connsiteX59" fmla="*/ 696480 w 1185839"/>
                <a:gd name="connsiteY59" fmla="*/ 311285 h 1256530"/>
                <a:gd name="connsiteX60" fmla="*/ 696557 w 1185839"/>
                <a:gd name="connsiteY60" fmla="*/ 307765 h 1256530"/>
                <a:gd name="connsiteX61" fmla="*/ 696699 w 1185839"/>
                <a:gd name="connsiteY61" fmla="*/ 305304 h 1256530"/>
                <a:gd name="connsiteX62" fmla="*/ 696947 w 1185839"/>
                <a:gd name="connsiteY62" fmla="*/ 300377 h 1256530"/>
                <a:gd name="connsiteX63" fmla="*/ 699157 w 1185839"/>
                <a:gd name="connsiteY63" fmla="*/ 280931 h 1256530"/>
                <a:gd name="connsiteX64" fmla="*/ 708749 w 1185839"/>
                <a:gd name="connsiteY64" fmla="*/ 243443 h 1256530"/>
                <a:gd name="connsiteX65" fmla="*/ 748535 w 1185839"/>
                <a:gd name="connsiteY65" fmla="*/ 177919 h 1256530"/>
                <a:gd name="connsiteX66" fmla="*/ 810018 w 1185839"/>
                <a:gd name="connsiteY66" fmla="*/ 133105 h 1256530"/>
                <a:gd name="connsiteX67" fmla="*/ 884104 w 1185839"/>
                <a:gd name="connsiteY67" fmla="*/ 117471 h 1256530"/>
                <a:gd name="connsiteX68" fmla="*/ 958951 w 1185839"/>
                <a:gd name="connsiteY68" fmla="*/ 132243 h 1256530"/>
                <a:gd name="connsiteX69" fmla="*/ 1022597 w 1185839"/>
                <a:gd name="connsiteY69" fmla="*/ 177183 h 1256530"/>
                <a:gd name="connsiteX70" fmla="*/ 1064326 w 1185839"/>
                <a:gd name="connsiteY70" fmla="*/ 245014 h 1256530"/>
                <a:gd name="connsiteX71" fmla="*/ 1076490 w 1185839"/>
                <a:gd name="connsiteY71" fmla="*/ 325602 h 1256530"/>
                <a:gd name="connsiteX72" fmla="*/ 1056506 w 1185839"/>
                <a:gd name="connsiteY72" fmla="*/ 405633 h 1256530"/>
                <a:gd name="connsiteX73" fmla="*/ 1005710 w 1185839"/>
                <a:gd name="connsiteY73" fmla="*/ 471775 h 1256530"/>
                <a:gd name="connsiteX74" fmla="*/ 932348 w 1185839"/>
                <a:gd name="connsiteY74" fmla="*/ 511175 h 1256530"/>
                <a:gd name="connsiteX75" fmla="*/ 890990 w 1185839"/>
                <a:gd name="connsiteY75" fmla="*/ 519008 h 1256530"/>
                <a:gd name="connsiteX76" fmla="*/ 885685 w 1185839"/>
                <a:gd name="connsiteY76" fmla="*/ 519341 h 1256530"/>
                <a:gd name="connsiteX77" fmla="*/ 879856 w 1185839"/>
                <a:gd name="connsiteY77" fmla="*/ 519664 h 1256530"/>
                <a:gd name="connsiteX78" fmla="*/ 865540 w 1185839"/>
                <a:gd name="connsiteY78" fmla="*/ 520061 h 1256530"/>
                <a:gd name="connsiteX79" fmla="*/ 836888 w 1185839"/>
                <a:gd name="connsiteY79" fmla="*/ 520844 h 1256530"/>
                <a:gd name="connsiteX80" fmla="*/ 730189 w 1185839"/>
                <a:gd name="connsiteY80" fmla="*/ 523771 h 1256530"/>
                <a:gd name="connsiteX81" fmla="*/ 728218 w 1185839"/>
                <a:gd name="connsiteY81" fmla="*/ 616204 h 1256530"/>
                <a:gd name="connsiteX82" fmla="*/ 836888 w 1185839"/>
                <a:gd name="connsiteY82" fmla="*/ 617675 h 1256530"/>
                <a:gd name="connsiteX83" fmla="*/ 865540 w 1185839"/>
                <a:gd name="connsiteY83" fmla="*/ 618061 h 1256530"/>
                <a:gd name="connsiteX84" fmla="*/ 879856 w 1185839"/>
                <a:gd name="connsiteY84" fmla="*/ 618257 h 1256530"/>
                <a:gd name="connsiteX85" fmla="*/ 895201 w 1185839"/>
                <a:gd name="connsiteY85" fmla="*/ 618114 h 1256530"/>
                <a:gd name="connsiteX86" fmla="*/ 956761 w 1185839"/>
                <a:gd name="connsiteY86" fmla="*/ 609661 h 1256530"/>
                <a:gd name="connsiteX87" fmla="*/ 1068946 w 1185839"/>
                <a:gd name="connsiteY87" fmla="*/ 555083 h 1256530"/>
                <a:gd name="connsiteX88" fmla="*/ 1149442 w 1185839"/>
                <a:gd name="connsiteY88" fmla="*/ 457649 h 1256530"/>
                <a:gd name="connsiteX89" fmla="*/ 1169730 w 1185839"/>
                <a:gd name="connsiteY89" fmla="*/ 208605 h 1256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85839" h="1256530">
                  <a:moveTo>
                    <a:pt x="1169730" y="208605"/>
                  </a:moveTo>
                  <a:cubicBezTo>
                    <a:pt x="1156309" y="168101"/>
                    <a:pt x="1134783" y="130374"/>
                    <a:pt x="1106417" y="99168"/>
                  </a:cubicBezTo>
                  <a:cubicBezTo>
                    <a:pt x="1078157" y="67894"/>
                    <a:pt x="1043657" y="42759"/>
                    <a:pt x="1005757" y="25743"/>
                  </a:cubicBezTo>
                  <a:cubicBezTo>
                    <a:pt x="929891" y="-8697"/>
                    <a:pt x="840860" y="-8417"/>
                    <a:pt x="765803" y="25600"/>
                  </a:cubicBezTo>
                  <a:cubicBezTo>
                    <a:pt x="690537" y="59235"/>
                    <a:pt x="631091" y="125727"/>
                    <a:pt x="604084" y="204330"/>
                  </a:cubicBezTo>
                  <a:cubicBezTo>
                    <a:pt x="597335" y="223965"/>
                    <a:pt x="592579" y="244305"/>
                    <a:pt x="589910" y="264899"/>
                  </a:cubicBezTo>
                  <a:cubicBezTo>
                    <a:pt x="587055" y="285292"/>
                    <a:pt x="587071" y="306918"/>
                    <a:pt x="587406" y="325998"/>
                  </a:cubicBezTo>
                  <a:lnTo>
                    <a:pt x="588467" y="443697"/>
                  </a:lnTo>
                  <a:lnTo>
                    <a:pt x="590255" y="679107"/>
                  </a:lnTo>
                  <a:lnTo>
                    <a:pt x="590894" y="796807"/>
                  </a:lnTo>
                  <a:cubicBezTo>
                    <a:pt x="590971" y="816427"/>
                    <a:pt x="590755" y="836041"/>
                    <a:pt x="591059" y="855657"/>
                  </a:cubicBezTo>
                  <a:cubicBezTo>
                    <a:pt x="591167" y="865395"/>
                    <a:pt x="591502" y="875441"/>
                    <a:pt x="591440" y="884920"/>
                  </a:cubicBezTo>
                  <a:cubicBezTo>
                    <a:pt x="591564" y="894394"/>
                    <a:pt x="590904" y="903815"/>
                    <a:pt x="590719" y="913310"/>
                  </a:cubicBezTo>
                  <a:cubicBezTo>
                    <a:pt x="589508" y="932205"/>
                    <a:pt x="587411" y="951197"/>
                    <a:pt x="583428" y="969943"/>
                  </a:cubicBezTo>
                  <a:cubicBezTo>
                    <a:pt x="579569" y="988727"/>
                    <a:pt x="573371" y="1007075"/>
                    <a:pt x="565456" y="1024617"/>
                  </a:cubicBezTo>
                  <a:cubicBezTo>
                    <a:pt x="549552" y="1059665"/>
                    <a:pt x="527076" y="1092099"/>
                    <a:pt x="498739" y="1118403"/>
                  </a:cubicBezTo>
                  <a:cubicBezTo>
                    <a:pt x="441908" y="1170672"/>
                    <a:pt x="364107" y="1199165"/>
                    <a:pt x="287796" y="1192525"/>
                  </a:cubicBezTo>
                  <a:cubicBezTo>
                    <a:pt x="249694" y="1189939"/>
                    <a:pt x="212123" y="1179093"/>
                    <a:pt x="178334" y="1160849"/>
                  </a:cubicBezTo>
                  <a:cubicBezTo>
                    <a:pt x="144472" y="1142662"/>
                    <a:pt x="114671" y="1116822"/>
                    <a:pt x="90949" y="1086159"/>
                  </a:cubicBezTo>
                  <a:cubicBezTo>
                    <a:pt x="79032" y="1070862"/>
                    <a:pt x="68542" y="1054418"/>
                    <a:pt x="59576" y="1037149"/>
                  </a:cubicBezTo>
                  <a:cubicBezTo>
                    <a:pt x="50606" y="1019900"/>
                    <a:pt x="43032" y="1001827"/>
                    <a:pt x="37782" y="983043"/>
                  </a:cubicBezTo>
                  <a:cubicBezTo>
                    <a:pt x="26426" y="945733"/>
                    <a:pt x="23809" y="905969"/>
                    <a:pt x="28977" y="868116"/>
                  </a:cubicBezTo>
                  <a:cubicBezTo>
                    <a:pt x="31811" y="849152"/>
                    <a:pt x="36221" y="830447"/>
                    <a:pt x="42104" y="812426"/>
                  </a:cubicBezTo>
                  <a:cubicBezTo>
                    <a:pt x="48237" y="794467"/>
                    <a:pt x="55820" y="777224"/>
                    <a:pt x="64682" y="761033"/>
                  </a:cubicBezTo>
                  <a:cubicBezTo>
                    <a:pt x="73416" y="744774"/>
                    <a:pt x="83756" y="729748"/>
                    <a:pt x="95009" y="715966"/>
                  </a:cubicBezTo>
                  <a:cubicBezTo>
                    <a:pt x="106076" y="702051"/>
                    <a:pt x="118411" y="689465"/>
                    <a:pt x="132014" y="678763"/>
                  </a:cubicBezTo>
                  <a:cubicBezTo>
                    <a:pt x="185191" y="634521"/>
                    <a:pt x="255732" y="615500"/>
                    <a:pt x="327830" y="615235"/>
                  </a:cubicBezTo>
                  <a:cubicBezTo>
                    <a:pt x="402451" y="615345"/>
                    <a:pt x="477068" y="616474"/>
                    <a:pt x="551705" y="616034"/>
                  </a:cubicBezTo>
                  <a:lnTo>
                    <a:pt x="551133" y="535637"/>
                  </a:lnTo>
                  <a:cubicBezTo>
                    <a:pt x="476836" y="537267"/>
                    <a:pt x="402503" y="542381"/>
                    <a:pt x="328216" y="547953"/>
                  </a:cubicBezTo>
                  <a:cubicBezTo>
                    <a:pt x="286791" y="551092"/>
                    <a:pt x="245866" y="561324"/>
                    <a:pt x="207414" y="577741"/>
                  </a:cubicBezTo>
                  <a:cubicBezTo>
                    <a:pt x="188159" y="585818"/>
                    <a:pt x="169878" y="596165"/>
                    <a:pt x="152535" y="607544"/>
                  </a:cubicBezTo>
                  <a:cubicBezTo>
                    <a:pt x="135275" y="619088"/>
                    <a:pt x="118875" y="631870"/>
                    <a:pt x="104279" y="646499"/>
                  </a:cubicBezTo>
                  <a:cubicBezTo>
                    <a:pt x="89408" y="660816"/>
                    <a:pt x="76368" y="676922"/>
                    <a:pt x="64749" y="693842"/>
                  </a:cubicBezTo>
                  <a:cubicBezTo>
                    <a:pt x="53079" y="710747"/>
                    <a:pt x="42883" y="728663"/>
                    <a:pt x="34629" y="747458"/>
                  </a:cubicBezTo>
                  <a:cubicBezTo>
                    <a:pt x="17394" y="784771"/>
                    <a:pt x="6352" y="824715"/>
                    <a:pt x="1885" y="866152"/>
                  </a:cubicBezTo>
                  <a:cubicBezTo>
                    <a:pt x="-2236" y="907975"/>
                    <a:pt x="375" y="950837"/>
                    <a:pt x="9970" y="992430"/>
                  </a:cubicBezTo>
                  <a:cubicBezTo>
                    <a:pt x="19728" y="1034014"/>
                    <a:pt x="37040" y="1074243"/>
                    <a:pt x="61509" y="1110646"/>
                  </a:cubicBezTo>
                  <a:cubicBezTo>
                    <a:pt x="86039" y="1146906"/>
                    <a:pt x="117942" y="1179481"/>
                    <a:pt x="156091" y="1204289"/>
                  </a:cubicBezTo>
                  <a:cubicBezTo>
                    <a:pt x="194177" y="1229060"/>
                    <a:pt x="238338" y="1245712"/>
                    <a:pt x="283514" y="1252466"/>
                  </a:cubicBezTo>
                  <a:cubicBezTo>
                    <a:pt x="289171" y="1253508"/>
                    <a:pt x="294813" y="1254048"/>
                    <a:pt x="300480" y="1254654"/>
                  </a:cubicBezTo>
                  <a:cubicBezTo>
                    <a:pt x="306133" y="1255279"/>
                    <a:pt x="311806" y="1255895"/>
                    <a:pt x="317762" y="1256075"/>
                  </a:cubicBezTo>
                  <a:cubicBezTo>
                    <a:pt x="323666" y="1256397"/>
                    <a:pt x="329571" y="1256624"/>
                    <a:pt x="335465" y="1256492"/>
                  </a:cubicBezTo>
                  <a:cubicBezTo>
                    <a:pt x="341380" y="1256530"/>
                    <a:pt x="347290" y="1256369"/>
                    <a:pt x="353174" y="1255942"/>
                  </a:cubicBezTo>
                  <a:cubicBezTo>
                    <a:pt x="376793" y="1254645"/>
                    <a:pt x="400261" y="1250553"/>
                    <a:pt x="423035" y="1243941"/>
                  </a:cubicBezTo>
                  <a:cubicBezTo>
                    <a:pt x="445824" y="1237405"/>
                    <a:pt x="468015" y="1228539"/>
                    <a:pt x="489233" y="1217560"/>
                  </a:cubicBezTo>
                  <a:cubicBezTo>
                    <a:pt x="510476" y="1206582"/>
                    <a:pt x="530421" y="1193008"/>
                    <a:pt x="549186" y="1177814"/>
                  </a:cubicBezTo>
                  <a:cubicBezTo>
                    <a:pt x="586334" y="1146896"/>
                    <a:pt x="616899" y="1107567"/>
                    <a:pt x="639569" y="1063890"/>
                  </a:cubicBezTo>
                  <a:cubicBezTo>
                    <a:pt x="642493" y="1058472"/>
                    <a:pt x="645150" y="1052911"/>
                    <a:pt x="647655" y="1047275"/>
                  </a:cubicBezTo>
                  <a:cubicBezTo>
                    <a:pt x="650265" y="1041687"/>
                    <a:pt x="652618" y="1035994"/>
                    <a:pt x="654809" y="1030216"/>
                  </a:cubicBezTo>
                  <a:cubicBezTo>
                    <a:pt x="659476" y="1018801"/>
                    <a:pt x="663257" y="1006999"/>
                    <a:pt x="666391" y="995073"/>
                  </a:cubicBezTo>
                  <a:cubicBezTo>
                    <a:pt x="672849" y="971260"/>
                    <a:pt x="676878" y="946930"/>
                    <a:pt x="679574" y="922646"/>
                  </a:cubicBezTo>
                  <a:cubicBezTo>
                    <a:pt x="680517" y="910473"/>
                    <a:pt x="681745" y="898332"/>
                    <a:pt x="682088" y="886180"/>
                  </a:cubicBezTo>
                  <a:lnTo>
                    <a:pt x="682688" y="870376"/>
                  </a:lnTo>
                  <a:lnTo>
                    <a:pt x="683431" y="855657"/>
                  </a:lnTo>
                  <a:lnTo>
                    <a:pt x="686184" y="796807"/>
                  </a:lnTo>
                  <a:lnTo>
                    <a:pt x="688803" y="679107"/>
                  </a:lnTo>
                  <a:lnTo>
                    <a:pt x="693813" y="443697"/>
                  </a:lnTo>
                  <a:lnTo>
                    <a:pt x="696233" y="325998"/>
                  </a:lnTo>
                  <a:lnTo>
                    <a:pt x="696480" y="311285"/>
                  </a:lnTo>
                  <a:lnTo>
                    <a:pt x="696557" y="307765"/>
                  </a:lnTo>
                  <a:lnTo>
                    <a:pt x="696699" y="305304"/>
                  </a:lnTo>
                  <a:lnTo>
                    <a:pt x="696947" y="300377"/>
                  </a:lnTo>
                  <a:cubicBezTo>
                    <a:pt x="697366" y="293829"/>
                    <a:pt x="698119" y="287341"/>
                    <a:pt x="699157" y="280931"/>
                  </a:cubicBezTo>
                  <a:cubicBezTo>
                    <a:pt x="701329" y="268133"/>
                    <a:pt x="704300" y="255536"/>
                    <a:pt x="708749" y="243443"/>
                  </a:cubicBezTo>
                  <a:cubicBezTo>
                    <a:pt x="717578" y="219233"/>
                    <a:pt x="731456" y="197068"/>
                    <a:pt x="748535" y="177919"/>
                  </a:cubicBezTo>
                  <a:cubicBezTo>
                    <a:pt x="765784" y="158886"/>
                    <a:pt x="786863" y="143473"/>
                    <a:pt x="810018" y="133105"/>
                  </a:cubicBezTo>
                  <a:cubicBezTo>
                    <a:pt x="833212" y="122763"/>
                    <a:pt x="858386" y="117518"/>
                    <a:pt x="884104" y="117471"/>
                  </a:cubicBezTo>
                  <a:cubicBezTo>
                    <a:pt x="909793" y="117042"/>
                    <a:pt x="935244" y="122038"/>
                    <a:pt x="958951" y="132243"/>
                  </a:cubicBezTo>
                  <a:cubicBezTo>
                    <a:pt x="982630" y="142420"/>
                    <a:pt x="1004528" y="157791"/>
                    <a:pt x="1022597" y="177183"/>
                  </a:cubicBezTo>
                  <a:cubicBezTo>
                    <a:pt x="1040533" y="196676"/>
                    <a:pt x="1055059" y="219694"/>
                    <a:pt x="1064326" y="245014"/>
                  </a:cubicBezTo>
                  <a:cubicBezTo>
                    <a:pt x="1073651" y="270250"/>
                    <a:pt x="1077842" y="297883"/>
                    <a:pt x="1076490" y="325602"/>
                  </a:cubicBezTo>
                  <a:cubicBezTo>
                    <a:pt x="1075261" y="353171"/>
                    <a:pt x="1068584" y="380492"/>
                    <a:pt x="1056506" y="405633"/>
                  </a:cubicBezTo>
                  <a:cubicBezTo>
                    <a:pt x="1044352" y="430645"/>
                    <a:pt x="1027207" y="453712"/>
                    <a:pt x="1005710" y="471775"/>
                  </a:cubicBezTo>
                  <a:cubicBezTo>
                    <a:pt x="984288" y="489866"/>
                    <a:pt x="959209" y="503468"/>
                    <a:pt x="932348" y="511175"/>
                  </a:cubicBezTo>
                  <a:cubicBezTo>
                    <a:pt x="918946" y="515149"/>
                    <a:pt x="905106" y="517849"/>
                    <a:pt x="890990" y="519008"/>
                  </a:cubicBezTo>
                  <a:lnTo>
                    <a:pt x="885685" y="519341"/>
                  </a:lnTo>
                  <a:cubicBezTo>
                    <a:pt x="883752" y="519441"/>
                    <a:pt x="882542" y="519633"/>
                    <a:pt x="879856" y="519664"/>
                  </a:cubicBezTo>
                  <a:lnTo>
                    <a:pt x="865540" y="520061"/>
                  </a:lnTo>
                  <a:lnTo>
                    <a:pt x="836888" y="520844"/>
                  </a:lnTo>
                  <a:lnTo>
                    <a:pt x="730189" y="523771"/>
                  </a:lnTo>
                  <a:lnTo>
                    <a:pt x="728218" y="616204"/>
                  </a:lnTo>
                  <a:lnTo>
                    <a:pt x="836888" y="617675"/>
                  </a:lnTo>
                  <a:lnTo>
                    <a:pt x="865540" y="618061"/>
                  </a:lnTo>
                  <a:lnTo>
                    <a:pt x="879856" y="618257"/>
                  </a:lnTo>
                  <a:lnTo>
                    <a:pt x="895201" y="618114"/>
                  </a:lnTo>
                  <a:cubicBezTo>
                    <a:pt x="915889" y="617468"/>
                    <a:pt x="936558" y="614615"/>
                    <a:pt x="956761" y="609661"/>
                  </a:cubicBezTo>
                  <a:cubicBezTo>
                    <a:pt x="997261" y="599960"/>
                    <a:pt x="1035828" y="581224"/>
                    <a:pt x="1068946" y="555083"/>
                  </a:cubicBezTo>
                  <a:cubicBezTo>
                    <a:pt x="1102217" y="529085"/>
                    <a:pt x="1129458" y="495275"/>
                    <a:pt x="1149442" y="457649"/>
                  </a:cubicBezTo>
                  <a:cubicBezTo>
                    <a:pt x="1189523" y="382053"/>
                    <a:pt x="1196829" y="289685"/>
                    <a:pt x="1169730" y="208605"/>
                  </a:cubicBezTo>
                </a:path>
              </a:pathLst>
            </a:custGeom>
            <a:solidFill>
              <a:srgbClr val="FD5F07"/>
            </a:solidFill>
            <a:ln w="9525" cap="flat">
              <a:noFill/>
              <a:prstDash val="solid"/>
              <a:miter/>
            </a:ln>
          </p:spPr>
          <p:txBody>
            <a:bodyPr rtlCol="0" anchor="ctr"/>
            <a:lstStyle/>
            <a:p>
              <a:endParaRPr lang="en-US"/>
            </a:p>
          </p:txBody>
        </p:sp>
        <p:sp>
          <p:nvSpPr>
            <p:cNvPr id="9" name="Graphic 6">
              <a:extLst>
                <a:ext uri="{FF2B5EF4-FFF2-40B4-BE49-F238E27FC236}">
                  <a16:creationId xmlns:a16="http://schemas.microsoft.com/office/drawing/2014/main" id="{8B090ACA-C732-164E-B35C-3B0CC7E4CCAD}"/>
                </a:ext>
              </a:extLst>
            </p:cNvPr>
            <p:cNvSpPr/>
            <p:nvPr/>
          </p:nvSpPr>
          <p:spPr>
            <a:xfrm>
              <a:off x="3217078" y="2044492"/>
              <a:ext cx="1857509" cy="311376"/>
            </a:xfrm>
            <a:custGeom>
              <a:avLst/>
              <a:gdLst>
                <a:gd name="connsiteX0" fmla="*/ 810565 w 1857509"/>
                <a:gd name="connsiteY0" fmla="*/ 305863 h 311376"/>
                <a:gd name="connsiteX1" fmla="*/ 872975 w 1857509"/>
                <a:gd name="connsiteY1" fmla="*/ 305863 h 311376"/>
                <a:gd name="connsiteX2" fmla="*/ 872975 w 1857509"/>
                <a:gd name="connsiteY2" fmla="*/ 96590 h 311376"/>
                <a:gd name="connsiteX3" fmla="*/ 810565 w 1857509"/>
                <a:gd name="connsiteY3" fmla="*/ 96590 h 311376"/>
                <a:gd name="connsiteX4" fmla="*/ 810565 w 1857509"/>
                <a:gd name="connsiteY4" fmla="*/ 305863 h 311376"/>
                <a:gd name="connsiteX5" fmla="*/ 841770 w 1857509"/>
                <a:gd name="connsiteY5" fmla="*/ 72019 h 311376"/>
                <a:gd name="connsiteX6" fmla="*/ 805437 w 1857509"/>
                <a:gd name="connsiteY6" fmla="*/ 36005 h 311376"/>
                <a:gd name="connsiteX7" fmla="*/ 841770 w 1857509"/>
                <a:gd name="connsiteY7" fmla="*/ 0 h 311376"/>
                <a:gd name="connsiteX8" fmla="*/ 878102 w 1857509"/>
                <a:gd name="connsiteY8" fmla="*/ 36005 h 311376"/>
                <a:gd name="connsiteX9" fmla="*/ 841770 w 1857509"/>
                <a:gd name="connsiteY9" fmla="*/ 72019 h 311376"/>
                <a:gd name="connsiteX10" fmla="*/ 103016 w 1857509"/>
                <a:gd name="connsiteY10" fmla="*/ 144463 h 311376"/>
                <a:gd name="connsiteX11" fmla="*/ 64121 w 1857509"/>
                <a:gd name="connsiteY11" fmla="*/ 144463 h 311376"/>
                <a:gd name="connsiteX12" fmla="*/ 64121 w 1857509"/>
                <a:gd name="connsiteY12" fmla="*/ 66515 h 311376"/>
                <a:gd name="connsiteX13" fmla="*/ 103016 w 1857509"/>
                <a:gd name="connsiteY13" fmla="*/ 66515 h 311376"/>
                <a:gd name="connsiteX14" fmla="*/ 147049 w 1857509"/>
                <a:gd name="connsiteY14" fmla="*/ 105484 h 311376"/>
                <a:gd name="connsiteX15" fmla="*/ 103016 w 1857509"/>
                <a:gd name="connsiteY15" fmla="*/ 144463 h 311376"/>
                <a:gd name="connsiteX16" fmla="*/ 211595 w 1857509"/>
                <a:gd name="connsiteY16" fmla="*/ 105058 h 311376"/>
                <a:gd name="connsiteX17" fmla="*/ 101740 w 1857509"/>
                <a:gd name="connsiteY17" fmla="*/ 9321 h 311376"/>
                <a:gd name="connsiteX18" fmla="*/ 0 w 1857509"/>
                <a:gd name="connsiteY18" fmla="*/ 9321 h 311376"/>
                <a:gd name="connsiteX19" fmla="*/ 0 w 1857509"/>
                <a:gd name="connsiteY19" fmla="*/ 305863 h 311376"/>
                <a:gd name="connsiteX20" fmla="*/ 64121 w 1857509"/>
                <a:gd name="connsiteY20" fmla="*/ 305863 h 311376"/>
                <a:gd name="connsiteX21" fmla="*/ 64121 w 1857509"/>
                <a:gd name="connsiteY21" fmla="*/ 200805 h 311376"/>
                <a:gd name="connsiteX22" fmla="*/ 101740 w 1857509"/>
                <a:gd name="connsiteY22" fmla="*/ 200805 h 311376"/>
                <a:gd name="connsiteX23" fmla="*/ 211595 w 1857509"/>
                <a:gd name="connsiteY23" fmla="*/ 105058 h 311376"/>
                <a:gd name="connsiteX24" fmla="*/ 327867 w 1857509"/>
                <a:gd name="connsiteY24" fmla="*/ 139377 h 311376"/>
                <a:gd name="connsiteX25" fmla="*/ 374887 w 1857509"/>
                <a:gd name="connsiteY25" fmla="*/ 177929 h 311376"/>
                <a:gd name="connsiteX26" fmla="*/ 280419 w 1857509"/>
                <a:gd name="connsiteY26" fmla="*/ 177929 h 311376"/>
                <a:gd name="connsiteX27" fmla="*/ 327867 w 1857509"/>
                <a:gd name="connsiteY27" fmla="*/ 139377 h 311376"/>
                <a:gd name="connsiteX28" fmla="*/ 330860 w 1857509"/>
                <a:gd name="connsiteY28" fmla="*/ 311376 h 311376"/>
                <a:gd name="connsiteX29" fmla="*/ 428749 w 1857509"/>
                <a:gd name="connsiteY29" fmla="*/ 255877 h 311376"/>
                <a:gd name="connsiteX30" fmla="*/ 376169 w 1857509"/>
                <a:gd name="connsiteY30" fmla="*/ 235114 h 311376"/>
                <a:gd name="connsiteX31" fmla="*/ 330860 w 1857509"/>
                <a:gd name="connsiteY31" fmla="*/ 260538 h 311376"/>
                <a:gd name="connsiteX32" fmla="*/ 279990 w 1857509"/>
                <a:gd name="connsiteY32" fmla="*/ 218168 h 311376"/>
                <a:gd name="connsiteX33" fmla="*/ 435158 w 1857509"/>
                <a:gd name="connsiteY33" fmla="*/ 218168 h 311376"/>
                <a:gd name="connsiteX34" fmla="*/ 436016 w 1857509"/>
                <a:gd name="connsiteY34" fmla="*/ 202927 h 311376"/>
                <a:gd name="connsiteX35" fmla="*/ 328296 w 1857509"/>
                <a:gd name="connsiteY35" fmla="*/ 91077 h 311376"/>
                <a:gd name="connsiteX36" fmla="*/ 218866 w 1857509"/>
                <a:gd name="connsiteY36" fmla="*/ 201231 h 311376"/>
                <a:gd name="connsiteX37" fmla="*/ 330860 w 1857509"/>
                <a:gd name="connsiteY37" fmla="*/ 311376 h 311376"/>
                <a:gd name="connsiteX38" fmla="*/ 599267 w 1857509"/>
                <a:gd name="connsiteY38" fmla="*/ 156749 h 311376"/>
                <a:gd name="connsiteX39" fmla="*/ 583447 w 1857509"/>
                <a:gd name="connsiteY39" fmla="*/ 154210 h 311376"/>
                <a:gd name="connsiteX40" fmla="*/ 528309 w 1857509"/>
                <a:gd name="connsiteY40" fmla="*/ 220716 h 311376"/>
                <a:gd name="connsiteX41" fmla="*/ 528309 w 1857509"/>
                <a:gd name="connsiteY41" fmla="*/ 305863 h 311376"/>
                <a:gd name="connsiteX42" fmla="*/ 466326 w 1857509"/>
                <a:gd name="connsiteY42" fmla="*/ 305863 h 311376"/>
                <a:gd name="connsiteX43" fmla="*/ 466326 w 1857509"/>
                <a:gd name="connsiteY43" fmla="*/ 96590 h 311376"/>
                <a:gd name="connsiteX44" fmla="*/ 527879 w 1857509"/>
                <a:gd name="connsiteY44" fmla="*/ 96590 h 311376"/>
                <a:gd name="connsiteX45" fmla="*/ 527879 w 1857509"/>
                <a:gd name="connsiteY45" fmla="*/ 130908 h 311376"/>
                <a:gd name="connsiteX46" fmla="*/ 588579 w 1857509"/>
                <a:gd name="connsiteY46" fmla="*/ 91929 h 311376"/>
                <a:gd name="connsiteX47" fmla="*/ 599267 w 1857509"/>
                <a:gd name="connsiteY47" fmla="*/ 93199 h 311376"/>
                <a:gd name="connsiteX48" fmla="*/ 599267 w 1857509"/>
                <a:gd name="connsiteY48" fmla="*/ 156749 h 311376"/>
                <a:gd name="connsiteX49" fmla="*/ 693952 w 1857509"/>
                <a:gd name="connsiteY49" fmla="*/ 171147 h 311376"/>
                <a:gd name="connsiteX50" fmla="*/ 676427 w 1857509"/>
                <a:gd name="connsiteY50" fmla="*/ 155053 h 311376"/>
                <a:gd name="connsiteX51" fmla="*/ 696087 w 1857509"/>
                <a:gd name="connsiteY51" fmla="*/ 140646 h 311376"/>
                <a:gd name="connsiteX52" fmla="*/ 729432 w 1857509"/>
                <a:gd name="connsiteY52" fmla="*/ 166487 h 311376"/>
                <a:gd name="connsiteX53" fmla="*/ 780296 w 1857509"/>
                <a:gd name="connsiteY53" fmla="*/ 139803 h 311376"/>
                <a:gd name="connsiteX54" fmla="*/ 696516 w 1857509"/>
                <a:gd name="connsiteY54" fmla="*/ 91086 h 311376"/>
                <a:gd name="connsiteX55" fmla="*/ 614869 w 1857509"/>
                <a:gd name="connsiteY55" fmla="*/ 158861 h 311376"/>
                <a:gd name="connsiteX56" fmla="*/ 675145 w 1857509"/>
                <a:gd name="connsiteY56" fmla="*/ 223254 h 311376"/>
                <a:gd name="connsiteX57" fmla="*/ 699937 w 1857509"/>
                <a:gd name="connsiteY57" fmla="*/ 229184 h 311376"/>
                <a:gd name="connsiteX58" fmla="*/ 719173 w 1857509"/>
                <a:gd name="connsiteY58" fmla="*/ 244861 h 311376"/>
                <a:gd name="connsiteX59" fmla="*/ 696945 w 1857509"/>
                <a:gd name="connsiteY59" fmla="*/ 260955 h 311376"/>
                <a:gd name="connsiteX60" fmla="*/ 657615 w 1857509"/>
                <a:gd name="connsiteY60" fmla="*/ 232575 h 311376"/>
                <a:gd name="connsiteX61" fmla="*/ 607174 w 1857509"/>
                <a:gd name="connsiteY61" fmla="*/ 260112 h 311376"/>
                <a:gd name="connsiteX62" fmla="*/ 696516 w 1857509"/>
                <a:gd name="connsiteY62" fmla="*/ 311376 h 311376"/>
                <a:gd name="connsiteX63" fmla="*/ 781578 w 1857509"/>
                <a:gd name="connsiteY63" fmla="*/ 239784 h 311376"/>
                <a:gd name="connsiteX64" fmla="*/ 720454 w 1857509"/>
                <a:gd name="connsiteY64" fmla="*/ 177929 h 311376"/>
                <a:gd name="connsiteX65" fmla="*/ 693952 w 1857509"/>
                <a:gd name="connsiteY65" fmla="*/ 171147 h 311376"/>
                <a:gd name="connsiteX66" fmla="*/ 984924 w 1857509"/>
                <a:gd name="connsiteY66" fmla="*/ 171147 h 311376"/>
                <a:gd name="connsiteX67" fmla="*/ 967398 w 1857509"/>
                <a:gd name="connsiteY67" fmla="*/ 155053 h 311376"/>
                <a:gd name="connsiteX68" fmla="*/ 987057 w 1857509"/>
                <a:gd name="connsiteY68" fmla="*/ 140646 h 311376"/>
                <a:gd name="connsiteX69" fmla="*/ 1020404 w 1857509"/>
                <a:gd name="connsiteY69" fmla="*/ 166487 h 311376"/>
                <a:gd name="connsiteX70" fmla="*/ 1071268 w 1857509"/>
                <a:gd name="connsiteY70" fmla="*/ 139803 h 311376"/>
                <a:gd name="connsiteX71" fmla="*/ 987486 w 1857509"/>
                <a:gd name="connsiteY71" fmla="*/ 91086 h 311376"/>
                <a:gd name="connsiteX72" fmla="*/ 905840 w 1857509"/>
                <a:gd name="connsiteY72" fmla="*/ 158861 h 311376"/>
                <a:gd name="connsiteX73" fmla="*/ 966112 w 1857509"/>
                <a:gd name="connsiteY73" fmla="*/ 223254 h 311376"/>
                <a:gd name="connsiteX74" fmla="*/ 990905 w 1857509"/>
                <a:gd name="connsiteY74" fmla="*/ 229184 h 311376"/>
                <a:gd name="connsiteX75" fmla="*/ 1010146 w 1857509"/>
                <a:gd name="connsiteY75" fmla="*/ 244861 h 311376"/>
                <a:gd name="connsiteX76" fmla="*/ 987915 w 1857509"/>
                <a:gd name="connsiteY76" fmla="*/ 260955 h 311376"/>
                <a:gd name="connsiteX77" fmla="*/ 948591 w 1857509"/>
                <a:gd name="connsiteY77" fmla="*/ 232575 h 311376"/>
                <a:gd name="connsiteX78" fmla="*/ 898149 w 1857509"/>
                <a:gd name="connsiteY78" fmla="*/ 260112 h 311376"/>
                <a:gd name="connsiteX79" fmla="*/ 987486 w 1857509"/>
                <a:gd name="connsiteY79" fmla="*/ 311376 h 311376"/>
                <a:gd name="connsiteX80" fmla="*/ 1072554 w 1857509"/>
                <a:gd name="connsiteY80" fmla="*/ 239784 h 311376"/>
                <a:gd name="connsiteX81" fmla="*/ 1011422 w 1857509"/>
                <a:gd name="connsiteY81" fmla="*/ 177929 h 311376"/>
                <a:gd name="connsiteX82" fmla="*/ 984924 w 1857509"/>
                <a:gd name="connsiteY82" fmla="*/ 171147 h 311376"/>
                <a:gd name="connsiteX83" fmla="*/ 1176300 w 1857509"/>
                <a:gd name="connsiteY83" fmla="*/ 35162 h 311376"/>
                <a:gd name="connsiteX84" fmla="*/ 1176300 w 1857509"/>
                <a:gd name="connsiteY84" fmla="*/ 96590 h 311376"/>
                <a:gd name="connsiteX85" fmla="*/ 1229735 w 1857509"/>
                <a:gd name="connsiteY85" fmla="*/ 96590 h 311376"/>
                <a:gd name="connsiteX86" fmla="*/ 1229735 w 1857509"/>
                <a:gd name="connsiteY86" fmla="*/ 147428 h 311376"/>
                <a:gd name="connsiteX87" fmla="*/ 1176300 w 1857509"/>
                <a:gd name="connsiteY87" fmla="*/ 147428 h 311376"/>
                <a:gd name="connsiteX88" fmla="*/ 1176300 w 1857509"/>
                <a:gd name="connsiteY88" fmla="*/ 224107 h 311376"/>
                <a:gd name="connsiteX89" fmla="*/ 1206656 w 1857509"/>
                <a:gd name="connsiteY89" fmla="*/ 255451 h 311376"/>
                <a:gd name="connsiteX90" fmla="*/ 1229735 w 1857509"/>
                <a:gd name="connsiteY90" fmla="*/ 249095 h 311376"/>
                <a:gd name="connsiteX91" fmla="*/ 1229735 w 1857509"/>
                <a:gd name="connsiteY91" fmla="*/ 302482 h 311376"/>
                <a:gd name="connsiteX92" fmla="*/ 1186139 w 1857509"/>
                <a:gd name="connsiteY92" fmla="*/ 310950 h 311376"/>
                <a:gd name="connsiteX93" fmla="*/ 1114321 w 1857509"/>
                <a:gd name="connsiteY93" fmla="*/ 237236 h 311376"/>
                <a:gd name="connsiteX94" fmla="*/ 1114321 w 1857509"/>
                <a:gd name="connsiteY94" fmla="*/ 147428 h 311376"/>
                <a:gd name="connsiteX95" fmla="*/ 1084393 w 1857509"/>
                <a:gd name="connsiteY95" fmla="*/ 147428 h 311376"/>
                <a:gd name="connsiteX96" fmla="*/ 1084393 w 1857509"/>
                <a:gd name="connsiteY96" fmla="*/ 96590 h 311376"/>
                <a:gd name="connsiteX97" fmla="*/ 1114321 w 1857509"/>
                <a:gd name="connsiteY97" fmla="*/ 96590 h 311376"/>
                <a:gd name="connsiteX98" fmla="*/ 1114321 w 1857509"/>
                <a:gd name="connsiteY98" fmla="*/ 35162 h 311376"/>
                <a:gd name="connsiteX99" fmla="*/ 1176300 w 1857509"/>
                <a:gd name="connsiteY99" fmla="*/ 35162 h 311376"/>
                <a:gd name="connsiteX100" fmla="*/ 1352551 w 1857509"/>
                <a:gd name="connsiteY100" fmla="*/ 139377 h 311376"/>
                <a:gd name="connsiteX101" fmla="*/ 1399566 w 1857509"/>
                <a:gd name="connsiteY101" fmla="*/ 177929 h 311376"/>
                <a:gd name="connsiteX102" fmla="*/ 1305097 w 1857509"/>
                <a:gd name="connsiteY102" fmla="*/ 177929 h 311376"/>
                <a:gd name="connsiteX103" fmla="*/ 1352551 w 1857509"/>
                <a:gd name="connsiteY103" fmla="*/ 139377 h 311376"/>
                <a:gd name="connsiteX104" fmla="*/ 1355541 w 1857509"/>
                <a:gd name="connsiteY104" fmla="*/ 311376 h 311376"/>
                <a:gd name="connsiteX105" fmla="*/ 1453430 w 1857509"/>
                <a:gd name="connsiteY105" fmla="*/ 255877 h 311376"/>
                <a:gd name="connsiteX106" fmla="*/ 1400852 w 1857509"/>
                <a:gd name="connsiteY106" fmla="*/ 235114 h 311376"/>
                <a:gd name="connsiteX107" fmla="*/ 1355541 w 1857509"/>
                <a:gd name="connsiteY107" fmla="*/ 260538 h 311376"/>
                <a:gd name="connsiteX108" fmla="*/ 1304669 w 1857509"/>
                <a:gd name="connsiteY108" fmla="*/ 218168 h 311376"/>
                <a:gd name="connsiteX109" fmla="*/ 1459840 w 1857509"/>
                <a:gd name="connsiteY109" fmla="*/ 218168 h 311376"/>
                <a:gd name="connsiteX110" fmla="*/ 1460688 w 1857509"/>
                <a:gd name="connsiteY110" fmla="*/ 202927 h 311376"/>
                <a:gd name="connsiteX111" fmla="*/ 1352979 w 1857509"/>
                <a:gd name="connsiteY111" fmla="*/ 91077 h 311376"/>
                <a:gd name="connsiteX112" fmla="*/ 1243547 w 1857509"/>
                <a:gd name="connsiteY112" fmla="*/ 201231 h 311376"/>
                <a:gd name="connsiteX113" fmla="*/ 1355541 w 1857509"/>
                <a:gd name="connsiteY113" fmla="*/ 311376 h 311376"/>
                <a:gd name="connsiteX114" fmla="*/ 1553414 w 1857509"/>
                <a:gd name="connsiteY114" fmla="*/ 305863 h 311376"/>
                <a:gd name="connsiteX115" fmla="*/ 1491006 w 1857509"/>
                <a:gd name="connsiteY115" fmla="*/ 305863 h 311376"/>
                <a:gd name="connsiteX116" fmla="*/ 1491006 w 1857509"/>
                <a:gd name="connsiteY116" fmla="*/ 96590 h 311376"/>
                <a:gd name="connsiteX117" fmla="*/ 1553414 w 1857509"/>
                <a:gd name="connsiteY117" fmla="*/ 96590 h 311376"/>
                <a:gd name="connsiteX118" fmla="*/ 1553414 w 1857509"/>
                <a:gd name="connsiteY118" fmla="*/ 123283 h 311376"/>
                <a:gd name="connsiteX119" fmla="*/ 1615822 w 1857509"/>
                <a:gd name="connsiteY119" fmla="*/ 91086 h 311376"/>
                <a:gd name="connsiteX120" fmla="*/ 1693631 w 1857509"/>
                <a:gd name="connsiteY120" fmla="*/ 176660 h 311376"/>
                <a:gd name="connsiteX121" fmla="*/ 1693631 w 1857509"/>
                <a:gd name="connsiteY121" fmla="*/ 305863 h 311376"/>
                <a:gd name="connsiteX122" fmla="*/ 1631214 w 1857509"/>
                <a:gd name="connsiteY122" fmla="*/ 305863 h 311376"/>
                <a:gd name="connsiteX123" fmla="*/ 1631214 w 1857509"/>
                <a:gd name="connsiteY123" fmla="*/ 191058 h 311376"/>
                <a:gd name="connsiteX124" fmla="*/ 1593171 w 1857509"/>
                <a:gd name="connsiteY124" fmla="*/ 147845 h 311376"/>
                <a:gd name="connsiteX125" fmla="*/ 1553414 w 1857509"/>
                <a:gd name="connsiteY125" fmla="*/ 194875 h 311376"/>
                <a:gd name="connsiteX126" fmla="*/ 1553414 w 1857509"/>
                <a:gd name="connsiteY126" fmla="*/ 305863 h 311376"/>
                <a:gd name="connsiteX127" fmla="*/ 1804083 w 1857509"/>
                <a:gd name="connsiteY127" fmla="*/ 96590 h 311376"/>
                <a:gd name="connsiteX128" fmla="*/ 1804083 w 1857509"/>
                <a:gd name="connsiteY128" fmla="*/ 35162 h 311376"/>
                <a:gd name="connsiteX129" fmla="*/ 1742095 w 1857509"/>
                <a:gd name="connsiteY129" fmla="*/ 35162 h 311376"/>
                <a:gd name="connsiteX130" fmla="*/ 1742095 w 1857509"/>
                <a:gd name="connsiteY130" fmla="*/ 96590 h 311376"/>
                <a:gd name="connsiteX131" fmla="*/ 1712177 w 1857509"/>
                <a:gd name="connsiteY131" fmla="*/ 96590 h 311376"/>
                <a:gd name="connsiteX132" fmla="*/ 1712177 w 1857509"/>
                <a:gd name="connsiteY132" fmla="*/ 147428 h 311376"/>
                <a:gd name="connsiteX133" fmla="*/ 1742095 w 1857509"/>
                <a:gd name="connsiteY133" fmla="*/ 147428 h 311376"/>
                <a:gd name="connsiteX134" fmla="*/ 1742095 w 1857509"/>
                <a:gd name="connsiteY134" fmla="*/ 237236 h 311376"/>
                <a:gd name="connsiteX135" fmla="*/ 1813913 w 1857509"/>
                <a:gd name="connsiteY135" fmla="*/ 310950 h 311376"/>
                <a:gd name="connsiteX136" fmla="*/ 1857509 w 1857509"/>
                <a:gd name="connsiteY136" fmla="*/ 302482 h 311376"/>
                <a:gd name="connsiteX137" fmla="*/ 1857509 w 1857509"/>
                <a:gd name="connsiteY137" fmla="*/ 249095 h 311376"/>
                <a:gd name="connsiteX138" fmla="*/ 1834439 w 1857509"/>
                <a:gd name="connsiteY138" fmla="*/ 255451 h 311376"/>
                <a:gd name="connsiteX139" fmla="*/ 1804083 w 1857509"/>
                <a:gd name="connsiteY139" fmla="*/ 224107 h 311376"/>
                <a:gd name="connsiteX140" fmla="*/ 1804083 w 1857509"/>
                <a:gd name="connsiteY140" fmla="*/ 147428 h 311376"/>
                <a:gd name="connsiteX141" fmla="*/ 1857509 w 1857509"/>
                <a:gd name="connsiteY141" fmla="*/ 147428 h 311376"/>
                <a:gd name="connsiteX142" fmla="*/ 1857509 w 1857509"/>
                <a:gd name="connsiteY142" fmla="*/ 96590 h 311376"/>
                <a:gd name="connsiteX143" fmla="*/ 1804083 w 1857509"/>
                <a:gd name="connsiteY143" fmla="*/ 96590 h 311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857509" h="311376">
                  <a:moveTo>
                    <a:pt x="810565" y="305863"/>
                  </a:moveTo>
                  <a:lnTo>
                    <a:pt x="872975" y="305863"/>
                  </a:lnTo>
                  <a:lnTo>
                    <a:pt x="872975" y="96590"/>
                  </a:lnTo>
                  <a:lnTo>
                    <a:pt x="810565" y="96590"/>
                  </a:lnTo>
                  <a:lnTo>
                    <a:pt x="810565" y="305863"/>
                  </a:lnTo>
                  <a:close/>
                  <a:moveTo>
                    <a:pt x="841770" y="72019"/>
                  </a:moveTo>
                  <a:cubicBezTo>
                    <a:pt x="821677" y="72019"/>
                    <a:pt x="805437" y="55499"/>
                    <a:pt x="805437" y="36005"/>
                  </a:cubicBezTo>
                  <a:cubicBezTo>
                    <a:pt x="805437" y="16520"/>
                    <a:pt x="821677" y="0"/>
                    <a:pt x="841770" y="0"/>
                  </a:cubicBezTo>
                  <a:cubicBezTo>
                    <a:pt x="861859" y="0"/>
                    <a:pt x="878102" y="16520"/>
                    <a:pt x="878102" y="36005"/>
                  </a:cubicBezTo>
                  <a:cubicBezTo>
                    <a:pt x="878102" y="55499"/>
                    <a:pt x="861859" y="72019"/>
                    <a:pt x="841770" y="72019"/>
                  </a:cubicBezTo>
                  <a:close/>
                  <a:moveTo>
                    <a:pt x="103016" y="144463"/>
                  </a:moveTo>
                  <a:lnTo>
                    <a:pt x="64121" y="144463"/>
                  </a:lnTo>
                  <a:lnTo>
                    <a:pt x="64121" y="66515"/>
                  </a:lnTo>
                  <a:lnTo>
                    <a:pt x="103016" y="66515"/>
                  </a:lnTo>
                  <a:cubicBezTo>
                    <a:pt x="128666" y="66515"/>
                    <a:pt x="147049" y="80923"/>
                    <a:pt x="147049" y="105484"/>
                  </a:cubicBezTo>
                  <a:cubicBezTo>
                    <a:pt x="147049" y="130056"/>
                    <a:pt x="128666" y="144463"/>
                    <a:pt x="103016" y="144463"/>
                  </a:cubicBezTo>
                  <a:close/>
                  <a:moveTo>
                    <a:pt x="211595" y="105058"/>
                  </a:moveTo>
                  <a:cubicBezTo>
                    <a:pt x="211595" y="44056"/>
                    <a:pt x="166714" y="9321"/>
                    <a:pt x="101740" y="9321"/>
                  </a:cubicBezTo>
                  <a:lnTo>
                    <a:pt x="0" y="9321"/>
                  </a:lnTo>
                  <a:lnTo>
                    <a:pt x="0" y="305863"/>
                  </a:lnTo>
                  <a:lnTo>
                    <a:pt x="64121" y="305863"/>
                  </a:lnTo>
                  <a:lnTo>
                    <a:pt x="64121" y="200805"/>
                  </a:lnTo>
                  <a:lnTo>
                    <a:pt x="101740" y="200805"/>
                  </a:lnTo>
                  <a:cubicBezTo>
                    <a:pt x="166714" y="200805"/>
                    <a:pt x="211595" y="165644"/>
                    <a:pt x="211595" y="105058"/>
                  </a:cubicBezTo>
                  <a:close/>
                  <a:moveTo>
                    <a:pt x="327867" y="139377"/>
                  </a:moveTo>
                  <a:cubicBezTo>
                    <a:pt x="353088" y="139377"/>
                    <a:pt x="372324" y="155480"/>
                    <a:pt x="374887" y="177929"/>
                  </a:cubicBezTo>
                  <a:lnTo>
                    <a:pt x="280419" y="177929"/>
                  </a:lnTo>
                  <a:cubicBezTo>
                    <a:pt x="282982" y="158018"/>
                    <a:pt x="303076" y="139377"/>
                    <a:pt x="327867" y="139377"/>
                  </a:cubicBezTo>
                  <a:close/>
                  <a:moveTo>
                    <a:pt x="330860" y="311376"/>
                  </a:moveTo>
                  <a:cubicBezTo>
                    <a:pt x="377027" y="311376"/>
                    <a:pt x="411224" y="290186"/>
                    <a:pt x="428749" y="255877"/>
                  </a:cubicBezTo>
                  <a:lnTo>
                    <a:pt x="376169" y="235114"/>
                  </a:lnTo>
                  <a:cubicBezTo>
                    <a:pt x="366339" y="250791"/>
                    <a:pt x="353941" y="260538"/>
                    <a:pt x="330860" y="260538"/>
                  </a:cubicBezTo>
                  <a:cubicBezTo>
                    <a:pt x="304782" y="260538"/>
                    <a:pt x="282129" y="242739"/>
                    <a:pt x="279990" y="218168"/>
                  </a:cubicBezTo>
                  <a:lnTo>
                    <a:pt x="435158" y="218168"/>
                  </a:lnTo>
                  <a:cubicBezTo>
                    <a:pt x="435587" y="215629"/>
                    <a:pt x="436016" y="210126"/>
                    <a:pt x="436016" y="202927"/>
                  </a:cubicBezTo>
                  <a:cubicBezTo>
                    <a:pt x="436016" y="137264"/>
                    <a:pt x="391989" y="91077"/>
                    <a:pt x="328296" y="91077"/>
                  </a:cubicBezTo>
                  <a:cubicBezTo>
                    <a:pt x="265886" y="91077"/>
                    <a:pt x="218866" y="138107"/>
                    <a:pt x="218866" y="201231"/>
                  </a:cubicBezTo>
                  <a:cubicBezTo>
                    <a:pt x="218866" y="266041"/>
                    <a:pt x="265028" y="311376"/>
                    <a:pt x="330860" y="311376"/>
                  </a:cubicBezTo>
                  <a:close/>
                  <a:moveTo>
                    <a:pt x="599267" y="156749"/>
                  </a:moveTo>
                  <a:cubicBezTo>
                    <a:pt x="595846" y="155053"/>
                    <a:pt x="589861" y="154210"/>
                    <a:pt x="583447" y="154210"/>
                  </a:cubicBezTo>
                  <a:cubicBezTo>
                    <a:pt x="548825" y="154210"/>
                    <a:pt x="528309" y="179625"/>
                    <a:pt x="528309" y="220716"/>
                  </a:cubicBezTo>
                  <a:lnTo>
                    <a:pt x="528309" y="305863"/>
                  </a:lnTo>
                  <a:lnTo>
                    <a:pt x="466326" y="305863"/>
                  </a:lnTo>
                  <a:lnTo>
                    <a:pt x="466326" y="96590"/>
                  </a:lnTo>
                  <a:lnTo>
                    <a:pt x="527879" y="96590"/>
                  </a:lnTo>
                  <a:lnTo>
                    <a:pt x="527879" y="130908"/>
                  </a:lnTo>
                  <a:cubicBezTo>
                    <a:pt x="538996" y="106754"/>
                    <a:pt x="561219" y="91929"/>
                    <a:pt x="588579" y="91929"/>
                  </a:cubicBezTo>
                  <a:cubicBezTo>
                    <a:pt x="593282" y="91929"/>
                    <a:pt x="597985" y="92773"/>
                    <a:pt x="599267" y="93199"/>
                  </a:cubicBezTo>
                  <a:lnTo>
                    <a:pt x="599267" y="156749"/>
                  </a:lnTo>
                  <a:close/>
                  <a:moveTo>
                    <a:pt x="693952" y="171147"/>
                  </a:moveTo>
                  <a:cubicBezTo>
                    <a:pt x="682412" y="168182"/>
                    <a:pt x="676427" y="162679"/>
                    <a:pt x="676427" y="155053"/>
                  </a:cubicBezTo>
                  <a:cubicBezTo>
                    <a:pt x="676427" y="146576"/>
                    <a:pt x="684546" y="140646"/>
                    <a:pt x="696087" y="140646"/>
                  </a:cubicBezTo>
                  <a:cubicBezTo>
                    <a:pt x="708909" y="140646"/>
                    <a:pt x="723018" y="150810"/>
                    <a:pt x="729432" y="166487"/>
                  </a:cubicBezTo>
                  <a:lnTo>
                    <a:pt x="780296" y="139803"/>
                  </a:lnTo>
                  <a:cubicBezTo>
                    <a:pt x="767046" y="110562"/>
                    <a:pt x="732853" y="91086"/>
                    <a:pt x="696516" y="91086"/>
                  </a:cubicBezTo>
                  <a:cubicBezTo>
                    <a:pt x="648214" y="91086"/>
                    <a:pt x="614869" y="119039"/>
                    <a:pt x="614869" y="158861"/>
                  </a:cubicBezTo>
                  <a:cubicBezTo>
                    <a:pt x="614869" y="191910"/>
                    <a:pt x="635392" y="213934"/>
                    <a:pt x="675145" y="223254"/>
                  </a:cubicBezTo>
                  <a:lnTo>
                    <a:pt x="699937" y="229184"/>
                  </a:lnTo>
                  <a:cubicBezTo>
                    <a:pt x="712759" y="232149"/>
                    <a:pt x="719173" y="237662"/>
                    <a:pt x="719173" y="244861"/>
                  </a:cubicBezTo>
                  <a:cubicBezTo>
                    <a:pt x="719173" y="255025"/>
                    <a:pt x="710196" y="260955"/>
                    <a:pt x="696945" y="260955"/>
                  </a:cubicBezTo>
                  <a:cubicBezTo>
                    <a:pt x="681130" y="260955"/>
                    <a:pt x="665310" y="249948"/>
                    <a:pt x="657615" y="232575"/>
                  </a:cubicBezTo>
                  <a:lnTo>
                    <a:pt x="607174" y="260112"/>
                  </a:lnTo>
                  <a:cubicBezTo>
                    <a:pt x="621283" y="292308"/>
                    <a:pt x="654622" y="311376"/>
                    <a:pt x="696516" y="311376"/>
                  </a:cubicBezTo>
                  <a:cubicBezTo>
                    <a:pt x="745675" y="311376"/>
                    <a:pt x="781578" y="281718"/>
                    <a:pt x="781578" y="239784"/>
                  </a:cubicBezTo>
                  <a:cubicBezTo>
                    <a:pt x="781578" y="210126"/>
                    <a:pt x="760208" y="188093"/>
                    <a:pt x="720454" y="177929"/>
                  </a:cubicBezTo>
                  <a:lnTo>
                    <a:pt x="693952" y="171147"/>
                  </a:lnTo>
                  <a:close/>
                  <a:moveTo>
                    <a:pt x="984924" y="171147"/>
                  </a:moveTo>
                  <a:cubicBezTo>
                    <a:pt x="973379" y="168182"/>
                    <a:pt x="967398" y="162679"/>
                    <a:pt x="967398" y="155053"/>
                  </a:cubicBezTo>
                  <a:cubicBezTo>
                    <a:pt x="967398" y="146576"/>
                    <a:pt x="975513" y="140646"/>
                    <a:pt x="987057" y="140646"/>
                  </a:cubicBezTo>
                  <a:cubicBezTo>
                    <a:pt x="999887" y="140646"/>
                    <a:pt x="1013994" y="150810"/>
                    <a:pt x="1020404" y="166487"/>
                  </a:cubicBezTo>
                  <a:lnTo>
                    <a:pt x="1071268" y="139803"/>
                  </a:lnTo>
                  <a:cubicBezTo>
                    <a:pt x="1058019" y="110562"/>
                    <a:pt x="1023824" y="91086"/>
                    <a:pt x="987486" y="91086"/>
                  </a:cubicBezTo>
                  <a:cubicBezTo>
                    <a:pt x="939185" y="91086"/>
                    <a:pt x="905840" y="119039"/>
                    <a:pt x="905840" y="158861"/>
                  </a:cubicBezTo>
                  <a:cubicBezTo>
                    <a:pt x="905840" y="191910"/>
                    <a:pt x="926362" y="213934"/>
                    <a:pt x="966112" y="223254"/>
                  </a:cubicBezTo>
                  <a:lnTo>
                    <a:pt x="990905" y="229184"/>
                  </a:lnTo>
                  <a:cubicBezTo>
                    <a:pt x="1003726" y="232149"/>
                    <a:pt x="1010146" y="237662"/>
                    <a:pt x="1010146" y="244861"/>
                  </a:cubicBezTo>
                  <a:cubicBezTo>
                    <a:pt x="1010146" y="255025"/>
                    <a:pt x="1001164" y="260955"/>
                    <a:pt x="987915" y="260955"/>
                  </a:cubicBezTo>
                  <a:cubicBezTo>
                    <a:pt x="972103" y="260955"/>
                    <a:pt x="956282" y="249948"/>
                    <a:pt x="948591" y="232575"/>
                  </a:cubicBezTo>
                  <a:lnTo>
                    <a:pt x="898149" y="260112"/>
                  </a:lnTo>
                  <a:cubicBezTo>
                    <a:pt x="912254" y="292308"/>
                    <a:pt x="945598" y="311376"/>
                    <a:pt x="987486" y="311376"/>
                  </a:cubicBezTo>
                  <a:cubicBezTo>
                    <a:pt x="1036644" y="311376"/>
                    <a:pt x="1072554" y="281718"/>
                    <a:pt x="1072554" y="239784"/>
                  </a:cubicBezTo>
                  <a:cubicBezTo>
                    <a:pt x="1072554" y="210126"/>
                    <a:pt x="1051180" y="188093"/>
                    <a:pt x="1011422" y="177929"/>
                  </a:cubicBezTo>
                  <a:lnTo>
                    <a:pt x="984924" y="171147"/>
                  </a:lnTo>
                  <a:close/>
                  <a:moveTo>
                    <a:pt x="1176300" y="35162"/>
                  </a:moveTo>
                  <a:lnTo>
                    <a:pt x="1176300" y="96590"/>
                  </a:lnTo>
                  <a:lnTo>
                    <a:pt x="1229735" y="96590"/>
                  </a:lnTo>
                  <a:lnTo>
                    <a:pt x="1229735" y="147428"/>
                  </a:lnTo>
                  <a:lnTo>
                    <a:pt x="1176300" y="147428"/>
                  </a:lnTo>
                  <a:lnTo>
                    <a:pt x="1176300" y="224107"/>
                  </a:lnTo>
                  <a:cubicBezTo>
                    <a:pt x="1176300" y="246557"/>
                    <a:pt x="1186139" y="255451"/>
                    <a:pt x="1206656" y="255451"/>
                  </a:cubicBezTo>
                  <a:cubicBezTo>
                    <a:pt x="1214352" y="255451"/>
                    <a:pt x="1222896" y="253339"/>
                    <a:pt x="1229735" y="249095"/>
                  </a:cubicBezTo>
                  <a:lnTo>
                    <a:pt x="1229735" y="302482"/>
                  </a:lnTo>
                  <a:cubicBezTo>
                    <a:pt x="1220334" y="307132"/>
                    <a:pt x="1206228" y="310950"/>
                    <a:pt x="1186139" y="310950"/>
                  </a:cubicBezTo>
                  <a:cubicBezTo>
                    <a:pt x="1141677" y="310950"/>
                    <a:pt x="1114321" y="283840"/>
                    <a:pt x="1114321" y="237236"/>
                  </a:cubicBezTo>
                  <a:lnTo>
                    <a:pt x="1114321" y="147428"/>
                  </a:lnTo>
                  <a:lnTo>
                    <a:pt x="1084393" y="147428"/>
                  </a:lnTo>
                  <a:lnTo>
                    <a:pt x="1084393" y="96590"/>
                  </a:lnTo>
                  <a:lnTo>
                    <a:pt x="1114321" y="96590"/>
                  </a:lnTo>
                  <a:lnTo>
                    <a:pt x="1114321" y="35162"/>
                  </a:lnTo>
                  <a:lnTo>
                    <a:pt x="1176300" y="35162"/>
                  </a:lnTo>
                  <a:close/>
                  <a:moveTo>
                    <a:pt x="1352551" y="139377"/>
                  </a:moveTo>
                  <a:cubicBezTo>
                    <a:pt x="1377763" y="139377"/>
                    <a:pt x="1397004" y="155480"/>
                    <a:pt x="1399566" y="177929"/>
                  </a:cubicBezTo>
                  <a:lnTo>
                    <a:pt x="1305097" y="177929"/>
                  </a:lnTo>
                  <a:cubicBezTo>
                    <a:pt x="1307659" y="158018"/>
                    <a:pt x="1327757" y="139377"/>
                    <a:pt x="1352551" y="139377"/>
                  </a:cubicBezTo>
                  <a:close/>
                  <a:moveTo>
                    <a:pt x="1355541" y="311376"/>
                  </a:moveTo>
                  <a:cubicBezTo>
                    <a:pt x="1401709" y="311376"/>
                    <a:pt x="1435904" y="290186"/>
                    <a:pt x="1453430" y="255877"/>
                  </a:cubicBezTo>
                  <a:lnTo>
                    <a:pt x="1400852" y="235114"/>
                  </a:lnTo>
                  <a:cubicBezTo>
                    <a:pt x="1391022" y="250791"/>
                    <a:pt x="1378621" y="260538"/>
                    <a:pt x="1355541" y="260538"/>
                  </a:cubicBezTo>
                  <a:cubicBezTo>
                    <a:pt x="1329462" y="260538"/>
                    <a:pt x="1306812" y="242739"/>
                    <a:pt x="1304669" y="218168"/>
                  </a:cubicBezTo>
                  <a:lnTo>
                    <a:pt x="1459840" y="218168"/>
                  </a:lnTo>
                  <a:cubicBezTo>
                    <a:pt x="1460269" y="215629"/>
                    <a:pt x="1460688" y="210126"/>
                    <a:pt x="1460688" y="202927"/>
                  </a:cubicBezTo>
                  <a:cubicBezTo>
                    <a:pt x="1460688" y="137264"/>
                    <a:pt x="1416663" y="91077"/>
                    <a:pt x="1352979" y="91077"/>
                  </a:cubicBezTo>
                  <a:cubicBezTo>
                    <a:pt x="1290562" y="91077"/>
                    <a:pt x="1243547" y="138107"/>
                    <a:pt x="1243547" y="201231"/>
                  </a:cubicBezTo>
                  <a:cubicBezTo>
                    <a:pt x="1243547" y="266041"/>
                    <a:pt x="1289705" y="311376"/>
                    <a:pt x="1355541" y="311376"/>
                  </a:cubicBezTo>
                  <a:close/>
                  <a:moveTo>
                    <a:pt x="1553414" y="305863"/>
                  </a:moveTo>
                  <a:lnTo>
                    <a:pt x="1491006" y="305863"/>
                  </a:lnTo>
                  <a:lnTo>
                    <a:pt x="1491006" y="96590"/>
                  </a:lnTo>
                  <a:lnTo>
                    <a:pt x="1553414" y="96590"/>
                  </a:lnTo>
                  <a:lnTo>
                    <a:pt x="1553414" y="123283"/>
                  </a:lnTo>
                  <a:cubicBezTo>
                    <a:pt x="1566244" y="102946"/>
                    <a:pt x="1587609" y="91086"/>
                    <a:pt x="1615822" y="91086"/>
                  </a:cubicBezTo>
                  <a:cubicBezTo>
                    <a:pt x="1664123" y="91086"/>
                    <a:pt x="1693631" y="123700"/>
                    <a:pt x="1693631" y="176660"/>
                  </a:cubicBezTo>
                  <a:lnTo>
                    <a:pt x="1693631" y="305863"/>
                  </a:lnTo>
                  <a:lnTo>
                    <a:pt x="1631214" y="305863"/>
                  </a:lnTo>
                  <a:lnTo>
                    <a:pt x="1631214" y="191058"/>
                  </a:lnTo>
                  <a:cubicBezTo>
                    <a:pt x="1631214" y="163531"/>
                    <a:pt x="1617536" y="147845"/>
                    <a:pt x="1593171" y="147845"/>
                  </a:cubicBezTo>
                  <a:cubicBezTo>
                    <a:pt x="1569235" y="147845"/>
                    <a:pt x="1553414" y="165644"/>
                    <a:pt x="1553414" y="194875"/>
                  </a:cubicBezTo>
                  <a:lnTo>
                    <a:pt x="1553414" y="305863"/>
                  </a:lnTo>
                  <a:close/>
                  <a:moveTo>
                    <a:pt x="1804083" y="96590"/>
                  </a:moveTo>
                  <a:lnTo>
                    <a:pt x="1804083" y="35162"/>
                  </a:lnTo>
                  <a:lnTo>
                    <a:pt x="1742095" y="35162"/>
                  </a:lnTo>
                  <a:lnTo>
                    <a:pt x="1742095" y="96590"/>
                  </a:lnTo>
                  <a:lnTo>
                    <a:pt x="1712177" y="96590"/>
                  </a:lnTo>
                  <a:lnTo>
                    <a:pt x="1712177" y="147428"/>
                  </a:lnTo>
                  <a:lnTo>
                    <a:pt x="1742095" y="147428"/>
                  </a:lnTo>
                  <a:lnTo>
                    <a:pt x="1742095" y="237236"/>
                  </a:lnTo>
                  <a:cubicBezTo>
                    <a:pt x="1742095" y="283840"/>
                    <a:pt x="1769460" y="310950"/>
                    <a:pt x="1813913" y="310950"/>
                  </a:cubicBezTo>
                  <a:cubicBezTo>
                    <a:pt x="1834001" y="310950"/>
                    <a:pt x="1848108" y="307132"/>
                    <a:pt x="1857509" y="302482"/>
                  </a:cubicBezTo>
                  <a:lnTo>
                    <a:pt x="1857509" y="249095"/>
                  </a:lnTo>
                  <a:cubicBezTo>
                    <a:pt x="1850670" y="253339"/>
                    <a:pt x="1842126" y="255451"/>
                    <a:pt x="1834439" y="255451"/>
                  </a:cubicBezTo>
                  <a:cubicBezTo>
                    <a:pt x="1813913" y="255451"/>
                    <a:pt x="1804083" y="246557"/>
                    <a:pt x="1804083" y="224107"/>
                  </a:cubicBezTo>
                  <a:lnTo>
                    <a:pt x="1804083" y="147428"/>
                  </a:lnTo>
                  <a:lnTo>
                    <a:pt x="1857509" y="147428"/>
                  </a:lnTo>
                  <a:lnTo>
                    <a:pt x="1857509" y="96590"/>
                  </a:lnTo>
                  <a:lnTo>
                    <a:pt x="1804083" y="96590"/>
                  </a:lnTo>
                  <a:close/>
                </a:path>
              </a:pathLst>
            </a:custGeom>
            <a:solidFill>
              <a:schemeClr val="bg2"/>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24624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2" y="0"/>
            <a:ext cx="6096002" cy="6858000"/>
          </a:xfrm>
          <a:noFill/>
        </p:spPr>
        <p:txBody>
          <a:bodyPr/>
          <a:lstStyle/>
          <a:p>
            <a:r>
              <a:rPr lang="en-US"/>
              <a:t>Click icon to add picture</a:t>
            </a: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6084000" y="0"/>
            <a:ext cx="6109200" cy="5421600"/>
          </a:xfrm>
          <a:solidFill>
            <a:schemeClr val="bg2"/>
          </a:solidFill>
        </p:spPr>
        <p:txBody>
          <a:bodyPr lIns="1440000" tIns="180000" rIns="360000" bIns="180000" anchor="b" anchorCtr="0"/>
          <a:lstStyle>
            <a:lvl1pPr marL="0" marR="0" indent="0" algn="l" defTabSz="914400" rtl="0" eaLnBrk="1" fontAlgn="auto" latinLnBrk="0" hangingPunct="1">
              <a:lnSpc>
                <a:spcPct val="100000"/>
              </a:lnSpc>
              <a:spcBef>
                <a:spcPct val="0"/>
              </a:spcBef>
              <a:spcAft>
                <a:spcPts val="0"/>
              </a:spcAft>
              <a:buClrTx/>
              <a:buSzTx/>
              <a:buFontTx/>
              <a:buNone/>
              <a:tabLst/>
              <a:defRPr sz="3600" b="1" i="0" spc="-150">
                <a:solidFill>
                  <a:schemeClr val="tx1"/>
                </a:solidFill>
                <a:latin typeface="Arial Black" panose="020B0604020202020204" pitchFamily="34" charset="0"/>
                <a:cs typeface="Arial Black" panose="020B0604020202020204" pitchFamily="34" charset="0"/>
              </a:defRPr>
            </a:lvl1pPr>
          </a:lstStyle>
          <a:p>
            <a:r>
              <a:rPr lang="en-US"/>
              <a:t>Section Title</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6084000" y="5418000"/>
            <a:ext cx="6109200" cy="1443600"/>
          </a:xfrm>
          <a:prstGeom prst="rect">
            <a:avLst/>
          </a:prstGeom>
          <a:solidFill>
            <a:schemeClr val="bg1"/>
          </a:solidFill>
        </p:spPr>
        <p:txBody>
          <a:bodyPr lIns="1440000" tIns="180000" rIns="720000" bIns="18000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spTree>
    <p:extLst>
      <p:ext uri="{BB962C8B-B14F-4D97-AF65-F5344CB8AC3E}">
        <p14:creationId xmlns:p14="http://schemas.microsoft.com/office/powerpoint/2010/main" val="20457218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4668000" y="0"/>
            <a:ext cx="7524000" cy="5421600"/>
          </a:xfrm>
          <a:noFill/>
        </p:spPr>
        <p:txBody>
          <a:bodyPr/>
          <a:lstStyle/>
          <a:p>
            <a:r>
              <a:rPr lang="en-US"/>
              <a:t>Click icon to add picture</a:t>
            </a: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1458000"/>
            <a:ext cx="6109200" cy="3960000"/>
          </a:xfrm>
          <a:solidFill>
            <a:schemeClr val="bg2"/>
          </a:solidFill>
        </p:spPr>
        <p:txBody>
          <a:bodyPr lIns="1440000" tIns="180000" rIns="360000" bIns="180000" anchor="b" anchorCtr="0"/>
          <a:lstStyle>
            <a:lvl1pPr marL="0" marR="0" indent="0" algn="l" defTabSz="914400" rtl="0" eaLnBrk="1" fontAlgn="auto" latinLnBrk="0" hangingPunct="1">
              <a:lnSpc>
                <a:spcPct val="100000"/>
              </a:lnSpc>
              <a:spcBef>
                <a:spcPct val="0"/>
              </a:spcBef>
              <a:spcAft>
                <a:spcPts val="0"/>
              </a:spcAft>
              <a:buClrTx/>
              <a:buSzTx/>
              <a:buFontTx/>
              <a:buNone/>
              <a:tabLst/>
              <a:defRPr sz="3600" b="1" i="0" spc="-150">
                <a:solidFill>
                  <a:schemeClr val="tx1"/>
                </a:solidFill>
                <a:latin typeface="Arial Black" panose="020B0604020202020204" pitchFamily="34" charset="0"/>
                <a:cs typeface="Arial Black" panose="020B0604020202020204" pitchFamily="34" charset="0"/>
              </a:defRPr>
            </a:lvl1pPr>
          </a:lstStyle>
          <a:p>
            <a:r>
              <a:rPr lang="en-US"/>
              <a:t>Section Title</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5418000"/>
            <a:ext cx="6109200" cy="1443600"/>
          </a:xfrm>
          <a:prstGeom prst="rect">
            <a:avLst/>
          </a:prstGeom>
          <a:solidFill>
            <a:schemeClr val="bg1"/>
          </a:solidFill>
        </p:spPr>
        <p:txBody>
          <a:bodyPr lIns="1440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spTree>
    <p:extLst>
      <p:ext uri="{BB962C8B-B14F-4D97-AF65-F5344CB8AC3E}">
        <p14:creationId xmlns:p14="http://schemas.microsoft.com/office/powerpoint/2010/main" val="12211820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Section Midn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96488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Section Grey">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62477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Section Yellow">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53521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Section Teal">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33447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Section Rose">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7795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Section Green">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Section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83223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ontents - 1">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2">
                    <a:lumMod val="60000"/>
                    <a:lumOff val="40000"/>
                  </a:schemeClr>
                </a:solidFill>
              </a:defRPr>
            </a:lvl1pPr>
          </a:lstStyle>
          <a:p>
            <a:pPr lvl="0"/>
            <a:r>
              <a:rPr lang="en-US"/>
              <a:t>Subtitle</a:t>
            </a:r>
            <a:endParaRPr lang="ar-SA"/>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a:solidFill>
                  <a:schemeClr val="accent1"/>
                </a:solidFill>
                <a:latin typeface="Arial Black" panose="020B0604020202020204" pitchFamily="34" charset="0"/>
                <a:cs typeface="Arial Black" panose="020B0604020202020204" pitchFamily="34" charset="0"/>
              </a:rPr>
              <a:t>1</a:t>
            </a:r>
            <a:endParaRPr lang="ar-SA" sz="8000" b="1" i="0">
              <a:solidFill>
                <a:schemeClr val="accent1"/>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6803021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6" name="Slide Number Placeholder 5">
            <a:extLst>
              <a:ext uri="{FF2B5EF4-FFF2-40B4-BE49-F238E27FC236}">
                <a16:creationId xmlns:a16="http://schemas.microsoft.com/office/drawing/2014/main" id="{C9FBC98A-FC60-0C4C-91AC-91F4B00AC542}"/>
              </a:ext>
            </a:extLst>
          </p:cNvPr>
          <p:cNvSpPr>
            <a:spLocks noGrp="1"/>
          </p:cNvSpPr>
          <p:nvPr>
            <p:ph type="sldNum" sz="quarter" idx="12"/>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8421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Contents - 2">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2">
                    <a:lumMod val="60000"/>
                    <a:lumOff val="40000"/>
                  </a:schemeClr>
                </a:solidFill>
              </a:defRPr>
            </a:lvl1pPr>
          </a:lstStyle>
          <a:p>
            <a:pPr lvl="0"/>
            <a:r>
              <a:rPr lang="en-US"/>
              <a:t>Subtitle</a:t>
            </a:r>
            <a:endParaRPr lang="ar-SA"/>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a:solidFill>
                  <a:schemeClr val="accent1"/>
                </a:solidFill>
                <a:latin typeface="Arial Black" panose="020B0604020202020204" pitchFamily="34" charset="0"/>
                <a:cs typeface="Arial Black" panose="020B0604020202020204" pitchFamily="34" charset="0"/>
              </a:rPr>
              <a:t>2</a:t>
            </a:r>
            <a:endParaRPr lang="ar-SA" sz="8000" b="1" i="0">
              <a:solidFill>
                <a:schemeClr val="accent1"/>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0756730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Contents - 3">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2">
                    <a:lumMod val="60000"/>
                    <a:lumOff val="40000"/>
                  </a:schemeClr>
                </a:solidFill>
              </a:defRPr>
            </a:lvl1pPr>
          </a:lstStyle>
          <a:p>
            <a:pPr lvl="0"/>
            <a:r>
              <a:rPr lang="en-US"/>
              <a:t>Subtitle</a:t>
            </a:r>
            <a:endParaRPr lang="ar-SA"/>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a:solidFill>
                  <a:schemeClr val="accent1"/>
                </a:solidFill>
                <a:latin typeface="Arial Black" panose="020B0604020202020204" pitchFamily="34" charset="0"/>
                <a:cs typeface="Arial Black" panose="020B0604020202020204" pitchFamily="34" charset="0"/>
              </a:rPr>
              <a:t>3</a:t>
            </a:r>
            <a:endParaRPr lang="ar-SA" sz="8000" b="1" i="0">
              <a:solidFill>
                <a:schemeClr val="accent1"/>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5622171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Contents - 4">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lvl="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2">
                    <a:lumMod val="60000"/>
                    <a:lumOff val="40000"/>
                  </a:schemeClr>
                </a:solidFill>
              </a:defRPr>
            </a:lvl1pPr>
          </a:lstStyle>
          <a:p>
            <a:pPr lvl="0"/>
            <a:r>
              <a:rPr lang="en-US"/>
              <a:t>Subtitle</a:t>
            </a:r>
            <a:endParaRPr lang="ar-SA"/>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a:solidFill>
                  <a:schemeClr val="accent1"/>
                </a:solidFill>
                <a:latin typeface="Arial Black" panose="020B0604020202020204" pitchFamily="34" charset="0"/>
                <a:cs typeface="Arial Black" panose="020B0604020202020204" pitchFamily="34" charset="0"/>
              </a:rPr>
              <a:t>4</a:t>
            </a:r>
            <a:endParaRPr lang="ar-SA" sz="8000" b="1" i="0">
              <a:solidFill>
                <a:schemeClr val="accent1"/>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3951373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Contents - 5">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lvl="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a:t>Subtitle</a:t>
            </a:r>
            <a:endParaRPr lang="ar-SA"/>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a:t>Section Title (Max 2 Lines)</a:t>
            </a:r>
            <a:endParaRPr lang="ar-SA"/>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2">
                    <a:lumMod val="60000"/>
                    <a:lumOff val="40000"/>
                  </a:schemeClr>
                </a:solidFill>
              </a:defRPr>
            </a:lvl1pPr>
          </a:lstStyle>
          <a:p>
            <a:pPr lvl="0"/>
            <a:r>
              <a:rPr lang="en-US"/>
              <a:t>Subtitle</a:t>
            </a:r>
            <a:endParaRPr lang="ar-SA"/>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a:solidFill>
                  <a:schemeClr val="accent1"/>
                </a:solidFill>
                <a:latin typeface="Arial Black" panose="020B0604020202020204" pitchFamily="34" charset="0"/>
                <a:cs typeface="Arial Black" panose="020B0604020202020204" pitchFamily="34" charset="0"/>
              </a:rPr>
              <a:t>5</a:t>
            </a:r>
            <a:endParaRPr lang="ar-SA" sz="8000" b="1" i="0">
              <a:solidFill>
                <a:schemeClr val="accent1"/>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7194591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lgn="l" defTabSz="914400" rtl="0" eaLnBrk="1" latinLnBrk="0" hangingPunct="1">
              <a:lnSpc>
                <a:spcPct val="90000"/>
              </a:lnSpc>
              <a:spcBef>
                <a:spcPct val="0"/>
              </a:spcBef>
              <a:buNone/>
              <a:defRPr lang="en-US" dirty="0"/>
            </a:lvl1pPr>
          </a:lstStyle>
          <a:p>
            <a:r>
              <a:rPr lang="en-US"/>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prstGeom prst="rect">
            <a:avLst/>
          </a:prstGeo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a:t>Click to add agenda item</a:t>
            </a:r>
          </a:p>
          <a:p>
            <a:pPr marL="342900" lvl="0" indent="-342900" algn="l" defTabSz="914400" rtl="0" eaLnBrk="1" latinLnBrk="0" hangingPunct="1">
              <a:lnSpc>
                <a:spcPct val="120000"/>
              </a:lnSpc>
              <a:spcBef>
                <a:spcPts val="1000"/>
              </a:spcBef>
              <a:buClr>
                <a:schemeClr val="accent1"/>
              </a:buClr>
            </a:pPr>
            <a:r>
              <a:rPr lang="en-US"/>
              <a:t>The box resizes automatically</a:t>
            </a:r>
          </a:p>
        </p:txBody>
      </p:sp>
    </p:spTree>
    <p:extLst>
      <p:ext uri="{BB962C8B-B14F-4D97-AF65-F5344CB8AC3E}">
        <p14:creationId xmlns:p14="http://schemas.microsoft.com/office/powerpoint/2010/main" val="145993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with Tex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lang="en-US" dirty="0"/>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1079998"/>
            <a:ext cx="11469600" cy="5228727"/>
          </a:xfrm>
          <a:prstGeom prst="rect">
            <a:avLst/>
          </a:prstGeom>
        </p:spPr>
        <p:txBody>
          <a:bodyPr/>
          <a:lstStyle>
            <a:lvl1pPr>
              <a:defRPr lang="en-US" dirty="0"/>
            </a:lvl1pPr>
            <a:lvl2pPr marL="645750" indent="-285750">
              <a:spcBef>
                <a:spcPts val="500"/>
              </a:spcBef>
              <a:defRPr lang="en-US" dirty="0"/>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Slide Number Placeholder 6">
            <a:extLst>
              <a:ext uri="{FF2B5EF4-FFF2-40B4-BE49-F238E27FC236}">
                <a16:creationId xmlns:a16="http://schemas.microsoft.com/office/drawing/2014/main" id="{99711CFA-7DFC-4420-AB22-1181B2FE9397}"/>
              </a:ext>
            </a:extLst>
          </p:cNvPr>
          <p:cNvSpPr txBox="1">
            <a:spLocks/>
          </p:cNvSpPr>
          <p:nvPr userDrawn="1"/>
        </p:nvSpPr>
        <p:spPr>
          <a:xfrm>
            <a:off x="360000" y="6318000"/>
            <a:ext cx="180000" cy="540000"/>
          </a:xfrm>
          <a:prstGeom prst="rect">
            <a:avLst/>
          </a:prstGeom>
        </p:spPr>
        <p:txBody>
          <a:bodyPr lIns="0" rIns="36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F7689-66CB-EC4F-9B5C-9C3D3ED1F24F}" type="slidenum">
              <a:rPr lang="en-US" sz="800" smtClean="0">
                <a:solidFill>
                  <a:schemeClr val="tx2">
                    <a:lumMod val="60000"/>
                    <a:lumOff val="40000"/>
                    <a:alpha val="50000"/>
                  </a:schemeClr>
                </a:solidFill>
              </a:rPr>
              <a:pPr/>
              <a:t>‹#›</a:t>
            </a:fld>
            <a:endParaRPr lang="en-US" sz="800">
              <a:solidFill>
                <a:schemeClr val="tx2">
                  <a:lumMod val="60000"/>
                  <a:lumOff val="40000"/>
                  <a:alpha val="50000"/>
                </a:schemeClr>
              </a:solidFill>
            </a:endParaRPr>
          </a:p>
        </p:txBody>
      </p:sp>
    </p:spTree>
    <p:extLst>
      <p:ext uri="{BB962C8B-B14F-4D97-AF65-F5344CB8AC3E}">
        <p14:creationId xmlns:p14="http://schemas.microsoft.com/office/powerpoint/2010/main" val="417541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lang="en-US"/>
            </a:lvl1pPr>
          </a:lstStyle>
          <a:p>
            <a:r>
              <a:rPr lang="en-US"/>
              <a:t>Slide title (keep it short)</a:t>
            </a:r>
          </a:p>
        </p:txBody>
      </p:sp>
      <p:sp>
        <p:nvSpPr>
          <p:cNvPr id="3" name="Slide Number Placeholder 2">
            <a:extLst>
              <a:ext uri="{FF2B5EF4-FFF2-40B4-BE49-F238E27FC236}">
                <a16:creationId xmlns:a16="http://schemas.microsoft.com/office/drawing/2014/main" id="{72C506EC-58FC-B84D-BE01-77BF62B7997E}"/>
              </a:ext>
            </a:extLst>
          </p:cNvPr>
          <p:cNvSpPr>
            <a:spLocks noGrp="1"/>
          </p:cNvSpPr>
          <p:nvPr>
            <p:ph type="sldNum" sz="quarter" idx="10"/>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354829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94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with Big title and 3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360000" y="0"/>
            <a:ext cx="11476800" cy="2962800"/>
          </a:xfrm>
          <a:noFill/>
        </p:spPr>
        <p:txBody>
          <a:bodyPr lIns="0" tIns="0" rIns="0" bIns="0" anchor="b" anchorCtr="0"/>
          <a:lstStyle>
            <a:lvl1pPr algn="l">
              <a:lnSpc>
                <a:spcPct val="100000"/>
              </a:lnSpc>
              <a:defRPr sz="7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Big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359999" y="2962800"/>
            <a:ext cx="11476799" cy="1846800"/>
          </a:xfrm>
          <a:prstGeom prst="rect">
            <a:avLst/>
          </a:prstGeom>
          <a:noFill/>
        </p:spPr>
        <p:txBody>
          <a:bodyPr lIns="0" tIns="14400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352424" y="4905375"/>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8" name="Text Placeholder 5">
            <a:extLst>
              <a:ext uri="{FF2B5EF4-FFF2-40B4-BE49-F238E27FC236}">
                <a16:creationId xmlns:a16="http://schemas.microsoft.com/office/drawing/2014/main" id="{E1DD0F7B-798F-C648-B9AB-98D25A307B80}"/>
              </a:ext>
            </a:extLst>
          </p:cNvPr>
          <p:cNvSpPr>
            <a:spLocks noGrp="1"/>
          </p:cNvSpPr>
          <p:nvPr>
            <p:ph type="body" sz="quarter" idx="12" hasCustomPrompt="1"/>
          </p:nvPr>
        </p:nvSpPr>
        <p:spPr>
          <a:xfrm>
            <a:off x="4248000" y="4906800"/>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9" name="Text Placeholder 5">
            <a:extLst>
              <a:ext uri="{FF2B5EF4-FFF2-40B4-BE49-F238E27FC236}">
                <a16:creationId xmlns:a16="http://schemas.microsoft.com/office/drawing/2014/main" id="{7A1029AF-5E97-D943-82EF-A5B9D647360C}"/>
              </a:ext>
            </a:extLst>
          </p:cNvPr>
          <p:cNvSpPr>
            <a:spLocks noGrp="1"/>
          </p:cNvSpPr>
          <p:nvPr>
            <p:ph type="body" sz="quarter" idx="13" hasCustomPrompt="1"/>
          </p:nvPr>
        </p:nvSpPr>
        <p:spPr>
          <a:xfrm>
            <a:off x="8139600" y="4906800"/>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352425" y="5387975"/>
            <a:ext cx="3687763" cy="920750"/>
          </a:xfrm>
        </p:spPr>
        <p:txBody>
          <a:bodyPr lIns="180000" tIns="72000" rIns="144000" bIns="180000">
            <a:normAutofit/>
          </a:bodyPr>
          <a:lstStyle>
            <a:lvl1pPr marL="0" indent="0">
              <a:buNone/>
              <a:defRPr sz="1200">
                <a:solidFill>
                  <a:schemeClr val="tx1"/>
                </a:solidFill>
              </a:defRPr>
            </a:lvl1pPr>
          </a:lstStyle>
          <a:p>
            <a:pPr lvl="0"/>
            <a:r>
              <a:rPr lang="en-GB"/>
              <a:t>Description </a:t>
            </a:r>
            <a:r>
              <a:rPr lang="en-US" sz="1200" b="0"/>
              <a:t>of the very convincing and well written point. Make sure it’s short and powerful.</a:t>
            </a:r>
            <a:endParaRPr lang="ar-SA"/>
          </a:p>
        </p:txBody>
      </p:sp>
      <p:sp>
        <p:nvSpPr>
          <p:cNvPr id="15" name="Text Placeholder 12">
            <a:extLst>
              <a:ext uri="{FF2B5EF4-FFF2-40B4-BE49-F238E27FC236}">
                <a16:creationId xmlns:a16="http://schemas.microsoft.com/office/drawing/2014/main" id="{7EF617E9-D826-4F4C-ABF6-2FF4A3A25726}"/>
              </a:ext>
            </a:extLst>
          </p:cNvPr>
          <p:cNvSpPr>
            <a:spLocks noGrp="1"/>
          </p:cNvSpPr>
          <p:nvPr>
            <p:ph type="body" sz="quarter" idx="15" hasCustomPrompt="1"/>
          </p:nvPr>
        </p:nvSpPr>
        <p:spPr>
          <a:xfrm>
            <a:off x="4248000" y="5387975"/>
            <a:ext cx="3687763" cy="920750"/>
          </a:xfrm>
        </p:spPr>
        <p:txBody>
          <a:bodyPr lIns="180000" tIns="72000" rIns="144000" bIns="180000">
            <a:normAutofit/>
          </a:bodyPr>
          <a:lstStyle>
            <a:lvl1pPr marL="0" indent="0">
              <a:buNone/>
              <a:defRPr sz="1200">
                <a:solidFill>
                  <a:schemeClr val="tx1"/>
                </a:solidFill>
              </a:defRPr>
            </a:lvl1pPr>
          </a:lstStyle>
          <a:p>
            <a:pPr lvl="0"/>
            <a:r>
              <a:rPr lang="en-GB"/>
              <a:t>Description </a:t>
            </a:r>
            <a:r>
              <a:rPr lang="en-US" sz="1200" b="0"/>
              <a:t>of the very convincing and well written point. Make sure it’s short and powerful.</a:t>
            </a:r>
            <a:endParaRPr lang="ar-SA"/>
          </a:p>
        </p:txBody>
      </p:sp>
      <p:sp>
        <p:nvSpPr>
          <p:cNvPr id="16" name="Text Placeholder 12">
            <a:extLst>
              <a:ext uri="{FF2B5EF4-FFF2-40B4-BE49-F238E27FC236}">
                <a16:creationId xmlns:a16="http://schemas.microsoft.com/office/drawing/2014/main" id="{AD39C6F7-AEAA-DA44-BD02-1F651EA75C52}"/>
              </a:ext>
            </a:extLst>
          </p:cNvPr>
          <p:cNvSpPr>
            <a:spLocks noGrp="1"/>
          </p:cNvSpPr>
          <p:nvPr>
            <p:ph type="body" sz="quarter" idx="16" hasCustomPrompt="1"/>
          </p:nvPr>
        </p:nvSpPr>
        <p:spPr>
          <a:xfrm>
            <a:off x="8139600" y="5387975"/>
            <a:ext cx="3687763" cy="920750"/>
          </a:xfrm>
        </p:spPr>
        <p:txBody>
          <a:bodyPr lIns="180000" tIns="72000" rIns="144000" bIns="180000">
            <a:normAutofit/>
          </a:bodyPr>
          <a:lstStyle>
            <a:lvl1pPr marL="0" indent="0">
              <a:buNone/>
              <a:defRPr sz="1200">
                <a:solidFill>
                  <a:schemeClr val="tx1"/>
                </a:solidFill>
              </a:defRPr>
            </a:lvl1pPr>
          </a:lstStyle>
          <a:p>
            <a:pPr lvl="0"/>
            <a:r>
              <a:rPr lang="en-GB"/>
              <a:t>Description </a:t>
            </a:r>
            <a:r>
              <a:rPr lang="en-US" sz="1200" b="0"/>
              <a:t>of the very convincing and well written point. Make sure it’s short and powerful.</a:t>
            </a:r>
            <a:endParaRPr lang="ar-SA"/>
          </a:p>
        </p:txBody>
      </p:sp>
      <p:sp>
        <p:nvSpPr>
          <p:cNvPr id="4" name="Slide Number Placeholder 3">
            <a:extLst>
              <a:ext uri="{FF2B5EF4-FFF2-40B4-BE49-F238E27FC236}">
                <a16:creationId xmlns:a16="http://schemas.microsoft.com/office/drawing/2014/main" id="{B95F87B3-1C43-9B4B-ACF3-4BE3E610BD8C}"/>
              </a:ext>
            </a:extLst>
          </p:cNvPr>
          <p:cNvSpPr>
            <a:spLocks noGrp="1"/>
          </p:cNvSpPr>
          <p:nvPr>
            <p:ph type="sldNum" sz="quarter" idx="17"/>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16640128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hoto with Big Title and 4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5C3F1A-D19C-A84A-BB8E-97A3AFAA4616}"/>
              </a:ext>
            </a:extLst>
          </p:cNvPr>
          <p:cNvSpPr/>
          <p:nvPr userDrawn="1"/>
        </p:nvSpPr>
        <p:spPr>
          <a:xfrm>
            <a:off x="0" y="5476240"/>
            <a:ext cx="12192000" cy="138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360000" y="0"/>
            <a:ext cx="11476800" cy="2962800"/>
          </a:xfrm>
          <a:noFill/>
        </p:spPr>
        <p:txBody>
          <a:bodyPr lIns="0" tIns="0" rIns="0" bIns="0" anchor="b" anchorCtr="0"/>
          <a:lstStyle>
            <a:lvl1pPr algn="l">
              <a:lnSpc>
                <a:spcPct val="100000"/>
              </a:lnSpc>
              <a:defRPr sz="7200" b="1" i="0" spc="-150">
                <a:solidFill>
                  <a:schemeClr val="bg1"/>
                </a:solidFill>
                <a:latin typeface="Arial Black" panose="020B0604020202020204" pitchFamily="34" charset="0"/>
                <a:cs typeface="Arial Black" panose="020B0604020202020204" pitchFamily="34" charset="0"/>
              </a:defRPr>
            </a:lvl1pPr>
          </a:lstStyle>
          <a:p>
            <a:r>
              <a:rPr lang="en-US" spc="-100">
                <a:solidFill>
                  <a:schemeClr val="bg2"/>
                </a:solidFill>
              </a:rPr>
              <a:t>Big title goes here</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359999" y="2962800"/>
            <a:ext cx="11468463" cy="1846800"/>
          </a:xfrm>
          <a:prstGeom prst="rect">
            <a:avLst/>
          </a:prstGeom>
          <a:noFill/>
        </p:spPr>
        <p:txBody>
          <a:bodyPr lIns="0" tIns="14400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352424" y="4905375"/>
            <a:ext cx="2872800" cy="14436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352425" y="5387975"/>
            <a:ext cx="2872800" cy="920750"/>
          </a:xfrm>
        </p:spPr>
        <p:txBody>
          <a:bodyPr lIns="180000" tIns="72000" rIns="144000" bIns="180000">
            <a:normAutofit/>
          </a:bodyPr>
          <a:lstStyle>
            <a:lvl1pPr marL="0" indent="0">
              <a:buNone/>
              <a:defRPr sz="1200">
                <a:solidFill>
                  <a:schemeClr val="bg2"/>
                </a:solidFill>
              </a:defRPr>
            </a:lvl1pPr>
          </a:lstStyle>
          <a:p>
            <a:pPr lvl="0"/>
            <a:r>
              <a:rPr lang="en-GB"/>
              <a:t>Description </a:t>
            </a:r>
            <a:r>
              <a:rPr lang="en-US" sz="1200" b="0"/>
              <a:t>of the very convincing and well written point. Make sure it’s short and powerful.</a:t>
            </a:r>
            <a:endParaRPr lang="ar-SA"/>
          </a:p>
        </p:txBody>
      </p:sp>
      <p:sp>
        <p:nvSpPr>
          <p:cNvPr id="11" name="Text Placeholder 5">
            <a:extLst>
              <a:ext uri="{FF2B5EF4-FFF2-40B4-BE49-F238E27FC236}">
                <a16:creationId xmlns:a16="http://schemas.microsoft.com/office/drawing/2014/main" id="{5ECC2C54-9DF0-1E4A-AC57-F8DDCA828C7A}"/>
              </a:ext>
            </a:extLst>
          </p:cNvPr>
          <p:cNvSpPr>
            <a:spLocks noGrp="1"/>
          </p:cNvSpPr>
          <p:nvPr>
            <p:ph type="body" sz="quarter" idx="15" hasCustomPrompt="1"/>
          </p:nvPr>
        </p:nvSpPr>
        <p:spPr>
          <a:xfrm>
            <a:off x="3225600" y="4905375"/>
            <a:ext cx="2872800" cy="14436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12" name="Text Placeholder 12">
            <a:extLst>
              <a:ext uri="{FF2B5EF4-FFF2-40B4-BE49-F238E27FC236}">
                <a16:creationId xmlns:a16="http://schemas.microsoft.com/office/drawing/2014/main" id="{9A9FBB97-8C0A-E146-AFE3-5FD58BC02815}"/>
              </a:ext>
            </a:extLst>
          </p:cNvPr>
          <p:cNvSpPr>
            <a:spLocks noGrp="1"/>
          </p:cNvSpPr>
          <p:nvPr>
            <p:ph type="body" sz="quarter" idx="16" hasCustomPrompt="1"/>
          </p:nvPr>
        </p:nvSpPr>
        <p:spPr>
          <a:xfrm>
            <a:off x="3225600" y="5387975"/>
            <a:ext cx="2872800" cy="920750"/>
          </a:xfrm>
        </p:spPr>
        <p:txBody>
          <a:bodyPr lIns="180000" tIns="72000" rIns="144000" bIns="180000">
            <a:normAutofit/>
          </a:bodyPr>
          <a:lstStyle>
            <a:lvl1pPr marL="0" indent="0">
              <a:buNone/>
              <a:defRPr sz="1200">
                <a:solidFill>
                  <a:schemeClr val="bg2"/>
                </a:solidFill>
              </a:defRPr>
            </a:lvl1pPr>
          </a:lstStyle>
          <a:p>
            <a:pPr lvl="0"/>
            <a:r>
              <a:rPr lang="en-GB"/>
              <a:t>Description </a:t>
            </a:r>
            <a:r>
              <a:rPr lang="en-US" sz="1200" b="0"/>
              <a:t>of the very convincing and well written point. Make sure it’s short and powerful.</a:t>
            </a:r>
            <a:endParaRPr lang="ar-SA"/>
          </a:p>
        </p:txBody>
      </p:sp>
      <p:sp>
        <p:nvSpPr>
          <p:cNvPr id="14" name="Text Placeholder 5">
            <a:extLst>
              <a:ext uri="{FF2B5EF4-FFF2-40B4-BE49-F238E27FC236}">
                <a16:creationId xmlns:a16="http://schemas.microsoft.com/office/drawing/2014/main" id="{8B60FC42-FFE8-1A4A-8B75-2FBB71B31847}"/>
              </a:ext>
            </a:extLst>
          </p:cNvPr>
          <p:cNvSpPr>
            <a:spLocks noGrp="1"/>
          </p:cNvSpPr>
          <p:nvPr>
            <p:ph type="body" sz="quarter" idx="17" hasCustomPrompt="1"/>
          </p:nvPr>
        </p:nvSpPr>
        <p:spPr>
          <a:xfrm>
            <a:off x="6096000" y="4905375"/>
            <a:ext cx="2872800" cy="14436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17" name="Text Placeholder 12">
            <a:extLst>
              <a:ext uri="{FF2B5EF4-FFF2-40B4-BE49-F238E27FC236}">
                <a16:creationId xmlns:a16="http://schemas.microsoft.com/office/drawing/2014/main" id="{3D277FE7-06BD-784B-A695-6E97022EE6CA}"/>
              </a:ext>
            </a:extLst>
          </p:cNvPr>
          <p:cNvSpPr>
            <a:spLocks noGrp="1"/>
          </p:cNvSpPr>
          <p:nvPr>
            <p:ph type="body" sz="quarter" idx="18" hasCustomPrompt="1"/>
          </p:nvPr>
        </p:nvSpPr>
        <p:spPr>
          <a:xfrm>
            <a:off x="6096000" y="5387975"/>
            <a:ext cx="2872800" cy="920750"/>
          </a:xfrm>
        </p:spPr>
        <p:txBody>
          <a:bodyPr lIns="180000" tIns="72000" rIns="144000" bIns="180000">
            <a:normAutofit/>
          </a:bodyPr>
          <a:lstStyle>
            <a:lvl1pPr marL="0" indent="0">
              <a:buNone/>
              <a:defRPr sz="1200">
                <a:solidFill>
                  <a:schemeClr val="bg2"/>
                </a:solidFill>
              </a:defRPr>
            </a:lvl1pPr>
          </a:lstStyle>
          <a:p>
            <a:pPr lvl="0"/>
            <a:r>
              <a:rPr lang="en-GB"/>
              <a:t>Description </a:t>
            </a:r>
            <a:r>
              <a:rPr lang="en-US" sz="1200" b="0"/>
              <a:t>of the very convincing and well written point. Make sure it’s short and powerful.</a:t>
            </a:r>
            <a:endParaRPr lang="ar-SA"/>
          </a:p>
        </p:txBody>
      </p:sp>
      <p:sp>
        <p:nvSpPr>
          <p:cNvPr id="18" name="Text Placeholder 5">
            <a:extLst>
              <a:ext uri="{FF2B5EF4-FFF2-40B4-BE49-F238E27FC236}">
                <a16:creationId xmlns:a16="http://schemas.microsoft.com/office/drawing/2014/main" id="{D52BD68D-6847-3441-862C-A2206D463395}"/>
              </a:ext>
            </a:extLst>
          </p:cNvPr>
          <p:cNvSpPr>
            <a:spLocks noGrp="1"/>
          </p:cNvSpPr>
          <p:nvPr>
            <p:ph type="body" sz="quarter" idx="19" hasCustomPrompt="1"/>
          </p:nvPr>
        </p:nvSpPr>
        <p:spPr>
          <a:xfrm>
            <a:off x="8964000" y="4905375"/>
            <a:ext cx="2872800" cy="14436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Convincing Point</a:t>
            </a:r>
            <a:endParaRPr lang="ar-SA"/>
          </a:p>
        </p:txBody>
      </p:sp>
      <p:sp>
        <p:nvSpPr>
          <p:cNvPr id="19" name="Text Placeholder 12">
            <a:extLst>
              <a:ext uri="{FF2B5EF4-FFF2-40B4-BE49-F238E27FC236}">
                <a16:creationId xmlns:a16="http://schemas.microsoft.com/office/drawing/2014/main" id="{33462742-93D6-2C42-BDBB-A7F29B59C98A}"/>
              </a:ext>
            </a:extLst>
          </p:cNvPr>
          <p:cNvSpPr>
            <a:spLocks noGrp="1"/>
          </p:cNvSpPr>
          <p:nvPr>
            <p:ph type="body" sz="quarter" idx="20" hasCustomPrompt="1"/>
          </p:nvPr>
        </p:nvSpPr>
        <p:spPr>
          <a:xfrm>
            <a:off x="8964000" y="5387975"/>
            <a:ext cx="2872800" cy="920750"/>
          </a:xfrm>
        </p:spPr>
        <p:txBody>
          <a:bodyPr lIns="180000" tIns="72000" rIns="144000" bIns="180000">
            <a:normAutofit/>
          </a:bodyPr>
          <a:lstStyle>
            <a:lvl1pPr marL="0" indent="0">
              <a:buNone/>
              <a:defRPr sz="1200">
                <a:solidFill>
                  <a:schemeClr val="bg2"/>
                </a:solidFill>
              </a:defRPr>
            </a:lvl1pPr>
          </a:lstStyle>
          <a:p>
            <a:pPr lvl="0"/>
            <a:r>
              <a:rPr lang="en-GB"/>
              <a:t>Description </a:t>
            </a:r>
            <a:r>
              <a:rPr lang="en-US" sz="1200" b="0"/>
              <a:t>of the very convincing and well written point. Make sure it’s short and powerful.</a:t>
            </a:r>
            <a:endParaRPr lang="ar-SA"/>
          </a:p>
        </p:txBody>
      </p:sp>
      <p:sp>
        <p:nvSpPr>
          <p:cNvPr id="4" name="Slide Number Placeholder 3">
            <a:extLst>
              <a:ext uri="{FF2B5EF4-FFF2-40B4-BE49-F238E27FC236}">
                <a16:creationId xmlns:a16="http://schemas.microsoft.com/office/drawing/2014/main" id="{E49CA2E8-8973-984F-8E7D-2567324532A1}"/>
              </a:ext>
            </a:extLst>
          </p:cNvPr>
          <p:cNvSpPr>
            <a:spLocks noGrp="1"/>
          </p:cNvSpPr>
          <p:nvPr>
            <p:ph type="sldNum" sz="quarter" idx="21"/>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993294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6" name="Slide Number Placeholder 5">
            <a:extLst>
              <a:ext uri="{FF2B5EF4-FFF2-40B4-BE49-F238E27FC236}">
                <a16:creationId xmlns:a16="http://schemas.microsoft.com/office/drawing/2014/main" id="{2D4EF96F-53EE-534E-9D14-15A87D35537C}"/>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95850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with Photo Righ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3A57AE-F575-8045-AA77-270E1E606BAD}"/>
              </a:ext>
            </a:extLst>
          </p:cNvPr>
          <p:cNvSpPr/>
          <p:nvPr userDrawn="1"/>
        </p:nvSpPr>
        <p:spPr>
          <a:xfrm>
            <a:off x="0" y="0"/>
            <a:ext cx="29986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Rectangle 1">
            <a:extLst>
              <a:ext uri="{FF2B5EF4-FFF2-40B4-BE49-F238E27FC236}">
                <a16:creationId xmlns:a16="http://schemas.microsoft.com/office/drawing/2014/main" id="{6594DA25-C784-7842-B9E7-159A55176936}"/>
              </a:ext>
            </a:extLst>
          </p:cNvPr>
          <p:cNvSpPr/>
          <p:nvPr userDrawn="1"/>
        </p:nvSpPr>
        <p:spPr>
          <a:xfrm>
            <a:off x="0" y="1134443"/>
            <a:ext cx="6084888" cy="44766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8" name="Text Placeholder 12">
            <a:extLst>
              <a:ext uri="{FF2B5EF4-FFF2-40B4-BE49-F238E27FC236}">
                <a16:creationId xmlns:a16="http://schemas.microsoft.com/office/drawing/2014/main" id="{5C872AD5-8C1C-1B4A-8B84-AE73DCF17E78}"/>
              </a:ext>
            </a:extLst>
          </p:cNvPr>
          <p:cNvSpPr>
            <a:spLocks noGrp="1"/>
          </p:cNvSpPr>
          <p:nvPr>
            <p:ph type="body" sz="quarter" idx="14" hasCustomPrompt="1"/>
          </p:nvPr>
        </p:nvSpPr>
        <p:spPr>
          <a:xfrm>
            <a:off x="-6312" y="1141368"/>
            <a:ext cx="6091200" cy="1200779"/>
          </a:xfrm>
          <a:noFill/>
        </p:spPr>
        <p:txBody>
          <a:bodyPr lIns="360000" tIns="360000" rIns="360000" bIns="360000" anchor="b" anchorCtr="0">
            <a:normAutofit/>
          </a:bodyPr>
          <a:lstStyle>
            <a:lvl1pPr marL="0" indent="0">
              <a:lnSpc>
                <a:spcPct val="100000"/>
              </a:lnSpc>
              <a:spcBef>
                <a:spcPts val="300"/>
              </a:spcBef>
              <a:buNone/>
              <a:defRPr sz="2200" b="1" i="0" spc="-150">
                <a:solidFill>
                  <a:srgbClr val="79787F"/>
                </a:solidFill>
                <a:latin typeface="Arial Black" panose="020B0604020202020204" pitchFamily="34" charset="0"/>
                <a:cs typeface="Arial Black" panose="020B0604020202020204" pitchFamily="34" charset="0"/>
              </a:defRPr>
            </a:lvl1pPr>
          </a:lstStyle>
          <a:p>
            <a:pPr lvl="0"/>
            <a:r>
              <a:rPr lang="en-US" err="1"/>
              <a:t>Loreum</a:t>
            </a:r>
            <a:r>
              <a:rPr lang="en-US"/>
              <a:t> Ipsum</a:t>
            </a:r>
          </a:p>
        </p:txBody>
      </p:sp>
      <p:sp>
        <p:nvSpPr>
          <p:cNvPr id="8" name="Text Placeholder 7">
            <a:extLst>
              <a:ext uri="{FF2B5EF4-FFF2-40B4-BE49-F238E27FC236}">
                <a16:creationId xmlns:a16="http://schemas.microsoft.com/office/drawing/2014/main" id="{F830BF3E-8EC4-134A-B454-E5DADCD9A878}"/>
              </a:ext>
            </a:extLst>
          </p:cNvPr>
          <p:cNvSpPr>
            <a:spLocks noGrp="1"/>
          </p:cNvSpPr>
          <p:nvPr>
            <p:ph type="body" sz="quarter" idx="15" hasCustomPrompt="1"/>
          </p:nvPr>
        </p:nvSpPr>
        <p:spPr>
          <a:xfrm>
            <a:off x="0" y="2340829"/>
            <a:ext cx="6084888" cy="3259506"/>
          </a:xfrm>
          <a:noFill/>
        </p:spPr>
        <p:txBody>
          <a:bodyPr lIns="360000" rIns="360000" bIns="360000">
            <a:noAutofit/>
          </a:bodyPr>
          <a:lstStyle>
            <a:lvl1pPr marL="228600" marR="0" indent="-228600" algn="l" defTabSz="914400" rtl="0" eaLnBrk="1" fontAlgn="auto" latinLnBrk="0" hangingPunct="1">
              <a:lnSpc>
                <a:spcPct val="120000"/>
              </a:lnSpc>
              <a:spcBef>
                <a:spcPts val="1200"/>
              </a:spcBef>
              <a:spcAft>
                <a:spcPts val="0"/>
              </a:spcAft>
              <a:buClr>
                <a:schemeClr val="accent1"/>
              </a:buClr>
              <a:buSzTx/>
              <a:buFont typeface="+mj-lt"/>
              <a:buAutoNum type="arabicPeriod"/>
              <a:tabLst/>
              <a:defRPr sz="1400">
                <a:solidFill>
                  <a:schemeClr val="tx1"/>
                </a:solidFill>
              </a:defRPr>
            </a:lvl1pPr>
          </a:lstStyle>
          <a:p>
            <a:pPr lvl="0"/>
            <a:r>
              <a:rPr lang="en-GB" err="1"/>
              <a:t>Loreum</a:t>
            </a:r>
            <a:r>
              <a:rPr lang="en-GB"/>
              <a:t> Ipsum is simply dummy text of the printing and typesetting industry.</a:t>
            </a:r>
          </a:p>
          <a:p>
            <a:pPr lvl="0"/>
            <a:r>
              <a:rPr lang="en-GB" err="1"/>
              <a:t>Loreum</a:t>
            </a:r>
            <a:r>
              <a:rPr lang="en-GB"/>
              <a:t> Ipsum has been the industry’s standard dummy text ever since the 1500s, when an unknown printer took a galley of type and scrambled it to make a type specimen book.</a:t>
            </a:r>
          </a:p>
          <a:p>
            <a:pPr lvl="0"/>
            <a:r>
              <a:rPr lang="en-GB" err="1"/>
              <a:t>Loreum</a:t>
            </a:r>
            <a:r>
              <a:rPr lang="en-GB"/>
              <a:t> Ipsum is simply dummy text of the printing and typesetting industry.</a:t>
            </a:r>
          </a:p>
          <a:p>
            <a:pPr marL="228600" marR="0" lvl="0" indent="-228600" algn="l" defTabSz="914400" rtl="0" eaLnBrk="1" fontAlgn="auto" latinLnBrk="0" hangingPunct="1">
              <a:lnSpc>
                <a:spcPct val="120000"/>
              </a:lnSpc>
              <a:spcBef>
                <a:spcPts val="1200"/>
              </a:spcBef>
              <a:spcAft>
                <a:spcPts val="0"/>
              </a:spcAft>
              <a:buClr>
                <a:schemeClr val="accent1"/>
              </a:buClr>
              <a:buSzTx/>
              <a:tabLst/>
              <a:defRPr/>
            </a:pPr>
            <a:r>
              <a:rPr lang="en-GB" err="1"/>
              <a:t>Loreum</a:t>
            </a:r>
            <a:r>
              <a:rPr lang="en-GB"/>
              <a:t> Ipsum has been the industry’s standard dummy text ever since the 1500s, when an unknown printer took a galley of type and scrambled it to make a type specimen book.</a:t>
            </a:r>
          </a:p>
          <a:p>
            <a:pPr lvl="0"/>
            <a:endParaRPr lang="en-GB"/>
          </a:p>
        </p:txBody>
      </p:sp>
      <p:sp>
        <p:nvSpPr>
          <p:cNvPr id="16" name="Slide Number Placeholder 15">
            <a:extLst>
              <a:ext uri="{FF2B5EF4-FFF2-40B4-BE49-F238E27FC236}">
                <a16:creationId xmlns:a16="http://schemas.microsoft.com/office/drawing/2014/main" id="{4CB311B2-A433-1D4D-B416-F795C00B32CE}"/>
              </a:ext>
            </a:extLst>
          </p:cNvPr>
          <p:cNvSpPr>
            <a:spLocks noGrp="1"/>
          </p:cNvSpPr>
          <p:nvPr>
            <p:ph type="sldNum" sz="quarter" idx="16"/>
          </p:nvPr>
        </p:nvSpPr>
        <p:spPr/>
        <p:txBody>
          <a:bodyPr/>
          <a:lstStyle/>
          <a:p>
            <a:fld id="{9A0F7689-66CB-EC4F-9B5C-9C3D3ED1F24F}" type="slidenum">
              <a:rPr lang="en-US" smtClean="0"/>
              <a:pPr/>
              <a:t>‹#›</a:t>
            </a:fld>
            <a:endParaRPr lang="en-US"/>
          </a:p>
        </p:txBody>
      </p:sp>
      <p:cxnSp>
        <p:nvCxnSpPr>
          <p:cNvPr id="20" name="Straight Connector 19">
            <a:extLst>
              <a:ext uri="{FF2B5EF4-FFF2-40B4-BE49-F238E27FC236}">
                <a16:creationId xmlns:a16="http://schemas.microsoft.com/office/drawing/2014/main" id="{212C4CEA-BB38-DB41-9697-6C66BA835207}"/>
              </a:ext>
            </a:extLst>
          </p:cNvPr>
          <p:cNvCxnSpPr>
            <a:cxnSpLocks/>
          </p:cNvCxnSpPr>
          <p:nvPr userDrawn="1"/>
        </p:nvCxnSpPr>
        <p:spPr>
          <a:xfrm flipV="1">
            <a:off x="352425" y="2168524"/>
            <a:ext cx="360000" cy="1"/>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438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66">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with Photo Lef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3A57AE-F575-8045-AA77-270E1E606BAD}"/>
              </a:ext>
            </a:extLst>
          </p:cNvPr>
          <p:cNvSpPr/>
          <p:nvPr userDrawn="1"/>
        </p:nvSpPr>
        <p:spPr>
          <a:xfrm>
            <a:off x="9193306" y="0"/>
            <a:ext cx="29986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Rectangle 1">
            <a:extLst>
              <a:ext uri="{FF2B5EF4-FFF2-40B4-BE49-F238E27FC236}">
                <a16:creationId xmlns:a16="http://schemas.microsoft.com/office/drawing/2014/main" id="{6594DA25-C784-7842-B9E7-159A55176936}"/>
              </a:ext>
            </a:extLst>
          </p:cNvPr>
          <p:cNvSpPr/>
          <p:nvPr userDrawn="1"/>
        </p:nvSpPr>
        <p:spPr>
          <a:xfrm>
            <a:off x="6107112" y="1134443"/>
            <a:ext cx="6084888" cy="447664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8" name="Text Placeholder 12">
            <a:extLst>
              <a:ext uri="{FF2B5EF4-FFF2-40B4-BE49-F238E27FC236}">
                <a16:creationId xmlns:a16="http://schemas.microsoft.com/office/drawing/2014/main" id="{5C872AD5-8C1C-1B4A-8B84-AE73DCF17E78}"/>
              </a:ext>
            </a:extLst>
          </p:cNvPr>
          <p:cNvSpPr>
            <a:spLocks noGrp="1"/>
          </p:cNvSpPr>
          <p:nvPr>
            <p:ph type="body" sz="quarter" idx="14" hasCustomPrompt="1"/>
          </p:nvPr>
        </p:nvSpPr>
        <p:spPr>
          <a:xfrm>
            <a:off x="6100800" y="1141368"/>
            <a:ext cx="6091200" cy="1200779"/>
          </a:xfrm>
          <a:noFill/>
        </p:spPr>
        <p:txBody>
          <a:bodyPr lIns="360000" tIns="360000" rIns="360000" bIns="360000" anchor="b" anchorCtr="0">
            <a:normAutofit/>
          </a:bodyPr>
          <a:lstStyle>
            <a:lvl1pPr marL="0" indent="0">
              <a:lnSpc>
                <a:spcPct val="100000"/>
              </a:lnSpc>
              <a:spcBef>
                <a:spcPts val="300"/>
              </a:spcBef>
              <a:buNone/>
              <a:defRPr sz="2200" b="1" i="0" spc="-150">
                <a:solidFill>
                  <a:schemeClr val="bg2"/>
                </a:solidFill>
                <a:latin typeface="Arial Black" panose="020B0604020202020204" pitchFamily="34" charset="0"/>
                <a:cs typeface="Arial Black" panose="020B0604020202020204" pitchFamily="34" charset="0"/>
              </a:defRPr>
            </a:lvl1pPr>
          </a:lstStyle>
          <a:p>
            <a:pPr lvl="0"/>
            <a:r>
              <a:rPr lang="en-US" err="1"/>
              <a:t>Loreum</a:t>
            </a:r>
            <a:r>
              <a:rPr lang="en-US"/>
              <a:t> Ipsum</a:t>
            </a:r>
          </a:p>
        </p:txBody>
      </p:sp>
      <p:sp>
        <p:nvSpPr>
          <p:cNvPr id="8" name="Text Placeholder 7">
            <a:extLst>
              <a:ext uri="{FF2B5EF4-FFF2-40B4-BE49-F238E27FC236}">
                <a16:creationId xmlns:a16="http://schemas.microsoft.com/office/drawing/2014/main" id="{F830BF3E-8EC4-134A-B454-E5DADCD9A878}"/>
              </a:ext>
            </a:extLst>
          </p:cNvPr>
          <p:cNvSpPr>
            <a:spLocks noGrp="1"/>
          </p:cNvSpPr>
          <p:nvPr>
            <p:ph type="body" sz="quarter" idx="15" hasCustomPrompt="1"/>
          </p:nvPr>
        </p:nvSpPr>
        <p:spPr>
          <a:xfrm>
            <a:off x="6107112" y="2340829"/>
            <a:ext cx="6084888" cy="3259506"/>
          </a:xfrm>
          <a:noFill/>
        </p:spPr>
        <p:txBody>
          <a:bodyPr lIns="360000" rIns="360000" bIns="360000">
            <a:noAutofit/>
          </a:bodyPr>
          <a:lstStyle>
            <a:lvl1pPr marL="228600" marR="0" indent="-228600" algn="l" defTabSz="914400" rtl="0" eaLnBrk="1" fontAlgn="auto" latinLnBrk="0" hangingPunct="1">
              <a:lnSpc>
                <a:spcPct val="120000"/>
              </a:lnSpc>
              <a:spcBef>
                <a:spcPts val="1200"/>
              </a:spcBef>
              <a:spcAft>
                <a:spcPts val="0"/>
              </a:spcAft>
              <a:buClr>
                <a:schemeClr val="accent1"/>
              </a:buClr>
              <a:buSzTx/>
              <a:buFont typeface="+mj-lt"/>
              <a:buAutoNum type="arabicPeriod"/>
              <a:tabLst/>
              <a:defRPr sz="1400">
                <a:solidFill>
                  <a:schemeClr val="bg2"/>
                </a:solidFill>
              </a:defRPr>
            </a:lvl1pPr>
          </a:lstStyle>
          <a:p>
            <a:pPr lvl="0"/>
            <a:r>
              <a:rPr lang="en-GB" err="1"/>
              <a:t>Loreum</a:t>
            </a:r>
            <a:r>
              <a:rPr lang="en-GB"/>
              <a:t> Ipsum is simply dummy text of the printing and typesetting industry.</a:t>
            </a:r>
          </a:p>
          <a:p>
            <a:pPr lvl="0"/>
            <a:r>
              <a:rPr lang="en-GB" err="1"/>
              <a:t>Loreum</a:t>
            </a:r>
            <a:r>
              <a:rPr lang="en-GB"/>
              <a:t> Ipsum has been the industry’s standard dummy text ever since the 1500s, when an unknown printer took a galley of type and scrambled it to make a type specimen book.</a:t>
            </a:r>
          </a:p>
          <a:p>
            <a:pPr lvl="0"/>
            <a:r>
              <a:rPr lang="en-GB" err="1"/>
              <a:t>Loreum</a:t>
            </a:r>
            <a:r>
              <a:rPr lang="en-GB"/>
              <a:t> Ipsum is simply dummy text of the printing and typesetting industry.</a:t>
            </a:r>
          </a:p>
          <a:p>
            <a:pPr marL="228600" marR="0" lvl="0" indent="-228600" algn="l" defTabSz="914400" rtl="0" eaLnBrk="1" fontAlgn="auto" latinLnBrk="0" hangingPunct="1">
              <a:lnSpc>
                <a:spcPct val="120000"/>
              </a:lnSpc>
              <a:spcBef>
                <a:spcPts val="1200"/>
              </a:spcBef>
              <a:spcAft>
                <a:spcPts val="0"/>
              </a:spcAft>
              <a:buClr>
                <a:schemeClr val="accent1"/>
              </a:buClr>
              <a:buSzTx/>
              <a:tabLst/>
              <a:defRPr/>
            </a:pPr>
            <a:r>
              <a:rPr lang="en-GB" err="1"/>
              <a:t>Loreum</a:t>
            </a:r>
            <a:r>
              <a:rPr lang="en-GB"/>
              <a:t> Ipsum has been the industry’s standard dummy text ever since the 1500s, when an unknown printer took a galley of type and scrambled it to make a type specimen book.</a:t>
            </a:r>
          </a:p>
          <a:p>
            <a:pPr lvl="0"/>
            <a:endParaRPr lang="en-GB"/>
          </a:p>
        </p:txBody>
      </p:sp>
      <p:sp>
        <p:nvSpPr>
          <p:cNvPr id="16" name="Slide Number Placeholder 15">
            <a:extLst>
              <a:ext uri="{FF2B5EF4-FFF2-40B4-BE49-F238E27FC236}">
                <a16:creationId xmlns:a16="http://schemas.microsoft.com/office/drawing/2014/main" id="{4CB311B2-A433-1D4D-B416-F795C00B32CE}"/>
              </a:ext>
            </a:extLst>
          </p:cNvPr>
          <p:cNvSpPr>
            <a:spLocks noGrp="1"/>
          </p:cNvSpPr>
          <p:nvPr>
            <p:ph type="sldNum" sz="quarter" idx="16"/>
          </p:nvPr>
        </p:nvSpPr>
        <p:spPr/>
        <p:txBody>
          <a:bodyPr/>
          <a:lstStyle/>
          <a:p>
            <a:fld id="{9A0F7689-66CB-EC4F-9B5C-9C3D3ED1F24F}" type="slidenum">
              <a:rPr lang="en-US" smtClean="0"/>
              <a:pPr/>
              <a:t>‹#›</a:t>
            </a:fld>
            <a:endParaRPr lang="en-US"/>
          </a:p>
        </p:txBody>
      </p:sp>
      <p:cxnSp>
        <p:nvCxnSpPr>
          <p:cNvPr id="20" name="Straight Connector 19">
            <a:extLst>
              <a:ext uri="{FF2B5EF4-FFF2-40B4-BE49-F238E27FC236}">
                <a16:creationId xmlns:a16="http://schemas.microsoft.com/office/drawing/2014/main" id="{212C4CEA-BB38-DB41-9697-6C66BA835207}"/>
              </a:ext>
            </a:extLst>
          </p:cNvPr>
          <p:cNvCxnSpPr>
            <a:cxnSpLocks/>
          </p:cNvCxnSpPr>
          <p:nvPr userDrawn="1"/>
        </p:nvCxnSpPr>
        <p:spPr>
          <a:xfrm flipV="1">
            <a:off x="6459537" y="2168524"/>
            <a:ext cx="360000" cy="1"/>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3910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66">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Style 1)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lang="en-US"/>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79999"/>
            <a:ext cx="3600000" cy="5228725"/>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79999"/>
            <a:ext cx="3600000" cy="5228725"/>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79999"/>
            <a:ext cx="3600000" cy="5228725"/>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Slide Number Placeholder 4">
            <a:extLst>
              <a:ext uri="{FF2B5EF4-FFF2-40B4-BE49-F238E27FC236}">
                <a16:creationId xmlns:a16="http://schemas.microsoft.com/office/drawing/2014/main" id="{AB3A5C24-8C28-5648-8B2A-CF4918741A6B}"/>
              </a:ext>
            </a:extLst>
          </p:cNvPr>
          <p:cNvSpPr>
            <a:spLocks noGrp="1"/>
          </p:cNvSpPr>
          <p:nvPr>
            <p:ph type="sldNum" sz="quarter" idx="12"/>
          </p:nvPr>
        </p:nvSpPr>
        <p:spPr/>
        <p:txBody>
          <a:bodyPr/>
          <a:lstStyle>
            <a:lvl1pPr>
              <a:defRPr lang="en-US" smtClean="0"/>
            </a:lvl1pPr>
          </a:lstStyle>
          <a:p>
            <a:fld id="{9A0F7689-66CB-EC4F-9B5C-9C3D3ED1F24F}" type="slidenum">
              <a:rPr lang="en-US" smtClean="0"/>
              <a:pPr/>
              <a:t>‹#›</a:t>
            </a:fld>
            <a:endParaRPr lang="en-US"/>
          </a:p>
        </p:txBody>
      </p:sp>
    </p:spTree>
    <p:extLst>
      <p:ext uri="{BB962C8B-B14F-4D97-AF65-F5344CB8AC3E}">
        <p14:creationId xmlns:p14="http://schemas.microsoft.com/office/powerpoint/2010/main" val="263191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2 Columns with Top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5634400" cy="5055925"/>
          </a:xfrm>
        </p:spPr>
        <p:txBody>
          <a:bodyPr/>
          <a:lstStyle/>
          <a:p>
            <a:r>
              <a:rPr lang="en-US"/>
              <a:t>Lorem Ipsum is simply dummy text of the printing and typesetting industry. </a:t>
            </a:r>
          </a:p>
          <a:p>
            <a:r>
              <a:rPr lang="en-US"/>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6196405" y="1252800"/>
            <a:ext cx="5632058" cy="5055925"/>
          </a:xfrm>
        </p:spPr>
        <p:txBody>
          <a:bodyPr/>
          <a:lstStyle/>
          <a:p>
            <a:r>
              <a:rPr lang="en-US"/>
              <a:t>Lorem Ipsum is simply dummy text of the printing and typesetting industry. </a:t>
            </a:r>
          </a:p>
          <a:p>
            <a:r>
              <a:rPr lang="en-US"/>
              <a:t>Lorem Ipsum has been the industry's standard dummy text ever.</a:t>
            </a:r>
          </a:p>
        </p:txBody>
      </p:sp>
      <p:cxnSp>
        <p:nvCxnSpPr>
          <p:cNvPr id="6" name="Straight Connector 5">
            <a:extLst>
              <a:ext uri="{FF2B5EF4-FFF2-40B4-BE49-F238E27FC236}">
                <a16:creationId xmlns:a16="http://schemas.microsoft.com/office/drawing/2014/main" id="{C6BA8A1F-48CF-9945-A70D-6B575BDFBF02}"/>
              </a:ext>
            </a:extLst>
          </p:cNvPr>
          <p:cNvCxnSpPr/>
          <p:nvPr userDrawn="1"/>
        </p:nvCxnSpPr>
        <p:spPr>
          <a:xfrm>
            <a:off x="360000" y="1072800"/>
            <a:ext cx="562165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7738225-91EF-FC49-934F-C1F4FD54EC80}"/>
              </a:ext>
            </a:extLst>
          </p:cNvPr>
          <p:cNvCxnSpPr/>
          <p:nvPr userDrawn="1"/>
        </p:nvCxnSpPr>
        <p:spPr>
          <a:xfrm>
            <a:off x="6172200" y="1072800"/>
            <a:ext cx="562165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3 Columns with Top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3675600" cy="5055925"/>
          </a:xfrm>
        </p:spPr>
        <p:txBody>
          <a:bodyPr/>
          <a:lstStyle/>
          <a:p>
            <a:r>
              <a:rPr lang="en-US"/>
              <a:t>Lorem Ipsum is simply dummy text of the printing and typesetting industry. </a:t>
            </a:r>
          </a:p>
          <a:p>
            <a:r>
              <a:rPr lang="en-US"/>
              <a:t>Lorem Ipsum has been the industry's standard dummy text ever.</a:t>
            </a:r>
          </a:p>
        </p:txBody>
      </p:sp>
      <p:sp>
        <p:nvSpPr>
          <p:cNvPr id="6" name="Text Placeholder 4">
            <a:extLst>
              <a:ext uri="{FF2B5EF4-FFF2-40B4-BE49-F238E27FC236}">
                <a16:creationId xmlns:a16="http://schemas.microsoft.com/office/drawing/2014/main" id="{F5F23DA4-4D19-B744-B1EB-91AECBD4698C}"/>
              </a:ext>
            </a:extLst>
          </p:cNvPr>
          <p:cNvSpPr>
            <a:spLocks noGrp="1"/>
          </p:cNvSpPr>
          <p:nvPr>
            <p:ph type="body" sz="quarter" idx="12" hasCustomPrompt="1"/>
          </p:nvPr>
        </p:nvSpPr>
        <p:spPr>
          <a:xfrm>
            <a:off x="4248000" y="1252800"/>
            <a:ext cx="3675600" cy="5055925"/>
          </a:xfrm>
        </p:spPr>
        <p:txBody>
          <a:bodyPr/>
          <a:lstStyle/>
          <a:p>
            <a:r>
              <a:rPr lang="en-US"/>
              <a:t>Lorem Ipsum is simply dummy text of the printing and typesetting industry. </a:t>
            </a:r>
          </a:p>
          <a:p>
            <a:r>
              <a:rPr lang="en-US"/>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8139600" y="1252800"/>
            <a:ext cx="3675600" cy="5055925"/>
          </a:xfrm>
        </p:spPr>
        <p:txBody>
          <a:bodyPr/>
          <a:lstStyle/>
          <a:p>
            <a:r>
              <a:rPr lang="en-US"/>
              <a:t>Lorem Ipsum is simply dummy text of the printing and typesetting industry. </a:t>
            </a:r>
          </a:p>
          <a:p>
            <a:r>
              <a:rPr lang="en-US"/>
              <a:t>Lorem Ipsum has been the industry's standard dummy text ever.</a:t>
            </a:r>
          </a:p>
        </p:txBody>
      </p:sp>
      <p:cxnSp>
        <p:nvCxnSpPr>
          <p:cNvPr id="8" name="Straight Connector 7">
            <a:extLst>
              <a:ext uri="{FF2B5EF4-FFF2-40B4-BE49-F238E27FC236}">
                <a16:creationId xmlns:a16="http://schemas.microsoft.com/office/drawing/2014/main" id="{389979D2-9546-6642-AD97-2A74A163F1C1}"/>
              </a:ext>
            </a:extLst>
          </p:cNvPr>
          <p:cNvCxnSpPr>
            <a:cxnSpLocks/>
          </p:cNvCxnSpPr>
          <p:nvPr userDrawn="1"/>
        </p:nvCxnSpPr>
        <p:spPr>
          <a:xfrm>
            <a:off x="360985" y="1073150"/>
            <a:ext cx="36756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D974731-A111-B147-B264-C017E9221676}"/>
              </a:ext>
            </a:extLst>
          </p:cNvPr>
          <p:cNvCxnSpPr>
            <a:cxnSpLocks/>
          </p:cNvCxnSpPr>
          <p:nvPr userDrawn="1"/>
        </p:nvCxnSpPr>
        <p:spPr>
          <a:xfrm>
            <a:off x="4249663" y="1073150"/>
            <a:ext cx="36756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4DB344A-EBA1-4C45-AD43-7654A2D2204E}"/>
              </a:ext>
            </a:extLst>
          </p:cNvPr>
          <p:cNvCxnSpPr>
            <a:cxnSpLocks/>
          </p:cNvCxnSpPr>
          <p:nvPr userDrawn="1"/>
        </p:nvCxnSpPr>
        <p:spPr>
          <a:xfrm>
            <a:off x="8138340" y="1073150"/>
            <a:ext cx="36756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28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xt 4 Columns with Top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2736000" cy="5055925"/>
          </a:xfrm>
        </p:spPr>
        <p:txBody>
          <a:bodyPr/>
          <a:lstStyle/>
          <a:p>
            <a:r>
              <a:rPr lang="en-US"/>
              <a:t>Lorem Ipsum is simply dummy text of the printing and typesetting industry. </a:t>
            </a:r>
          </a:p>
          <a:p>
            <a:r>
              <a:rPr lang="en-US"/>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1252800"/>
            <a:ext cx="2736000" cy="5055925"/>
          </a:xfrm>
        </p:spPr>
        <p:txBody>
          <a:bodyPr/>
          <a:lstStyle/>
          <a:p>
            <a:r>
              <a:rPr lang="en-US"/>
              <a:t>Lorem Ipsum is simply dummy text of the printing and typesetting industry. </a:t>
            </a:r>
          </a:p>
          <a:p>
            <a:r>
              <a:rPr lang="en-US"/>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1200" y="1252800"/>
            <a:ext cx="2736000" cy="5055925"/>
          </a:xfrm>
        </p:spPr>
        <p:txBody>
          <a:bodyPr/>
          <a:lstStyle/>
          <a:p>
            <a:r>
              <a:rPr lang="en-US"/>
              <a:t>Lorem Ipsum is simply dummy text of the printing and typesetting industry. </a:t>
            </a:r>
          </a:p>
          <a:p>
            <a:r>
              <a:rPr lang="en-US"/>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1252800"/>
            <a:ext cx="2736000" cy="5055925"/>
          </a:xfrm>
        </p:spPr>
        <p:txBody>
          <a:bodyPr/>
          <a:lstStyle/>
          <a:p>
            <a:r>
              <a:rPr lang="en-US"/>
              <a:t>Lorem Ipsum is simply dummy text of the printing and typesetting industry. </a:t>
            </a:r>
          </a:p>
          <a:p>
            <a:r>
              <a:rPr lang="en-US"/>
              <a:t>Lorem Ipsum has been the industry's standard dummy text ever.</a:t>
            </a:r>
          </a:p>
        </p:txBody>
      </p:sp>
      <p:cxnSp>
        <p:nvCxnSpPr>
          <p:cNvPr id="14" name="Straight Connector 13">
            <a:extLst>
              <a:ext uri="{FF2B5EF4-FFF2-40B4-BE49-F238E27FC236}">
                <a16:creationId xmlns:a16="http://schemas.microsoft.com/office/drawing/2014/main" id="{E0AE41BC-A002-EF46-BADA-8851CD5BCC04}"/>
              </a:ext>
            </a:extLst>
          </p:cNvPr>
          <p:cNvCxnSpPr>
            <a:cxnSpLocks/>
          </p:cNvCxnSpPr>
          <p:nvPr userDrawn="1"/>
        </p:nvCxnSpPr>
        <p:spPr>
          <a:xfrm>
            <a:off x="360985"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95E4A1-CF6C-8549-B7F8-2F6837AA270C}"/>
              </a:ext>
            </a:extLst>
          </p:cNvPr>
          <p:cNvCxnSpPr>
            <a:cxnSpLocks/>
          </p:cNvCxnSpPr>
          <p:nvPr userDrawn="1"/>
        </p:nvCxnSpPr>
        <p:spPr>
          <a:xfrm>
            <a:off x="3271478"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D6CBF8-AB61-FF46-B3DD-477614F69FCC}"/>
              </a:ext>
            </a:extLst>
          </p:cNvPr>
          <p:cNvCxnSpPr>
            <a:cxnSpLocks/>
          </p:cNvCxnSpPr>
          <p:nvPr userDrawn="1"/>
        </p:nvCxnSpPr>
        <p:spPr>
          <a:xfrm>
            <a:off x="6181971"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9884E31-3F24-3545-A4FE-8E176BBB15A0}"/>
              </a:ext>
            </a:extLst>
          </p:cNvPr>
          <p:cNvCxnSpPr>
            <a:cxnSpLocks/>
          </p:cNvCxnSpPr>
          <p:nvPr userDrawn="1"/>
        </p:nvCxnSpPr>
        <p:spPr>
          <a:xfrm>
            <a:off x="9092463"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18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lor Box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3" y="1073149"/>
            <a:ext cx="11471619"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59999" y="1080000"/>
            <a:ext cx="11471619"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59999" y="1879200"/>
            <a:ext cx="11468463"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358299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2 Color Box">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4" y="1073149"/>
            <a:ext cx="5634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80000"/>
            <a:ext cx="5634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60000" y="1879200"/>
            <a:ext cx="563245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
        <p:nvSpPr>
          <p:cNvPr id="15" name="Rectangle 14">
            <a:extLst>
              <a:ext uri="{FF2B5EF4-FFF2-40B4-BE49-F238E27FC236}">
                <a16:creationId xmlns:a16="http://schemas.microsoft.com/office/drawing/2014/main" id="{846C9E07-D8BC-3E44-B996-6A08649C1478}"/>
              </a:ext>
            </a:extLst>
          </p:cNvPr>
          <p:cNvSpPr/>
          <p:nvPr userDrawn="1"/>
        </p:nvSpPr>
        <p:spPr>
          <a:xfrm>
            <a:off x="6174784" y="1073149"/>
            <a:ext cx="5634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16" name="Text Placeholder 4">
            <a:extLst>
              <a:ext uri="{FF2B5EF4-FFF2-40B4-BE49-F238E27FC236}">
                <a16:creationId xmlns:a16="http://schemas.microsoft.com/office/drawing/2014/main" id="{40D26D0B-DCE1-F24F-901A-9319BB40E3DF}"/>
              </a:ext>
            </a:extLst>
          </p:cNvPr>
          <p:cNvSpPr>
            <a:spLocks noGrp="1"/>
          </p:cNvSpPr>
          <p:nvPr>
            <p:ph type="body" sz="quarter" idx="15" hasCustomPrompt="1"/>
          </p:nvPr>
        </p:nvSpPr>
        <p:spPr>
          <a:xfrm>
            <a:off x="6182360" y="1080000"/>
            <a:ext cx="5634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17" name="Straight Connector 16">
            <a:extLst>
              <a:ext uri="{FF2B5EF4-FFF2-40B4-BE49-F238E27FC236}">
                <a16:creationId xmlns:a16="http://schemas.microsoft.com/office/drawing/2014/main" id="{E68B1A3D-A89F-EC4B-991B-A70116AE5CE4}"/>
              </a:ext>
            </a:extLst>
          </p:cNvPr>
          <p:cNvCxnSpPr>
            <a:cxnSpLocks/>
          </p:cNvCxnSpPr>
          <p:nvPr userDrawn="1"/>
        </p:nvCxnSpPr>
        <p:spPr>
          <a:xfrm flipV="1">
            <a:off x="637893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3">
            <a:extLst>
              <a:ext uri="{FF2B5EF4-FFF2-40B4-BE49-F238E27FC236}">
                <a16:creationId xmlns:a16="http://schemas.microsoft.com/office/drawing/2014/main" id="{61BF98EE-D932-1342-923A-A7CB76EED73D}"/>
              </a:ext>
            </a:extLst>
          </p:cNvPr>
          <p:cNvSpPr>
            <a:spLocks noGrp="1"/>
          </p:cNvSpPr>
          <p:nvPr>
            <p:ph type="body" sz="quarter" idx="16"/>
          </p:nvPr>
        </p:nvSpPr>
        <p:spPr>
          <a:xfrm>
            <a:off x="6182360" y="1879200"/>
            <a:ext cx="5632450" cy="442952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Tree>
    <p:extLst>
      <p:ext uri="{BB962C8B-B14F-4D97-AF65-F5344CB8AC3E}">
        <p14:creationId xmlns:p14="http://schemas.microsoft.com/office/powerpoint/2010/main" val="314790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4 Color Box">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4" y="107315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80000"/>
            <a:ext cx="5634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60000" y="1879200"/>
            <a:ext cx="5632450" cy="171767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
        <p:nvSpPr>
          <p:cNvPr id="15" name="Rectangle 14">
            <a:extLst>
              <a:ext uri="{FF2B5EF4-FFF2-40B4-BE49-F238E27FC236}">
                <a16:creationId xmlns:a16="http://schemas.microsoft.com/office/drawing/2014/main" id="{846C9E07-D8BC-3E44-B996-6A08649C1478}"/>
              </a:ext>
            </a:extLst>
          </p:cNvPr>
          <p:cNvSpPr/>
          <p:nvPr userDrawn="1"/>
        </p:nvSpPr>
        <p:spPr>
          <a:xfrm>
            <a:off x="6174784" y="107315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16" name="Text Placeholder 4">
            <a:extLst>
              <a:ext uri="{FF2B5EF4-FFF2-40B4-BE49-F238E27FC236}">
                <a16:creationId xmlns:a16="http://schemas.microsoft.com/office/drawing/2014/main" id="{40D26D0B-DCE1-F24F-901A-9319BB40E3DF}"/>
              </a:ext>
            </a:extLst>
          </p:cNvPr>
          <p:cNvSpPr>
            <a:spLocks noGrp="1"/>
          </p:cNvSpPr>
          <p:nvPr>
            <p:ph type="body" sz="quarter" idx="15" hasCustomPrompt="1"/>
          </p:nvPr>
        </p:nvSpPr>
        <p:spPr>
          <a:xfrm>
            <a:off x="6182360" y="1080000"/>
            <a:ext cx="5634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17" name="Straight Connector 16">
            <a:extLst>
              <a:ext uri="{FF2B5EF4-FFF2-40B4-BE49-F238E27FC236}">
                <a16:creationId xmlns:a16="http://schemas.microsoft.com/office/drawing/2014/main" id="{E68B1A3D-A89F-EC4B-991B-A70116AE5CE4}"/>
              </a:ext>
            </a:extLst>
          </p:cNvPr>
          <p:cNvCxnSpPr>
            <a:cxnSpLocks/>
          </p:cNvCxnSpPr>
          <p:nvPr userDrawn="1"/>
        </p:nvCxnSpPr>
        <p:spPr>
          <a:xfrm flipV="1">
            <a:off x="637893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3">
            <a:extLst>
              <a:ext uri="{FF2B5EF4-FFF2-40B4-BE49-F238E27FC236}">
                <a16:creationId xmlns:a16="http://schemas.microsoft.com/office/drawing/2014/main" id="{61BF98EE-D932-1342-923A-A7CB76EED73D}"/>
              </a:ext>
            </a:extLst>
          </p:cNvPr>
          <p:cNvSpPr>
            <a:spLocks noGrp="1"/>
          </p:cNvSpPr>
          <p:nvPr>
            <p:ph type="body" sz="quarter" idx="16"/>
          </p:nvPr>
        </p:nvSpPr>
        <p:spPr>
          <a:xfrm>
            <a:off x="6182360" y="187920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
        <p:nvSpPr>
          <p:cNvPr id="19" name="Rectangle 18">
            <a:extLst>
              <a:ext uri="{FF2B5EF4-FFF2-40B4-BE49-F238E27FC236}">
                <a16:creationId xmlns:a16="http://schemas.microsoft.com/office/drawing/2014/main" id="{374E673A-F815-2842-B0C2-A7024045B334}"/>
              </a:ext>
            </a:extLst>
          </p:cNvPr>
          <p:cNvSpPr/>
          <p:nvPr userDrawn="1"/>
        </p:nvSpPr>
        <p:spPr>
          <a:xfrm>
            <a:off x="352424" y="378627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20" name="Text Placeholder 4">
            <a:extLst>
              <a:ext uri="{FF2B5EF4-FFF2-40B4-BE49-F238E27FC236}">
                <a16:creationId xmlns:a16="http://schemas.microsoft.com/office/drawing/2014/main" id="{A03A8D2E-BA10-C04F-8920-C9BB4EDA6A73}"/>
              </a:ext>
            </a:extLst>
          </p:cNvPr>
          <p:cNvSpPr>
            <a:spLocks noGrp="1"/>
          </p:cNvSpPr>
          <p:nvPr>
            <p:ph type="body" sz="quarter" idx="17" hasCustomPrompt="1"/>
          </p:nvPr>
        </p:nvSpPr>
        <p:spPr>
          <a:xfrm>
            <a:off x="360000" y="3793120"/>
            <a:ext cx="5634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21" name="Straight Connector 20">
            <a:extLst>
              <a:ext uri="{FF2B5EF4-FFF2-40B4-BE49-F238E27FC236}">
                <a16:creationId xmlns:a16="http://schemas.microsoft.com/office/drawing/2014/main" id="{76988737-2D9E-FC47-8377-E433AE6534D6}"/>
              </a:ext>
            </a:extLst>
          </p:cNvPr>
          <p:cNvCxnSpPr>
            <a:cxnSpLocks/>
          </p:cNvCxnSpPr>
          <p:nvPr userDrawn="1"/>
        </p:nvCxnSpPr>
        <p:spPr>
          <a:xfrm flipV="1">
            <a:off x="556577" y="439396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3">
            <a:extLst>
              <a:ext uri="{FF2B5EF4-FFF2-40B4-BE49-F238E27FC236}">
                <a16:creationId xmlns:a16="http://schemas.microsoft.com/office/drawing/2014/main" id="{841FBDD8-D85D-984B-882C-3B9A54F58920}"/>
              </a:ext>
            </a:extLst>
          </p:cNvPr>
          <p:cNvSpPr>
            <a:spLocks noGrp="1"/>
          </p:cNvSpPr>
          <p:nvPr>
            <p:ph type="body" sz="quarter" idx="18"/>
          </p:nvPr>
        </p:nvSpPr>
        <p:spPr>
          <a:xfrm>
            <a:off x="360000" y="459232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
        <p:nvSpPr>
          <p:cNvPr id="23" name="Rectangle 22">
            <a:extLst>
              <a:ext uri="{FF2B5EF4-FFF2-40B4-BE49-F238E27FC236}">
                <a16:creationId xmlns:a16="http://schemas.microsoft.com/office/drawing/2014/main" id="{9D10A3AD-2404-E74B-BCB3-FC9E6B9F22D8}"/>
              </a:ext>
            </a:extLst>
          </p:cNvPr>
          <p:cNvSpPr/>
          <p:nvPr userDrawn="1"/>
        </p:nvSpPr>
        <p:spPr>
          <a:xfrm>
            <a:off x="6174784" y="378627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24" name="Text Placeholder 4">
            <a:extLst>
              <a:ext uri="{FF2B5EF4-FFF2-40B4-BE49-F238E27FC236}">
                <a16:creationId xmlns:a16="http://schemas.microsoft.com/office/drawing/2014/main" id="{1EF973C2-C6DA-934B-BF19-E43FF4222F45}"/>
              </a:ext>
            </a:extLst>
          </p:cNvPr>
          <p:cNvSpPr>
            <a:spLocks noGrp="1"/>
          </p:cNvSpPr>
          <p:nvPr>
            <p:ph type="body" sz="quarter" idx="19" hasCustomPrompt="1"/>
          </p:nvPr>
        </p:nvSpPr>
        <p:spPr>
          <a:xfrm>
            <a:off x="6182360" y="3793120"/>
            <a:ext cx="5634000" cy="779280"/>
          </a:xfrm>
        </p:spPr>
        <p:txBody>
          <a:bodyPr lIns="180000" tIns="180000" rIns="180000" bIns="180000"/>
          <a:lstStyle>
            <a:lvl1pPr marL="0" indent="0">
              <a:spcBef>
                <a:spcPts val="600"/>
              </a:spcBef>
              <a:buNone/>
              <a:defRPr b="1">
                <a:solidFill>
                  <a:schemeClr val="tx1"/>
                </a:solidFill>
              </a:defRPr>
            </a:lvl1pPr>
          </a:lstStyle>
          <a:p>
            <a:r>
              <a:rPr lang="en-US"/>
              <a:t>Lorem Ipsum</a:t>
            </a:r>
          </a:p>
        </p:txBody>
      </p:sp>
      <p:cxnSp>
        <p:nvCxnSpPr>
          <p:cNvPr id="25" name="Straight Connector 24">
            <a:extLst>
              <a:ext uri="{FF2B5EF4-FFF2-40B4-BE49-F238E27FC236}">
                <a16:creationId xmlns:a16="http://schemas.microsoft.com/office/drawing/2014/main" id="{88915996-D79C-EB45-8ABB-452B8BFB1819}"/>
              </a:ext>
            </a:extLst>
          </p:cNvPr>
          <p:cNvCxnSpPr>
            <a:cxnSpLocks/>
          </p:cNvCxnSpPr>
          <p:nvPr userDrawn="1"/>
        </p:nvCxnSpPr>
        <p:spPr>
          <a:xfrm flipV="1">
            <a:off x="6378937" y="439396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 Placeholder 13">
            <a:extLst>
              <a:ext uri="{FF2B5EF4-FFF2-40B4-BE49-F238E27FC236}">
                <a16:creationId xmlns:a16="http://schemas.microsoft.com/office/drawing/2014/main" id="{CCF33EFA-BFB0-764D-904D-7CE8EA4DAB9E}"/>
              </a:ext>
            </a:extLst>
          </p:cNvPr>
          <p:cNvSpPr>
            <a:spLocks noGrp="1"/>
          </p:cNvSpPr>
          <p:nvPr>
            <p:ph type="body" sz="quarter" idx="20"/>
          </p:nvPr>
        </p:nvSpPr>
        <p:spPr>
          <a:xfrm>
            <a:off x="6182360" y="459232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Tree>
    <p:extLst>
      <p:ext uri="{BB962C8B-B14F-4D97-AF65-F5344CB8AC3E}">
        <p14:creationId xmlns:p14="http://schemas.microsoft.com/office/powerpoint/2010/main" val="313216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3 Column with Icons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BA10CF-32D3-674C-8018-AF2B8C0BBF1E}"/>
              </a:ext>
            </a:extLst>
          </p:cNvPr>
          <p:cNvSpPr/>
          <p:nvPr userDrawn="1"/>
        </p:nvSpPr>
        <p:spPr>
          <a:xfrm>
            <a:off x="352425" y="2329916"/>
            <a:ext cx="3690000" cy="3978809"/>
          </a:xfrm>
          <a:prstGeom prst="rect">
            <a:avLst/>
          </a:prstGeom>
          <a:solidFill>
            <a:schemeClr val="bg2"/>
          </a:solidFill>
          <a:ln>
            <a:noFill/>
          </a:ln>
          <a:effectLst>
            <a:outerShdw dist="254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a:solidFill>
                <a:schemeClr val="tx2">
                  <a:lumMod val="60000"/>
                  <a:lumOff val="40000"/>
                </a:schemeClr>
              </a:solidFill>
            </a:endParaRPr>
          </a:p>
        </p:txBody>
      </p:sp>
      <p:sp>
        <p:nvSpPr>
          <p:cNvPr id="20" name="Text Placeholder 19">
            <a:extLst>
              <a:ext uri="{FF2B5EF4-FFF2-40B4-BE49-F238E27FC236}">
                <a16:creationId xmlns:a16="http://schemas.microsoft.com/office/drawing/2014/main" id="{3C50985C-0DF8-6547-BBC5-3DBEE4EFDAC6}"/>
              </a:ext>
            </a:extLst>
          </p:cNvPr>
          <p:cNvSpPr>
            <a:spLocks noGrp="1"/>
          </p:cNvSpPr>
          <p:nvPr>
            <p:ph type="body" sz="quarter" idx="15" hasCustomPrompt="1"/>
          </p:nvPr>
        </p:nvSpPr>
        <p:spPr>
          <a:xfrm>
            <a:off x="360363" y="2329915"/>
            <a:ext cx="3682061" cy="1503993"/>
          </a:xfrm>
        </p:spPr>
        <p:txBody>
          <a:bodyPr wrap="square" lIns="180000" tIns="1080000" rIns="180000">
            <a:spAutoFit/>
          </a:bodyPr>
          <a:lstStyle>
            <a:lvl1pPr marL="0" indent="0">
              <a:buNone/>
              <a:defRPr sz="2400" b="1" i="0" spc="-100" baseline="0">
                <a:solidFill>
                  <a:schemeClr val="tx1"/>
                </a:solidFill>
                <a:latin typeface="Arial Black" panose="020B0604020202020204" pitchFamily="34" charset="0"/>
                <a:cs typeface="Arial Black" panose="020B0604020202020204" pitchFamily="34" charset="0"/>
              </a:defRPr>
            </a:lvl1pPr>
          </a:lstStyle>
          <a:p>
            <a:pPr lvl="0"/>
            <a:r>
              <a:rPr lang="en-GB"/>
              <a:t>Column title</a:t>
            </a:r>
            <a:endParaRPr lang="ar-SA"/>
          </a:p>
        </p:txBody>
      </p:sp>
      <p:sp>
        <p:nvSpPr>
          <p:cNvPr id="22" name="Text Placeholder 19">
            <a:extLst>
              <a:ext uri="{FF2B5EF4-FFF2-40B4-BE49-F238E27FC236}">
                <a16:creationId xmlns:a16="http://schemas.microsoft.com/office/drawing/2014/main" id="{8106C5C1-DAF3-6448-9E49-4D8FB7C87C4E}"/>
              </a:ext>
            </a:extLst>
          </p:cNvPr>
          <p:cNvSpPr>
            <a:spLocks noGrp="1"/>
          </p:cNvSpPr>
          <p:nvPr>
            <p:ph type="body" sz="quarter" idx="16" hasCustomPrompt="1"/>
          </p:nvPr>
        </p:nvSpPr>
        <p:spPr>
          <a:xfrm>
            <a:off x="360363" y="3833908"/>
            <a:ext cx="3682061"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a:t>List of a few</a:t>
            </a:r>
            <a:endParaRPr lang="ar-SA"/>
          </a:p>
        </p:txBody>
      </p:sp>
      <p:sp>
        <p:nvSpPr>
          <p:cNvPr id="17" name="Rectangle 16">
            <a:extLst>
              <a:ext uri="{FF2B5EF4-FFF2-40B4-BE49-F238E27FC236}">
                <a16:creationId xmlns:a16="http://schemas.microsoft.com/office/drawing/2014/main" id="{C5FA2491-503B-CF40-A62B-392C065F7BF9}"/>
              </a:ext>
            </a:extLst>
          </p:cNvPr>
          <p:cNvSpPr/>
          <p:nvPr userDrawn="1"/>
        </p:nvSpPr>
        <p:spPr>
          <a:xfrm>
            <a:off x="4238182" y="2329916"/>
            <a:ext cx="3690000" cy="3978809"/>
          </a:xfrm>
          <a:prstGeom prst="rect">
            <a:avLst/>
          </a:prstGeom>
          <a:solidFill>
            <a:schemeClr val="bg2"/>
          </a:solidFill>
          <a:ln>
            <a:noFill/>
          </a:ln>
          <a:effectLst>
            <a:outerShdw dist="254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a:solidFill>
                <a:schemeClr val="tx2">
                  <a:lumMod val="60000"/>
                  <a:lumOff val="40000"/>
                </a:schemeClr>
              </a:solidFill>
            </a:endParaRPr>
          </a:p>
        </p:txBody>
      </p:sp>
      <p:sp>
        <p:nvSpPr>
          <p:cNvPr id="18" name="Rectangle 17">
            <a:extLst>
              <a:ext uri="{FF2B5EF4-FFF2-40B4-BE49-F238E27FC236}">
                <a16:creationId xmlns:a16="http://schemas.microsoft.com/office/drawing/2014/main" id="{C1820B62-5694-EF46-9BF8-0D16EC29D68F}"/>
              </a:ext>
            </a:extLst>
          </p:cNvPr>
          <p:cNvSpPr/>
          <p:nvPr userDrawn="1"/>
        </p:nvSpPr>
        <p:spPr>
          <a:xfrm>
            <a:off x="8123940" y="2329916"/>
            <a:ext cx="3690000" cy="3978809"/>
          </a:xfrm>
          <a:prstGeom prst="rect">
            <a:avLst/>
          </a:prstGeom>
          <a:solidFill>
            <a:schemeClr val="bg2"/>
          </a:solidFill>
          <a:ln>
            <a:noFill/>
          </a:ln>
          <a:effectLst>
            <a:outerShdw dist="254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a:solidFill>
                <a:schemeClr val="tx2">
                  <a:lumMod val="60000"/>
                  <a:lumOff val="40000"/>
                </a:schemeClr>
              </a:solidFill>
            </a:endParaRPr>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50F8DB22-AF0C-F945-B27F-11D07218AF1C}"/>
              </a:ext>
            </a:extLst>
          </p:cNvPr>
          <p:cNvSpPr>
            <a:spLocks noGrp="1"/>
          </p:cNvSpPr>
          <p:nvPr>
            <p:ph type="body" sz="quarter" idx="11" hasCustomPrompt="1"/>
          </p:nvPr>
        </p:nvSpPr>
        <p:spPr>
          <a:xfrm>
            <a:off x="352425" y="1073150"/>
            <a:ext cx="11476038" cy="859210"/>
          </a:xfrm>
        </p:spPr>
        <p:txBody>
          <a:bodyPr>
            <a:spAutoFit/>
          </a:bodyPr>
          <a:lstStyle>
            <a:lvl1pPr marL="0" indent="0">
              <a:lnSpc>
                <a:spcPct val="120000"/>
              </a:lnSpc>
              <a:spcBef>
                <a:spcPts val="0"/>
              </a:spcBef>
              <a:buNone/>
              <a:defRPr/>
            </a:lvl1pPr>
          </a:lstStyle>
          <a:p>
            <a:pPr>
              <a:lnSpc>
                <a:spcPct val="120000"/>
              </a:lnSpc>
            </a:pPr>
            <a:r>
              <a:rPr lang="en-IN" sz="1600">
                <a:solidFill>
                  <a:schemeClr val="bg2"/>
                </a:solidFill>
                <a:effectLst/>
                <a:ea typeface="Calibri" panose="020F0502020204030204" pitchFamily="34" charset="0"/>
              </a:rPr>
              <a:t>Here’s a paragraph of introductory text, which provides a narrative and description of what’s </a:t>
            </a:r>
            <a:r>
              <a:rPr lang="en-IN" sz="1600">
                <a:solidFill>
                  <a:schemeClr val="bg2"/>
                </a:solidFill>
                <a:ea typeface="Calibri" panose="020F0502020204030204" pitchFamily="34" charset="0"/>
              </a:rPr>
              <a:t>below. Here’s a paragraph of introductory text, which provides a narrative and description of what’s below. Here’s a paragraph of introductory text, which provides a narrative and description of what’s below.</a:t>
            </a:r>
          </a:p>
        </p:txBody>
      </p:sp>
      <p:sp>
        <p:nvSpPr>
          <p:cNvPr id="10" name="Picture Placeholder 9">
            <a:extLst>
              <a:ext uri="{FF2B5EF4-FFF2-40B4-BE49-F238E27FC236}">
                <a16:creationId xmlns:a16="http://schemas.microsoft.com/office/drawing/2014/main" id="{EF972805-4680-4540-926A-1461D92B3AF6}"/>
              </a:ext>
            </a:extLst>
          </p:cNvPr>
          <p:cNvSpPr>
            <a:spLocks noGrp="1"/>
          </p:cNvSpPr>
          <p:nvPr>
            <p:ph type="pic" sz="quarter" idx="12" hasCustomPrompt="1"/>
          </p:nvPr>
        </p:nvSpPr>
        <p:spPr>
          <a:xfrm>
            <a:off x="550800"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23" name="Text Placeholder 19">
            <a:extLst>
              <a:ext uri="{FF2B5EF4-FFF2-40B4-BE49-F238E27FC236}">
                <a16:creationId xmlns:a16="http://schemas.microsoft.com/office/drawing/2014/main" id="{2FFB5BCA-547D-CD40-AF21-5B53FB9A0841}"/>
              </a:ext>
            </a:extLst>
          </p:cNvPr>
          <p:cNvSpPr>
            <a:spLocks noGrp="1"/>
          </p:cNvSpPr>
          <p:nvPr>
            <p:ph type="body" sz="quarter" idx="17" hasCustomPrompt="1"/>
          </p:nvPr>
        </p:nvSpPr>
        <p:spPr>
          <a:xfrm>
            <a:off x="4244467" y="2329915"/>
            <a:ext cx="3682061"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a:t>Column title</a:t>
            </a:r>
            <a:endParaRPr lang="ar-SA"/>
          </a:p>
        </p:txBody>
      </p:sp>
      <p:sp>
        <p:nvSpPr>
          <p:cNvPr id="24" name="Text Placeholder 19">
            <a:extLst>
              <a:ext uri="{FF2B5EF4-FFF2-40B4-BE49-F238E27FC236}">
                <a16:creationId xmlns:a16="http://schemas.microsoft.com/office/drawing/2014/main" id="{AC322965-8CA2-1746-8C72-94DDB46FDF28}"/>
              </a:ext>
            </a:extLst>
          </p:cNvPr>
          <p:cNvSpPr>
            <a:spLocks noGrp="1"/>
          </p:cNvSpPr>
          <p:nvPr>
            <p:ph type="body" sz="quarter" idx="18" hasCustomPrompt="1"/>
          </p:nvPr>
        </p:nvSpPr>
        <p:spPr>
          <a:xfrm>
            <a:off x="4244467" y="3833908"/>
            <a:ext cx="3682061"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a:t>List of a few</a:t>
            </a:r>
            <a:endParaRPr lang="ar-SA"/>
          </a:p>
        </p:txBody>
      </p:sp>
      <p:sp>
        <p:nvSpPr>
          <p:cNvPr id="26" name="Text Placeholder 19">
            <a:extLst>
              <a:ext uri="{FF2B5EF4-FFF2-40B4-BE49-F238E27FC236}">
                <a16:creationId xmlns:a16="http://schemas.microsoft.com/office/drawing/2014/main" id="{EFEE8549-D1AA-F34F-953A-BE99FC5BEB55}"/>
              </a:ext>
            </a:extLst>
          </p:cNvPr>
          <p:cNvSpPr>
            <a:spLocks noGrp="1"/>
          </p:cNvSpPr>
          <p:nvPr>
            <p:ph type="body" sz="quarter" idx="19" hasCustomPrompt="1"/>
          </p:nvPr>
        </p:nvSpPr>
        <p:spPr>
          <a:xfrm>
            <a:off x="8136959" y="2329915"/>
            <a:ext cx="3682061"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a:t>Column title</a:t>
            </a:r>
            <a:endParaRPr lang="ar-SA"/>
          </a:p>
        </p:txBody>
      </p:sp>
      <p:sp>
        <p:nvSpPr>
          <p:cNvPr id="27" name="Text Placeholder 19">
            <a:extLst>
              <a:ext uri="{FF2B5EF4-FFF2-40B4-BE49-F238E27FC236}">
                <a16:creationId xmlns:a16="http://schemas.microsoft.com/office/drawing/2014/main" id="{74FF8C75-938B-614C-91BC-F3ABB44F3D58}"/>
              </a:ext>
            </a:extLst>
          </p:cNvPr>
          <p:cNvSpPr>
            <a:spLocks noGrp="1"/>
          </p:cNvSpPr>
          <p:nvPr>
            <p:ph type="body" sz="quarter" idx="20" hasCustomPrompt="1"/>
          </p:nvPr>
        </p:nvSpPr>
        <p:spPr>
          <a:xfrm>
            <a:off x="8136959" y="3833908"/>
            <a:ext cx="3682061"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a:t>List of a few</a:t>
            </a:r>
            <a:endParaRPr lang="ar-SA"/>
          </a:p>
        </p:txBody>
      </p:sp>
      <p:sp>
        <p:nvSpPr>
          <p:cNvPr id="12" name="Picture Placeholder 9">
            <a:extLst>
              <a:ext uri="{FF2B5EF4-FFF2-40B4-BE49-F238E27FC236}">
                <a16:creationId xmlns:a16="http://schemas.microsoft.com/office/drawing/2014/main" id="{403BCBD3-9B89-3846-A427-DD9987A873F1}"/>
              </a:ext>
            </a:extLst>
          </p:cNvPr>
          <p:cNvSpPr>
            <a:spLocks noGrp="1"/>
          </p:cNvSpPr>
          <p:nvPr>
            <p:ph type="pic" sz="quarter" idx="13" hasCustomPrompt="1"/>
          </p:nvPr>
        </p:nvSpPr>
        <p:spPr>
          <a:xfrm>
            <a:off x="4431600"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13" name="Picture Placeholder 9">
            <a:extLst>
              <a:ext uri="{FF2B5EF4-FFF2-40B4-BE49-F238E27FC236}">
                <a16:creationId xmlns:a16="http://schemas.microsoft.com/office/drawing/2014/main" id="{3BBB1B4B-73FC-A24F-86C0-E235BA430CAB}"/>
              </a:ext>
            </a:extLst>
          </p:cNvPr>
          <p:cNvSpPr>
            <a:spLocks noGrp="1"/>
          </p:cNvSpPr>
          <p:nvPr>
            <p:ph type="pic" sz="quarter" idx="14" hasCustomPrompt="1"/>
          </p:nvPr>
        </p:nvSpPr>
        <p:spPr>
          <a:xfrm>
            <a:off x="8319600" y="2574000"/>
            <a:ext cx="594000" cy="594000"/>
          </a:xfrm>
        </p:spPr>
        <p:txBody>
          <a:bodyPr>
            <a:noAutofit/>
          </a:bodyPr>
          <a:lstStyle>
            <a:lvl1pPr marL="0" indent="0">
              <a:buNone/>
              <a:defRPr>
                <a:solidFill>
                  <a:schemeClr val="tx1"/>
                </a:solidFill>
              </a:defRPr>
            </a:lvl1pPr>
          </a:lstStyle>
          <a:p>
            <a:r>
              <a:rPr lang="en-US"/>
              <a:t>Icon</a:t>
            </a:r>
            <a:endParaRPr lang="ar-SA"/>
          </a:p>
        </p:txBody>
      </p:sp>
      <p:sp>
        <p:nvSpPr>
          <p:cNvPr id="4" name="Title 3">
            <a:extLst>
              <a:ext uri="{FF2B5EF4-FFF2-40B4-BE49-F238E27FC236}">
                <a16:creationId xmlns:a16="http://schemas.microsoft.com/office/drawing/2014/main" id="{D74B8E5D-DECE-A74B-862F-5022D26A107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575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Columns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a:lstStyle>
            <a:lvl1pPr>
              <a:defRPr/>
            </a:lvl1pPr>
            <a:lvl2pPr>
              <a:defRPr/>
            </a:lvl2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486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6" name="Footer Placeholder 5">
            <a:extLst>
              <a:ext uri="{FF2B5EF4-FFF2-40B4-BE49-F238E27FC236}">
                <a16:creationId xmlns:a16="http://schemas.microsoft.com/office/drawing/2014/main" id="{E98123EC-B3D8-6545-96B5-F457D2C17EF7}"/>
              </a:ext>
            </a:extLst>
          </p:cNvPr>
          <p:cNvSpPr>
            <a:spLocks noGrp="1"/>
          </p:cNvSpPr>
          <p:nvPr>
            <p:ph type="ftr" sz="quarter" idx="10"/>
          </p:nvPr>
        </p:nvSpPr>
        <p:spPr>
          <a:blipFill>
            <a:blip r:embed="rId2"/>
            <a:stretch>
              <a:fillRect/>
            </a:stretch>
          </a:blipFill>
        </p:spPr>
        <p:txBody>
          <a:bodyPr/>
          <a:lstStyle/>
          <a:p>
            <a:endParaRPr lang="en-US"/>
          </a:p>
        </p:txBody>
      </p:sp>
      <p:sp>
        <p:nvSpPr>
          <p:cNvPr id="8" name="Slide Number Placeholder 7">
            <a:extLst>
              <a:ext uri="{FF2B5EF4-FFF2-40B4-BE49-F238E27FC236}">
                <a16:creationId xmlns:a16="http://schemas.microsoft.com/office/drawing/2014/main" id="{37054D75-40FB-3E46-AE9E-FE48A2EA3A7A}"/>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80727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4 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1800000"/>
          </a:xfrm>
          <a:solidFill>
            <a:schemeClr val="accent4"/>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9" name="Text Placeholder 5">
            <a:extLst>
              <a:ext uri="{FF2B5EF4-FFF2-40B4-BE49-F238E27FC236}">
                <a16:creationId xmlns:a16="http://schemas.microsoft.com/office/drawing/2014/main" id="{ED75E8F7-D351-CA42-A16F-9415D1353E9B}"/>
              </a:ext>
            </a:extLst>
          </p:cNvPr>
          <p:cNvSpPr>
            <a:spLocks noGrp="1"/>
          </p:cNvSpPr>
          <p:nvPr>
            <p:ph type="body" sz="quarter" idx="12" hasCustomPrompt="1"/>
          </p:nvPr>
        </p:nvSpPr>
        <p:spPr>
          <a:xfrm>
            <a:off x="360363" y="2872800"/>
            <a:ext cx="2736000" cy="3445200"/>
          </a:xfrm>
          <a:solidFill>
            <a:schemeClr val="bg2"/>
          </a:solidFill>
          <a:effectLst>
            <a:outerShdw dist="25400" dir="5400000" algn="t" rotWithShape="0">
              <a:schemeClr val="accent4"/>
            </a:out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1800000"/>
          </a:xfrm>
          <a:solidFill>
            <a:schemeClr val="accent3"/>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28" name="Text Placeholder 5">
            <a:extLst>
              <a:ext uri="{FF2B5EF4-FFF2-40B4-BE49-F238E27FC236}">
                <a16:creationId xmlns:a16="http://schemas.microsoft.com/office/drawing/2014/main" id="{CF7D4528-F118-8C44-97B8-B86126A1CAF8}"/>
              </a:ext>
            </a:extLst>
          </p:cNvPr>
          <p:cNvSpPr>
            <a:spLocks noGrp="1"/>
          </p:cNvSpPr>
          <p:nvPr>
            <p:ph type="body" sz="quarter" idx="14" hasCustomPrompt="1"/>
          </p:nvPr>
        </p:nvSpPr>
        <p:spPr>
          <a:xfrm>
            <a:off x="3272400" y="2872800"/>
            <a:ext cx="2736000" cy="3445200"/>
          </a:xfrm>
          <a:solidFill>
            <a:schemeClr val="bg2"/>
          </a:solidFill>
          <a:effectLst>
            <a:outerShdw dist="25400" dir="5400000" algn="t" rotWithShape="0">
              <a:schemeClr val="accent3"/>
            </a:out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a:t>Lorem Ipsum is simply dummy text of the printing and typesetting industry. </a:t>
            </a:r>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81200" y="1072800"/>
            <a:ext cx="2736000" cy="1800000"/>
          </a:xfrm>
          <a:solidFill>
            <a:schemeClr val="accent2"/>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30" name="Text Placeholder 5">
            <a:extLst>
              <a:ext uri="{FF2B5EF4-FFF2-40B4-BE49-F238E27FC236}">
                <a16:creationId xmlns:a16="http://schemas.microsoft.com/office/drawing/2014/main" id="{35FA45FB-4952-8641-8688-13D34520C724}"/>
              </a:ext>
            </a:extLst>
          </p:cNvPr>
          <p:cNvSpPr>
            <a:spLocks noGrp="1"/>
          </p:cNvSpPr>
          <p:nvPr>
            <p:ph type="body" sz="quarter" idx="16" hasCustomPrompt="1"/>
          </p:nvPr>
        </p:nvSpPr>
        <p:spPr>
          <a:xfrm>
            <a:off x="6181200" y="2872800"/>
            <a:ext cx="2736000" cy="3445200"/>
          </a:xfrm>
          <a:solidFill>
            <a:schemeClr val="bg2"/>
          </a:solidFill>
          <a:effectLst>
            <a:outerShdw dist="25400" dir="5400000" algn="t" rotWithShape="0">
              <a:schemeClr val="accent2"/>
            </a:out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a:t>Lorem Ipsum is simply dummy text of the printing and typesetting industry. </a:t>
            </a:r>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1800000"/>
          </a:xfrm>
          <a:solidFill>
            <a:schemeClr val="accent5"/>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32" name="Text Placeholder 5">
            <a:extLst>
              <a:ext uri="{FF2B5EF4-FFF2-40B4-BE49-F238E27FC236}">
                <a16:creationId xmlns:a16="http://schemas.microsoft.com/office/drawing/2014/main" id="{8AC7132A-A253-0C4D-A403-FDD7006D433E}"/>
              </a:ext>
            </a:extLst>
          </p:cNvPr>
          <p:cNvSpPr>
            <a:spLocks noGrp="1"/>
          </p:cNvSpPr>
          <p:nvPr>
            <p:ph type="body" sz="quarter" idx="18" hasCustomPrompt="1"/>
          </p:nvPr>
        </p:nvSpPr>
        <p:spPr>
          <a:xfrm>
            <a:off x="9093600" y="2872800"/>
            <a:ext cx="2736000" cy="3445200"/>
          </a:xfrm>
          <a:solidFill>
            <a:schemeClr val="bg2"/>
          </a:solidFill>
          <a:effectLst>
            <a:outerShdw dist="25400" dir="5400000" algn="t" rotWithShape="0">
              <a:schemeClr val="accent5"/>
            </a:out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a:t>Lorem Ipsum is simply dummy text of the printing and typesetting industry. </a:t>
            </a:r>
          </a:p>
        </p:txBody>
      </p:sp>
      <p:sp>
        <p:nvSpPr>
          <p:cNvPr id="4" name="Title 3">
            <a:extLst>
              <a:ext uri="{FF2B5EF4-FFF2-40B4-BE49-F238E27FC236}">
                <a16:creationId xmlns:a16="http://schemas.microsoft.com/office/drawing/2014/main" id="{4ECED374-A423-7241-A242-AE9EEBDACD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531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4 Column with Icons and Datapoi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23" name="Text Placeholder 7">
            <a:extLst>
              <a:ext uri="{FF2B5EF4-FFF2-40B4-BE49-F238E27FC236}">
                <a16:creationId xmlns:a16="http://schemas.microsoft.com/office/drawing/2014/main" id="{3BDC1D60-8CA6-CE4F-8AF2-28E1A5183A38}"/>
              </a:ext>
            </a:extLst>
          </p:cNvPr>
          <p:cNvSpPr>
            <a:spLocks noGrp="1"/>
          </p:cNvSpPr>
          <p:nvPr>
            <p:ph type="body" sz="quarter" idx="25" hasCustomPrompt="1"/>
          </p:nvPr>
        </p:nvSpPr>
        <p:spPr>
          <a:xfrm>
            <a:off x="3272400"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26" name="Text Placeholder 7">
            <a:extLst>
              <a:ext uri="{FF2B5EF4-FFF2-40B4-BE49-F238E27FC236}">
                <a16:creationId xmlns:a16="http://schemas.microsoft.com/office/drawing/2014/main" id="{71A6A59A-0FE4-0749-BC9D-E7D8C6477E5E}"/>
              </a:ext>
            </a:extLst>
          </p:cNvPr>
          <p:cNvSpPr>
            <a:spLocks noGrp="1"/>
          </p:cNvSpPr>
          <p:nvPr>
            <p:ph type="body" sz="quarter" idx="27" hasCustomPrompt="1"/>
          </p:nvPr>
        </p:nvSpPr>
        <p:spPr>
          <a:xfrm>
            <a:off x="6181200"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3" name="Text Placeholder 7">
            <a:extLst>
              <a:ext uri="{FF2B5EF4-FFF2-40B4-BE49-F238E27FC236}">
                <a16:creationId xmlns:a16="http://schemas.microsoft.com/office/drawing/2014/main" id="{BD083C88-D630-B24C-9BB9-1D31069D5C1D}"/>
              </a:ext>
            </a:extLst>
          </p:cNvPr>
          <p:cNvSpPr>
            <a:spLocks noGrp="1"/>
          </p:cNvSpPr>
          <p:nvPr>
            <p:ph type="body" sz="quarter" idx="29" hasCustomPrompt="1"/>
          </p:nvPr>
        </p:nvSpPr>
        <p:spPr>
          <a:xfrm>
            <a:off x="9093600"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4071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4071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81200" y="1072800"/>
            <a:ext cx="2736000" cy="4071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4071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5" name="Picture Placeholder 4">
            <a:extLst>
              <a:ext uri="{FF2B5EF4-FFF2-40B4-BE49-F238E27FC236}">
                <a16:creationId xmlns:a16="http://schemas.microsoft.com/office/drawing/2014/main" id="{8EB9EF6E-7115-E74F-AD15-F019AD3045AC}"/>
              </a:ext>
            </a:extLst>
          </p:cNvPr>
          <p:cNvSpPr>
            <a:spLocks noGrp="1"/>
          </p:cNvSpPr>
          <p:nvPr>
            <p:ph type="pic" sz="quarter" idx="19" hasCustomPrompt="1"/>
          </p:nvPr>
        </p:nvSpPr>
        <p:spPr>
          <a:xfrm>
            <a:off x="453600" y="1814400"/>
            <a:ext cx="1080000" cy="1080000"/>
          </a:xfrm>
        </p:spPr>
        <p:txBody>
          <a:bodyPr anchor="ctr" anchorCtr="0"/>
          <a:lstStyle>
            <a:lvl1pPr>
              <a:defRPr>
                <a:solidFill>
                  <a:schemeClr val="tx1"/>
                </a:solidFill>
              </a:defRPr>
            </a:lvl1pPr>
          </a:lstStyle>
          <a:p>
            <a:r>
              <a:rPr lang="en-US"/>
              <a:t>Icon</a:t>
            </a:r>
            <a:endParaRPr lang="ar-SA"/>
          </a:p>
        </p:txBody>
      </p:sp>
      <p:sp>
        <p:nvSpPr>
          <p:cNvPr id="14" name="Picture Placeholder 4">
            <a:extLst>
              <a:ext uri="{FF2B5EF4-FFF2-40B4-BE49-F238E27FC236}">
                <a16:creationId xmlns:a16="http://schemas.microsoft.com/office/drawing/2014/main" id="{504BDB76-BAB9-254C-843A-76E1BCB770D9}"/>
              </a:ext>
            </a:extLst>
          </p:cNvPr>
          <p:cNvSpPr>
            <a:spLocks noGrp="1"/>
          </p:cNvSpPr>
          <p:nvPr>
            <p:ph type="pic" sz="quarter" idx="20" hasCustomPrompt="1"/>
          </p:nvPr>
        </p:nvSpPr>
        <p:spPr>
          <a:xfrm>
            <a:off x="3366000" y="1814400"/>
            <a:ext cx="1080000" cy="1080000"/>
          </a:xfrm>
        </p:spPr>
        <p:txBody>
          <a:bodyPr anchor="ctr" anchorCtr="0"/>
          <a:lstStyle>
            <a:lvl1pPr>
              <a:defRPr>
                <a:solidFill>
                  <a:schemeClr val="tx1"/>
                </a:solidFill>
              </a:defRPr>
            </a:lvl1pPr>
          </a:lstStyle>
          <a:p>
            <a:r>
              <a:rPr lang="en-US"/>
              <a:t>Icon</a:t>
            </a:r>
            <a:endParaRPr lang="ar-SA"/>
          </a:p>
        </p:txBody>
      </p:sp>
      <p:sp>
        <p:nvSpPr>
          <p:cNvPr id="15" name="Picture Placeholder 4">
            <a:extLst>
              <a:ext uri="{FF2B5EF4-FFF2-40B4-BE49-F238E27FC236}">
                <a16:creationId xmlns:a16="http://schemas.microsoft.com/office/drawing/2014/main" id="{8CEA5128-91CE-5C4D-8A44-8EF2F09542D8}"/>
              </a:ext>
            </a:extLst>
          </p:cNvPr>
          <p:cNvSpPr>
            <a:spLocks noGrp="1"/>
          </p:cNvSpPr>
          <p:nvPr>
            <p:ph type="pic" sz="quarter" idx="21" hasCustomPrompt="1"/>
          </p:nvPr>
        </p:nvSpPr>
        <p:spPr>
          <a:xfrm>
            <a:off x="6274800" y="1814400"/>
            <a:ext cx="1080000" cy="1080000"/>
          </a:xfrm>
        </p:spPr>
        <p:txBody>
          <a:bodyPr anchor="ctr" anchorCtr="0"/>
          <a:lstStyle>
            <a:lvl1pPr>
              <a:defRPr>
                <a:solidFill>
                  <a:schemeClr val="tx1"/>
                </a:solidFill>
              </a:defRPr>
            </a:lvl1pPr>
          </a:lstStyle>
          <a:p>
            <a:r>
              <a:rPr lang="en-US"/>
              <a:t>Icon</a:t>
            </a:r>
            <a:endParaRPr lang="ar-SA"/>
          </a:p>
        </p:txBody>
      </p:sp>
      <p:sp>
        <p:nvSpPr>
          <p:cNvPr id="16" name="Picture Placeholder 4">
            <a:extLst>
              <a:ext uri="{FF2B5EF4-FFF2-40B4-BE49-F238E27FC236}">
                <a16:creationId xmlns:a16="http://schemas.microsoft.com/office/drawing/2014/main" id="{DA4D4607-15BD-7344-A060-8964B708B968}"/>
              </a:ext>
            </a:extLst>
          </p:cNvPr>
          <p:cNvSpPr>
            <a:spLocks noGrp="1"/>
          </p:cNvSpPr>
          <p:nvPr>
            <p:ph type="pic" sz="quarter" idx="22" hasCustomPrompt="1"/>
          </p:nvPr>
        </p:nvSpPr>
        <p:spPr>
          <a:xfrm>
            <a:off x="9187200" y="1814400"/>
            <a:ext cx="1080000" cy="1080000"/>
          </a:xfrm>
        </p:spPr>
        <p:txBody>
          <a:bodyPr anchor="ctr" anchorCtr="0"/>
          <a:lstStyle>
            <a:lvl1pPr>
              <a:defRPr>
                <a:solidFill>
                  <a:schemeClr val="tx1"/>
                </a:solidFill>
              </a:defRPr>
            </a:lvl1pPr>
          </a:lstStyle>
          <a:p>
            <a:r>
              <a:rPr lang="en-US"/>
              <a:t>Icon</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2"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a:t>
            </a:r>
            <a:endParaRPr lang="ar-SA"/>
          </a:p>
        </p:txBody>
      </p:sp>
      <p:sp>
        <p:nvSpPr>
          <p:cNvPr id="24" name="Text Placeholder 9">
            <a:extLst>
              <a:ext uri="{FF2B5EF4-FFF2-40B4-BE49-F238E27FC236}">
                <a16:creationId xmlns:a16="http://schemas.microsoft.com/office/drawing/2014/main" id="{5A5435C9-EFF4-8147-B3B1-55EE187742C3}"/>
              </a:ext>
            </a:extLst>
          </p:cNvPr>
          <p:cNvSpPr>
            <a:spLocks noGrp="1"/>
          </p:cNvSpPr>
          <p:nvPr>
            <p:ph type="body" sz="quarter" idx="26" hasCustomPrompt="1"/>
          </p:nvPr>
        </p:nvSpPr>
        <p:spPr>
          <a:xfrm>
            <a:off x="3272400"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a:t>
            </a:r>
            <a:endParaRPr lang="ar-SA"/>
          </a:p>
        </p:txBody>
      </p:sp>
      <p:sp>
        <p:nvSpPr>
          <p:cNvPr id="27" name="Text Placeholder 9">
            <a:extLst>
              <a:ext uri="{FF2B5EF4-FFF2-40B4-BE49-F238E27FC236}">
                <a16:creationId xmlns:a16="http://schemas.microsoft.com/office/drawing/2014/main" id="{039C8F8E-6AB7-CF42-8AF2-635BE4E0AD96}"/>
              </a:ext>
            </a:extLst>
          </p:cNvPr>
          <p:cNvSpPr>
            <a:spLocks noGrp="1"/>
          </p:cNvSpPr>
          <p:nvPr>
            <p:ph type="body" sz="quarter" idx="28" hasCustomPrompt="1"/>
          </p:nvPr>
        </p:nvSpPr>
        <p:spPr>
          <a:xfrm>
            <a:off x="6181200"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a:t>
            </a:r>
            <a:endParaRPr lang="ar-SA"/>
          </a:p>
        </p:txBody>
      </p:sp>
      <p:sp>
        <p:nvSpPr>
          <p:cNvPr id="34" name="Text Placeholder 9">
            <a:extLst>
              <a:ext uri="{FF2B5EF4-FFF2-40B4-BE49-F238E27FC236}">
                <a16:creationId xmlns:a16="http://schemas.microsoft.com/office/drawing/2014/main" id="{3497F8DF-538B-B046-B345-11D65B097334}"/>
              </a:ext>
            </a:extLst>
          </p:cNvPr>
          <p:cNvSpPr>
            <a:spLocks noGrp="1"/>
          </p:cNvSpPr>
          <p:nvPr>
            <p:ph type="body" sz="quarter" idx="30" hasCustomPrompt="1"/>
          </p:nvPr>
        </p:nvSpPr>
        <p:spPr>
          <a:xfrm>
            <a:off x="9093600"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a:t>Lorem Ipsum is simply dummy text of the printing.</a:t>
            </a:r>
            <a:endParaRPr lang="ar-SA"/>
          </a:p>
        </p:txBody>
      </p:sp>
      <p:sp>
        <p:nvSpPr>
          <p:cNvPr id="4" name="Title 3">
            <a:extLst>
              <a:ext uri="{FF2B5EF4-FFF2-40B4-BE49-F238E27FC236}">
                <a16:creationId xmlns:a16="http://schemas.microsoft.com/office/drawing/2014/main" id="{32ED3491-8948-2248-B956-0AD19704650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117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 Column with Number and Datapoint">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31E1F3E-6649-4F4A-81C4-A457307C320A}"/>
              </a:ext>
            </a:extLst>
          </p:cNvPr>
          <p:cNvSpPr/>
          <p:nvPr userDrawn="1"/>
        </p:nvSpPr>
        <p:spPr>
          <a:xfrm>
            <a:off x="3272400"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5" name="Rectangle 34">
            <a:extLst>
              <a:ext uri="{FF2B5EF4-FFF2-40B4-BE49-F238E27FC236}">
                <a16:creationId xmlns:a16="http://schemas.microsoft.com/office/drawing/2014/main" id="{2537E308-DE58-C64E-83EC-8AE518964811}"/>
              </a:ext>
            </a:extLst>
          </p:cNvPr>
          <p:cNvSpPr/>
          <p:nvPr userDrawn="1"/>
        </p:nvSpPr>
        <p:spPr>
          <a:xfrm>
            <a:off x="6172200"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6" name="Rectangle 35">
            <a:extLst>
              <a:ext uri="{FF2B5EF4-FFF2-40B4-BE49-F238E27FC236}">
                <a16:creationId xmlns:a16="http://schemas.microsoft.com/office/drawing/2014/main" id="{D54E5279-46A9-4241-A757-CDD2DE172B87}"/>
              </a:ext>
            </a:extLst>
          </p:cNvPr>
          <p:cNvSpPr/>
          <p:nvPr userDrawn="1"/>
        </p:nvSpPr>
        <p:spPr>
          <a:xfrm>
            <a:off x="9093600"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 name="Rectangle 4">
            <a:extLst>
              <a:ext uri="{FF2B5EF4-FFF2-40B4-BE49-F238E27FC236}">
                <a16:creationId xmlns:a16="http://schemas.microsoft.com/office/drawing/2014/main" id="{71F62EC4-783C-D644-9331-2A649BF3A7B1}"/>
              </a:ext>
            </a:extLst>
          </p:cNvPr>
          <p:cNvSpPr/>
          <p:nvPr userDrawn="1"/>
        </p:nvSpPr>
        <p:spPr>
          <a:xfrm>
            <a:off x="360363"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23" name="Text Placeholder 7">
            <a:extLst>
              <a:ext uri="{FF2B5EF4-FFF2-40B4-BE49-F238E27FC236}">
                <a16:creationId xmlns:a16="http://schemas.microsoft.com/office/drawing/2014/main" id="{3BDC1D60-8CA6-CE4F-8AF2-28E1A5183A38}"/>
              </a:ext>
            </a:extLst>
          </p:cNvPr>
          <p:cNvSpPr>
            <a:spLocks noGrp="1"/>
          </p:cNvSpPr>
          <p:nvPr>
            <p:ph type="body" sz="quarter" idx="25" hasCustomPrompt="1"/>
          </p:nvPr>
        </p:nvSpPr>
        <p:spPr>
          <a:xfrm>
            <a:off x="3272400"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26" name="Text Placeholder 7">
            <a:extLst>
              <a:ext uri="{FF2B5EF4-FFF2-40B4-BE49-F238E27FC236}">
                <a16:creationId xmlns:a16="http://schemas.microsoft.com/office/drawing/2014/main" id="{71A6A59A-0FE4-0749-BC9D-E7D8C6477E5E}"/>
              </a:ext>
            </a:extLst>
          </p:cNvPr>
          <p:cNvSpPr>
            <a:spLocks noGrp="1"/>
          </p:cNvSpPr>
          <p:nvPr>
            <p:ph type="body" sz="quarter" idx="27" hasCustomPrompt="1"/>
          </p:nvPr>
        </p:nvSpPr>
        <p:spPr>
          <a:xfrm>
            <a:off x="6172200"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3" name="Text Placeholder 7">
            <a:extLst>
              <a:ext uri="{FF2B5EF4-FFF2-40B4-BE49-F238E27FC236}">
                <a16:creationId xmlns:a16="http://schemas.microsoft.com/office/drawing/2014/main" id="{BD083C88-D630-B24C-9BB9-1D31069D5C1D}"/>
              </a:ext>
            </a:extLst>
          </p:cNvPr>
          <p:cNvSpPr>
            <a:spLocks noGrp="1"/>
          </p:cNvSpPr>
          <p:nvPr>
            <p:ph type="body" sz="quarter" idx="29" hasCustomPrompt="1"/>
          </p:nvPr>
        </p:nvSpPr>
        <p:spPr>
          <a:xfrm>
            <a:off x="9093600"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Datapoint</a:t>
            </a:r>
            <a:endParaRPr lang="ar-SA"/>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4071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4071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72200" y="1072800"/>
            <a:ext cx="2736000" cy="4071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4071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a:t>Column Title</a:t>
            </a:r>
            <a:endParaRPr lang="ar-SA"/>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2"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24" name="Text Placeholder 9">
            <a:extLst>
              <a:ext uri="{FF2B5EF4-FFF2-40B4-BE49-F238E27FC236}">
                <a16:creationId xmlns:a16="http://schemas.microsoft.com/office/drawing/2014/main" id="{5A5435C9-EFF4-8147-B3B1-55EE187742C3}"/>
              </a:ext>
            </a:extLst>
          </p:cNvPr>
          <p:cNvSpPr>
            <a:spLocks noGrp="1"/>
          </p:cNvSpPr>
          <p:nvPr>
            <p:ph type="body" sz="quarter" idx="26" hasCustomPrompt="1"/>
          </p:nvPr>
        </p:nvSpPr>
        <p:spPr>
          <a:xfrm>
            <a:off x="3272400"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27" name="Text Placeholder 9">
            <a:extLst>
              <a:ext uri="{FF2B5EF4-FFF2-40B4-BE49-F238E27FC236}">
                <a16:creationId xmlns:a16="http://schemas.microsoft.com/office/drawing/2014/main" id="{039C8F8E-6AB7-CF42-8AF2-635BE4E0AD96}"/>
              </a:ext>
            </a:extLst>
          </p:cNvPr>
          <p:cNvSpPr>
            <a:spLocks noGrp="1"/>
          </p:cNvSpPr>
          <p:nvPr>
            <p:ph type="body" sz="quarter" idx="28" hasCustomPrompt="1"/>
          </p:nvPr>
        </p:nvSpPr>
        <p:spPr>
          <a:xfrm>
            <a:off x="6172200"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34" name="Text Placeholder 9">
            <a:extLst>
              <a:ext uri="{FF2B5EF4-FFF2-40B4-BE49-F238E27FC236}">
                <a16:creationId xmlns:a16="http://schemas.microsoft.com/office/drawing/2014/main" id="{3497F8DF-538B-B046-B345-11D65B097334}"/>
              </a:ext>
            </a:extLst>
          </p:cNvPr>
          <p:cNvSpPr>
            <a:spLocks noGrp="1"/>
          </p:cNvSpPr>
          <p:nvPr>
            <p:ph type="body" sz="quarter" idx="30" hasCustomPrompt="1"/>
          </p:nvPr>
        </p:nvSpPr>
        <p:spPr>
          <a:xfrm>
            <a:off x="9093600"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a:t>Lorem Ipsum is simply dummy text of the printing.</a:t>
            </a:r>
            <a:endParaRPr lang="ar-SA"/>
          </a:p>
        </p:txBody>
      </p:sp>
      <p:sp>
        <p:nvSpPr>
          <p:cNvPr id="4" name="Title 3">
            <a:extLst>
              <a:ext uri="{FF2B5EF4-FFF2-40B4-BE49-F238E27FC236}">
                <a16:creationId xmlns:a16="http://schemas.microsoft.com/office/drawing/2014/main" id="{48AA8B9A-A01B-9540-AE63-BEEFFC61B39C}"/>
              </a:ext>
            </a:extLst>
          </p:cNvPr>
          <p:cNvSpPr>
            <a:spLocks noGrp="1"/>
          </p:cNvSpPr>
          <p:nvPr>
            <p:ph type="title"/>
          </p:nvPr>
        </p:nvSpPr>
        <p:spPr/>
        <p:txBody>
          <a:bodyPr/>
          <a:lstStyle/>
          <a:p>
            <a:r>
              <a:rPr lang="en-US"/>
              <a:t>Click to edit Master title style</a:t>
            </a:r>
          </a:p>
        </p:txBody>
      </p:sp>
      <p:sp>
        <p:nvSpPr>
          <p:cNvPr id="2" name="TextBox 1">
            <a:extLst>
              <a:ext uri="{FF2B5EF4-FFF2-40B4-BE49-F238E27FC236}">
                <a16:creationId xmlns:a16="http://schemas.microsoft.com/office/drawing/2014/main" id="{0BDADC5D-4747-BE4D-BABA-3465AD4F424F}"/>
              </a:ext>
            </a:extLst>
          </p:cNvPr>
          <p:cNvSpPr txBox="1"/>
          <p:nvPr userDrawn="1"/>
        </p:nvSpPr>
        <p:spPr>
          <a:xfrm>
            <a:off x="40640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1</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22" name="TextBox 21">
            <a:extLst>
              <a:ext uri="{FF2B5EF4-FFF2-40B4-BE49-F238E27FC236}">
                <a16:creationId xmlns:a16="http://schemas.microsoft.com/office/drawing/2014/main" id="{FC8BFE8E-8807-4E4C-AB88-303791BC6EF6}"/>
              </a:ext>
            </a:extLst>
          </p:cNvPr>
          <p:cNvSpPr txBox="1"/>
          <p:nvPr userDrawn="1"/>
        </p:nvSpPr>
        <p:spPr>
          <a:xfrm>
            <a:off x="334772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2</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28" name="TextBox 27">
            <a:extLst>
              <a:ext uri="{FF2B5EF4-FFF2-40B4-BE49-F238E27FC236}">
                <a16:creationId xmlns:a16="http://schemas.microsoft.com/office/drawing/2014/main" id="{9E1D276C-EB54-3A45-AEF3-DE29027E8670}"/>
              </a:ext>
            </a:extLst>
          </p:cNvPr>
          <p:cNvSpPr txBox="1"/>
          <p:nvPr userDrawn="1"/>
        </p:nvSpPr>
        <p:spPr>
          <a:xfrm>
            <a:off x="624840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3</a:t>
            </a:r>
            <a:endParaRPr lang="ar-SA" sz="6600" b="1" i="0">
              <a:solidFill>
                <a:schemeClr val="accent3"/>
              </a:solidFill>
              <a:latin typeface="Arial Black" panose="020B0604020202020204" pitchFamily="34" charset="0"/>
              <a:cs typeface="Arial Black" panose="020B0604020202020204" pitchFamily="34" charset="0"/>
            </a:endParaRPr>
          </a:p>
        </p:txBody>
      </p:sp>
      <p:sp>
        <p:nvSpPr>
          <p:cNvPr id="30" name="TextBox 29">
            <a:extLst>
              <a:ext uri="{FF2B5EF4-FFF2-40B4-BE49-F238E27FC236}">
                <a16:creationId xmlns:a16="http://schemas.microsoft.com/office/drawing/2014/main" id="{1D4EE066-2861-2749-B842-3BF8211B45C8}"/>
              </a:ext>
            </a:extLst>
          </p:cNvPr>
          <p:cNvSpPr txBox="1"/>
          <p:nvPr userDrawn="1"/>
        </p:nvSpPr>
        <p:spPr>
          <a:xfrm>
            <a:off x="9189720" y="1910080"/>
            <a:ext cx="748923" cy="1107996"/>
          </a:xfrm>
          <a:prstGeom prst="rect">
            <a:avLst/>
          </a:prstGeom>
          <a:noFill/>
        </p:spPr>
        <p:txBody>
          <a:bodyPr wrap="none" rtlCol="0">
            <a:spAutoFit/>
          </a:bodyPr>
          <a:lstStyle/>
          <a:p>
            <a:r>
              <a:rPr lang="en-US" sz="6600" b="1" i="0">
                <a:solidFill>
                  <a:schemeClr val="accent3"/>
                </a:solidFill>
                <a:latin typeface="Arial Black" panose="020B0604020202020204" pitchFamily="34" charset="0"/>
                <a:cs typeface="Arial Black" panose="020B0604020202020204" pitchFamily="34" charset="0"/>
              </a:rPr>
              <a:t>4</a:t>
            </a:r>
            <a:endParaRPr lang="ar-SA" sz="6600" b="1" i="0">
              <a:solidFill>
                <a:schemeClr val="accent3"/>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55519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4009">
          <p15:clr>
            <a:srgbClr val="FBAE40"/>
          </p15:clr>
        </p15:guide>
        <p15:guide id="6" pos="585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2 boxes with Publication Titl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4" name="Rectangle 3">
            <a:extLst>
              <a:ext uri="{FF2B5EF4-FFF2-40B4-BE49-F238E27FC236}">
                <a16:creationId xmlns:a16="http://schemas.microsoft.com/office/drawing/2014/main" id="{610ACDF2-F023-A54E-B2A2-0E26810C5758}"/>
              </a:ext>
            </a:extLst>
          </p:cNvPr>
          <p:cNvSpPr/>
          <p:nvPr userDrawn="1"/>
        </p:nvSpPr>
        <p:spPr>
          <a:xfrm>
            <a:off x="360422"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sz="1200"/>
          </a:p>
        </p:txBody>
      </p:sp>
      <p:sp>
        <p:nvSpPr>
          <p:cNvPr id="21" name="Rectangle 20">
            <a:extLst>
              <a:ext uri="{FF2B5EF4-FFF2-40B4-BE49-F238E27FC236}">
                <a16:creationId xmlns:a16="http://schemas.microsoft.com/office/drawing/2014/main" id="{5DD11B46-3736-EF45-A40B-89CAA140BA1D}"/>
              </a:ext>
            </a:extLst>
          </p:cNvPr>
          <p:cNvSpPr/>
          <p:nvPr userDrawn="1"/>
        </p:nvSpPr>
        <p:spPr>
          <a:xfrm>
            <a:off x="3239556"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2" name="Rectangle 21">
            <a:extLst>
              <a:ext uri="{FF2B5EF4-FFF2-40B4-BE49-F238E27FC236}">
                <a16:creationId xmlns:a16="http://schemas.microsoft.com/office/drawing/2014/main" id="{F7CAA59F-8E4A-FC46-A12F-FB334D030986}"/>
              </a:ext>
            </a:extLst>
          </p:cNvPr>
          <p:cNvSpPr/>
          <p:nvPr userDrawn="1"/>
        </p:nvSpPr>
        <p:spPr>
          <a:xfrm>
            <a:off x="6119114"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8" name="Rectangle 27">
            <a:extLst>
              <a:ext uri="{FF2B5EF4-FFF2-40B4-BE49-F238E27FC236}">
                <a16:creationId xmlns:a16="http://schemas.microsoft.com/office/drawing/2014/main" id="{9754C047-12EC-5743-BFFB-FE2A692E47C9}"/>
              </a:ext>
            </a:extLst>
          </p:cNvPr>
          <p:cNvSpPr/>
          <p:nvPr userDrawn="1"/>
        </p:nvSpPr>
        <p:spPr>
          <a:xfrm>
            <a:off x="8998671"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7" name="Rectangle 56">
            <a:extLst>
              <a:ext uri="{FF2B5EF4-FFF2-40B4-BE49-F238E27FC236}">
                <a16:creationId xmlns:a16="http://schemas.microsoft.com/office/drawing/2014/main" id="{4661CE75-641E-CE4F-84A9-ABE2C6D81CD4}"/>
              </a:ext>
            </a:extLst>
          </p:cNvPr>
          <p:cNvSpPr/>
          <p:nvPr userDrawn="1"/>
        </p:nvSpPr>
        <p:spPr>
          <a:xfrm>
            <a:off x="359998"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8" name="Rectangle 57">
            <a:extLst>
              <a:ext uri="{FF2B5EF4-FFF2-40B4-BE49-F238E27FC236}">
                <a16:creationId xmlns:a16="http://schemas.microsoft.com/office/drawing/2014/main" id="{98823237-1928-7042-AF2C-FC9297064A76}"/>
              </a:ext>
            </a:extLst>
          </p:cNvPr>
          <p:cNvSpPr/>
          <p:nvPr userDrawn="1"/>
        </p:nvSpPr>
        <p:spPr>
          <a:xfrm>
            <a:off x="3239556"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9" name="Rectangle 58">
            <a:extLst>
              <a:ext uri="{FF2B5EF4-FFF2-40B4-BE49-F238E27FC236}">
                <a16:creationId xmlns:a16="http://schemas.microsoft.com/office/drawing/2014/main" id="{5A24F87B-5B27-4241-9324-6B3BB60CCCDD}"/>
              </a:ext>
            </a:extLst>
          </p:cNvPr>
          <p:cNvSpPr/>
          <p:nvPr userDrawn="1"/>
        </p:nvSpPr>
        <p:spPr>
          <a:xfrm>
            <a:off x="6119114"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0" name="Rectangle 59">
            <a:extLst>
              <a:ext uri="{FF2B5EF4-FFF2-40B4-BE49-F238E27FC236}">
                <a16:creationId xmlns:a16="http://schemas.microsoft.com/office/drawing/2014/main" id="{027092B3-185D-424E-BD75-3F3D6AD80906}"/>
              </a:ext>
            </a:extLst>
          </p:cNvPr>
          <p:cNvSpPr/>
          <p:nvPr userDrawn="1"/>
        </p:nvSpPr>
        <p:spPr>
          <a:xfrm>
            <a:off x="8998671"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1" name="Rectangle 60">
            <a:extLst>
              <a:ext uri="{FF2B5EF4-FFF2-40B4-BE49-F238E27FC236}">
                <a16:creationId xmlns:a16="http://schemas.microsoft.com/office/drawing/2014/main" id="{180EFAF0-822D-5A49-9115-EE4190F10D74}"/>
              </a:ext>
            </a:extLst>
          </p:cNvPr>
          <p:cNvSpPr/>
          <p:nvPr userDrawn="1"/>
        </p:nvSpPr>
        <p:spPr>
          <a:xfrm>
            <a:off x="359998"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2" name="Rectangle 61">
            <a:extLst>
              <a:ext uri="{FF2B5EF4-FFF2-40B4-BE49-F238E27FC236}">
                <a16:creationId xmlns:a16="http://schemas.microsoft.com/office/drawing/2014/main" id="{ABA03062-2B5F-C443-A4B7-7B31EF4196D2}"/>
              </a:ext>
            </a:extLst>
          </p:cNvPr>
          <p:cNvSpPr/>
          <p:nvPr userDrawn="1"/>
        </p:nvSpPr>
        <p:spPr>
          <a:xfrm>
            <a:off x="3239556"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3" name="Rectangle 62">
            <a:extLst>
              <a:ext uri="{FF2B5EF4-FFF2-40B4-BE49-F238E27FC236}">
                <a16:creationId xmlns:a16="http://schemas.microsoft.com/office/drawing/2014/main" id="{1001E479-5701-584B-8602-456316BB7B7D}"/>
              </a:ext>
            </a:extLst>
          </p:cNvPr>
          <p:cNvSpPr/>
          <p:nvPr userDrawn="1"/>
        </p:nvSpPr>
        <p:spPr>
          <a:xfrm>
            <a:off x="6119114"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4" name="Rectangle 63">
            <a:extLst>
              <a:ext uri="{FF2B5EF4-FFF2-40B4-BE49-F238E27FC236}">
                <a16:creationId xmlns:a16="http://schemas.microsoft.com/office/drawing/2014/main" id="{7ACBE2C6-D6BE-7241-B78B-1F3CACC06AA9}"/>
              </a:ext>
            </a:extLst>
          </p:cNvPr>
          <p:cNvSpPr/>
          <p:nvPr userDrawn="1"/>
        </p:nvSpPr>
        <p:spPr>
          <a:xfrm>
            <a:off x="8998671"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 name="Text Placeholder 6">
            <a:extLst>
              <a:ext uri="{FF2B5EF4-FFF2-40B4-BE49-F238E27FC236}">
                <a16:creationId xmlns:a16="http://schemas.microsoft.com/office/drawing/2014/main" id="{FF4501F0-9F8E-9D4C-A778-43CA6B8E4248}"/>
              </a:ext>
            </a:extLst>
          </p:cNvPr>
          <p:cNvSpPr>
            <a:spLocks noGrp="1"/>
          </p:cNvSpPr>
          <p:nvPr>
            <p:ph type="body" sz="quarter" idx="11" hasCustomPrompt="1"/>
          </p:nvPr>
        </p:nvSpPr>
        <p:spPr>
          <a:xfrm>
            <a:off x="360422"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65" name="Text Placeholder 6">
            <a:extLst>
              <a:ext uri="{FF2B5EF4-FFF2-40B4-BE49-F238E27FC236}">
                <a16:creationId xmlns:a16="http://schemas.microsoft.com/office/drawing/2014/main" id="{F7846371-0C77-AA40-97A0-79E56BACB943}"/>
              </a:ext>
            </a:extLst>
          </p:cNvPr>
          <p:cNvSpPr>
            <a:spLocks noGrp="1"/>
          </p:cNvSpPr>
          <p:nvPr>
            <p:ph type="body" sz="quarter" idx="12" hasCustomPrompt="1"/>
          </p:nvPr>
        </p:nvSpPr>
        <p:spPr>
          <a:xfrm>
            <a:off x="360422"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66" name="Text Placeholder 6">
            <a:extLst>
              <a:ext uri="{FF2B5EF4-FFF2-40B4-BE49-F238E27FC236}">
                <a16:creationId xmlns:a16="http://schemas.microsoft.com/office/drawing/2014/main" id="{28A94B59-1B67-DC42-85E9-31D3553CD9CC}"/>
              </a:ext>
            </a:extLst>
          </p:cNvPr>
          <p:cNvSpPr>
            <a:spLocks noGrp="1"/>
          </p:cNvSpPr>
          <p:nvPr>
            <p:ph type="body" sz="quarter" idx="13" hasCustomPrompt="1"/>
          </p:nvPr>
        </p:nvSpPr>
        <p:spPr>
          <a:xfrm>
            <a:off x="360422"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67" name="Text Placeholder 6">
            <a:extLst>
              <a:ext uri="{FF2B5EF4-FFF2-40B4-BE49-F238E27FC236}">
                <a16:creationId xmlns:a16="http://schemas.microsoft.com/office/drawing/2014/main" id="{1C476F38-A540-D04D-8359-45D11E4845F9}"/>
              </a:ext>
            </a:extLst>
          </p:cNvPr>
          <p:cNvSpPr>
            <a:spLocks noGrp="1"/>
          </p:cNvSpPr>
          <p:nvPr>
            <p:ph type="body" sz="quarter" idx="14" hasCustomPrompt="1"/>
          </p:nvPr>
        </p:nvSpPr>
        <p:spPr>
          <a:xfrm>
            <a:off x="360422"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78" name="Text Placeholder 6">
            <a:extLst>
              <a:ext uri="{FF2B5EF4-FFF2-40B4-BE49-F238E27FC236}">
                <a16:creationId xmlns:a16="http://schemas.microsoft.com/office/drawing/2014/main" id="{5A695B54-20C5-7A48-A56E-F4D46C7AFE83}"/>
              </a:ext>
            </a:extLst>
          </p:cNvPr>
          <p:cNvSpPr>
            <a:spLocks noGrp="1"/>
          </p:cNvSpPr>
          <p:nvPr>
            <p:ph type="body" sz="quarter" idx="15" hasCustomPrompt="1"/>
          </p:nvPr>
        </p:nvSpPr>
        <p:spPr>
          <a:xfrm>
            <a:off x="3239556"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79" name="Text Placeholder 6">
            <a:extLst>
              <a:ext uri="{FF2B5EF4-FFF2-40B4-BE49-F238E27FC236}">
                <a16:creationId xmlns:a16="http://schemas.microsoft.com/office/drawing/2014/main" id="{AA756910-5D79-0D43-8AAC-266225CE19F1}"/>
              </a:ext>
            </a:extLst>
          </p:cNvPr>
          <p:cNvSpPr>
            <a:spLocks noGrp="1"/>
          </p:cNvSpPr>
          <p:nvPr>
            <p:ph type="body" sz="quarter" idx="16" hasCustomPrompt="1"/>
          </p:nvPr>
        </p:nvSpPr>
        <p:spPr>
          <a:xfrm>
            <a:off x="3239556"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80" name="Text Placeholder 6">
            <a:extLst>
              <a:ext uri="{FF2B5EF4-FFF2-40B4-BE49-F238E27FC236}">
                <a16:creationId xmlns:a16="http://schemas.microsoft.com/office/drawing/2014/main" id="{EA85A560-FDB3-9442-9A85-D24C7934104D}"/>
              </a:ext>
            </a:extLst>
          </p:cNvPr>
          <p:cNvSpPr>
            <a:spLocks noGrp="1"/>
          </p:cNvSpPr>
          <p:nvPr>
            <p:ph type="body" sz="quarter" idx="17" hasCustomPrompt="1"/>
          </p:nvPr>
        </p:nvSpPr>
        <p:spPr>
          <a:xfrm>
            <a:off x="3239556"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81" name="Text Placeholder 6">
            <a:extLst>
              <a:ext uri="{FF2B5EF4-FFF2-40B4-BE49-F238E27FC236}">
                <a16:creationId xmlns:a16="http://schemas.microsoft.com/office/drawing/2014/main" id="{AAA7411B-CDBF-A149-991D-A1FE49C33DFE}"/>
              </a:ext>
            </a:extLst>
          </p:cNvPr>
          <p:cNvSpPr>
            <a:spLocks noGrp="1"/>
          </p:cNvSpPr>
          <p:nvPr>
            <p:ph type="body" sz="quarter" idx="18" hasCustomPrompt="1"/>
          </p:nvPr>
        </p:nvSpPr>
        <p:spPr>
          <a:xfrm>
            <a:off x="3239556"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82" name="Text Placeholder 6">
            <a:extLst>
              <a:ext uri="{FF2B5EF4-FFF2-40B4-BE49-F238E27FC236}">
                <a16:creationId xmlns:a16="http://schemas.microsoft.com/office/drawing/2014/main" id="{ADB258B7-2AAE-5C48-B066-A21DD8B552C0}"/>
              </a:ext>
            </a:extLst>
          </p:cNvPr>
          <p:cNvSpPr>
            <a:spLocks noGrp="1"/>
          </p:cNvSpPr>
          <p:nvPr>
            <p:ph type="body" sz="quarter" idx="19" hasCustomPrompt="1"/>
          </p:nvPr>
        </p:nvSpPr>
        <p:spPr>
          <a:xfrm>
            <a:off x="6119114"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83" name="Text Placeholder 6">
            <a:extLst>
              <a:ext uri="{FF2B5EF4-FFF2-40B4-BE49-F238E27FC236}">
                <a16:creationId xmlns:a16="http://schemas.microsoft.com/office/drawing/2014/main" id="{F0249E73-3616-574F-A8E5-AA3CB8319106}"/>
              </a:ext>
            </a:extLst>
          </p:cNvPr>
          <p:cNvSpPr>
            <a:spLocks noGrp="1"/>
          </p:cNvSpPr>
          <p:nvPr>
            <p:ph type="body" sz="quarter" idx="20" hasCustomPrompt="1"/>
          </p:nvPr>
        </p:nvSpPr>
        <p:spPr>
          <a:xfrm>
            <a:off x="6119114"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84" name="Text Placeholder 6">
            <a:extLst>
              <a:ext uri="{FF2B5EF4-FFF2-40B4-BE49-F238E27FC236}">
                <a16:creationId xmlns:a16="http://schemas.microsoft.com/office/drawing/2014/main" id="{8F73A1B1-0BD5-354F-9F47-A2FC034EB70D}"/>
              </a:ext>
            </a:extLst>
          </p:cNvPr>
          <p:cNvSpPr>
            <a:spLocks noGrp="1"/>
          </p:cNvSpPr>
          <p:nvPr>
            <p:ph type="body" sz="quarter" idx="21" hasCustomPrompt="1"/>
          </p:nvPr>
        </p:nvSpPr>
        <p:spPr>
          <a:xfrm>
            <a:off x="6119114"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85" name="Text Placeholder 6">
            <a:extLst>
              <a:ext uri="{FF2B5EF4-FFF2-40B4-BE49-F238E27FC236}">
                <a16:creationId xmlns:a16="http://schemas.microsoft.com/office/drawing/2014/main" id="{D5A425F6-3CC9-F845-9EEF-1B89239D1E52}"/>
              </a:ext>
            </a:extLst>
          </p:cNvPr>
          <p:cNvSpPr>
            <a:spLocks noGrp="1"/>
          </p:cNvSpPr>
          <p:nvPr>
            <p:ph type="body" sz="quarter" idx="22" hasCustomPrompt="1"/>
          </p:nvPr>
        </p:nvSpPr>
        <p:spPr>
          <a:xfrm>
            <a:off x="6119114"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86" name="Text Placeholder 6">
            <a:extLst>
              <a:ext uri="{FF2B5EF4-FFF2-40B4-BE49-F238E27FC236}">
                <a16:creationId xmlns:a16="http://schemas.microsoft.com/office/drawing/2014/main" id="{FA514857-C845-0541-9EE8-77328F0E7D5B}"/>
              </a:ext>
            </a:extLst>
          </p:cNvPr>
          <p:cNvSpPr>
            <a:spLocks noGrp="1"/>
          </p:cNvSpPr>
          <p:nvPr>
            <p:ph type="body" sz="quarter" idx="23" hasCustomPrompt="1"/>
          </p:nvPr>
        </p:nvSpPr>
        <p:spPr>
          <a:xfrm>
            <a:off x="8998671"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87" name="Text Placeholder 6">
            <a:extLst>
              <a:ext uri="{FF2B5EF4-FFF2-40B4-BE49-F238E27FC236}">
                <a16:creationId xmlns:a16="http://schemas.microsoft.com/office/drawing/2014/main" id="{7E3754B0-FAD2-2443-A6AA-D782C79F79DB}"/>
              </a:ext>
            </a:extLst>
          </p:cNvPr>
          <p:cNvSpPr>
            <a:spLocks noGrp="1"/>
          </p:cNvSpPr>
          <p:nvPr>
            <p:ph type="body" sz="quarter" idx="24" hasCustomPrompt="1"/>
          </p:nvPr>
        </p:nvSpPr>
        <p:spPr>
          <a:xfrm>
            <a:off x="8998671"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88" name="Text Placeholder 6">
            <a:extLst>
              <a:ext uri="{FF2B5EF4-FFF2-40B4-BE49-F238E27FC236}">
                <a16:creationId xmlns:a16="http://schemas.microsoft.com/office/drawing/2014/main" id="{0A512161-1478-E840-847C-CE0FA3769830}"/>
              </a:ext>
            </a:extLst>
          </p:cNvPr>
          <p:cNvSpPr>
            <a:spLocks noGrp="1"/>
          </p:cNvSpPr>
          <p:nvPr>
            <p:ph type="body" sz="quarter" idx="25" hasCustomPrompt="1"/>
          </p:nvPr>
        </p:nvSpPr>
        <p:spPr>
          <a:xfrm>
            <a:off x="8998671"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89" name="Text Placeholder 6">
            <a:extLst>
              <a:ext uri="{FF2B5EF4-FFF2-40B4-BE49-F238E27FC236}">
                <a16:creationId xmlns:a16="http://schemas.microsoft.com/office/drawing/2014/main" id="{0C6D09DC-1E71-4944-80BC-2E01DA6B9707}"/>
              </a:ext>
            </a:extLst>
          </p:cNvPr>
          <p:cNvSpPr>
            <a:spLocks noGrp="1"/>
          </p:cNvSpPr>
          <p:nvPr>
            <p:ph type="body" sz="quarter" idx="26" hasCustomPrompt="1"/>
          </p:nvPr>
        </p:nvSpPr>
        <p:spPr>
          <a:xfrm>
            <a:off x="8998671"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90" name="Text Placeholder 6">
            <a:extLst>
              <a:ext uri="{FF2B5EF4-FFF2-40B4-BE49-F238E27FC236}">
                <a16:creationId xmlns:a16="http://schemas.microsoft.com/office/drawing/2014/main" id="{0C800B41-610B-4149-801F-EEEBC03C2BB3}"/>
              </a:ext>
            </a:extLst>
          </p:cNvPr>
          <p:cNvSpPr>
            <a:spLocks noGrp="1"/>
          </p:cNvSpPr>
          <p:nvPr>
            <p:ph type="body" sz="quarter" idx="27" hasCustomPrompt="1"/>
          </p:nvPr>
        </p:nvSpPr>
        <p:spPr>
          <a:xfrm>
            <a:off x="371938"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91" name="Text Placeholder 6">
            <a:extLst>
              <a:ext uri="{FF2B5EF4-FFF2-40B4-BE49-F238E27FC236}">
                <a16:creationId xmlns:a16="http://schemas.microsoft.com/office/drawing/2014/main" id="{92B66CDB-4811-7A46-A093-02BA961AE8A5}"/>
              </a:ext>
            </a:extLst>
          </p:cNvPr>
          <p:cNvSpPr>
            <a:spLocks noGrp="1"/>
          </p:cNvSpPr>
          <p:nvPr>
            <p:ph type="body" sz="quarter" idx="28" hasCustomPrompt="1"/>
          </p:nvPr>
        </p:nvSpPr>
        <p:spPr>
          <a:xfrm>
            <a:off x="371938"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92" name="Text Placeholder 6">
            <a:extLst>
              <a:ext uri="{FF2B5EF4-FFF2-40B4-BE49-F238E27FC236}">
                <a16:creationId xmlns:a16="http://schemas.microsoft.com/office/drawing/2014/main" id="{7CAF6228-52C9-F34E-83CB-B9AD09E50FBE}"/>
              </a:ext>
            </a:extLst>
          </p:cNvPr>
          <p:cNvSpPr>
            <a:spLocks noGrp="1"/>
          </p:cNvSpPr>
          <p:nvPr>
            <p:ph type="body" sz="quarter" idx="29" hasCustomPrompt="1"/>
          </p:nvPr>
        </p:nvSpPr>
        <p:spPr>
          <a:xfrm>
            <a:off x="371938"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93" name="Text Placeholder 6">
            <a:extLst>
              <a:ext uri="{FF2B5EF4-FFF2-40B4-BE49-F238E27FC236}">
                <a16:creationId xmlns:a16="http://schemas.microsoft.com/office/drawing/2014/main" id="{08ABF058-971A-A64C-9AB2-6A26BDD76D01}"/>
              </a:ext>
            </a:extLst>
          </p:cNvPr>
          <p:cNvSpPr>
            <a:spLocks noGrp="1"/>
          </p:cNvSpPr>
          <p:nvPr>
            <p:ph type="body" sz="quarter" idx="30" hasCustomPrompt="1"/>
          </p:nvPr>
        </p:nvSpPr>
        <p:spPr>
          <a:xfrm>
            <a:off x="371938"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94" name="Text Placeholder 6">
            <a:extLst>
              <a:ext uri="{FF2B5EF4-FFF2-40B4-BE49-F238E27FC236}">
                <a16:creationId xmlns:a16="http://schemas.microsoft.com/office/drawing/2014/main" id="{10898A28-3A35-C44F-B00A-A4B130FE6E01}"/>
              </a:ext>
            </a:extLst>
          </p:cNvPr>
          <p:cNvSpPr>
            <a:spLocks noGrp="1"/>
          </p:cNvSpPr>
          <p:nvPr>
            <p:ph type="body" sz="quarter" idx="31" hasCustomPrompt="1"/>
          </p:nvPr>
        </p:nvSpPr>
        <p:spPr>
          <a:xfrm>
            <a:off x="3242460"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95" name="Text Placeholder 6">
            <a:extLst>
              <a:ext uri="{FF2B5EF4-FFF2-40B4-BE49-F238E27FC236}">
                <a16:creationId xmlns:a16="http://schemas.microsoft.com/office/drawing/2014/main" id="{8CB48A1B-F3E1-9342-9F96-2A669FEB8556}"/>
              </a:ext>
            </a:extLst>
          </p:cNvPr>
          <p:cNvSpPr>
            <a:spLocks noGrp="1"/>
          </p:cNvSpPr>
          <p:nvPr>
            <p:ph type="body" sz="quarter" idx="32" hasCustomPrompt="1"/>
          </p:nvPr>
        </p:nvSpPr>
        <p:spPr>
          <a:xfrm>
            <a:off x="3242460"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96" name="Text Placeholder 6">
            <a:extLst>
              <a:ext uri="{FF2B5EF4-FFF2-40B4-BE49-F238E27FC236}">
                <a16:creationId xmlns:a16="http://schemas.microsoft.com/office/drawing/2014/main" id="{2737EBFE-85B1-F444-90EA-2A420513A16F}"/>
              </a:ext>
            </a:extLst>
          </p:cNvPr>
          <p:cNvSpPr>
            <a:spLocks noGrp="1"/>
          </p:cNvSpPr>
          <p:nvPr>
            <p:ph type="body" sz="quarter" idx="33" hasCustomPrompt="1"/>
          </p:nvPr>
        </p:nvSpPr>
        <p:spPr>
          <a:xfrm>
            <a:off x="3242460"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97" name="Text Placeholder 6">
            <a:extLst>
              <a:ext uri="{FF2B5EF4-FFF2-40B4-BE49-F238E27FC236}">
                <a16:creationId xmlns:a16="http://schemas.microsoft.com/office/drawing/2014/main" id="{4918F6ED-78B0-294D-BAF9-4DDCA62D8EA2}"/>
              </a:ext>
            </a:extLst>
          </p:cNvPr>
          <p:cNvSpPr>
            <a:spLocks noGrp="1"/>
          </p:cNvSpPr>
          <p:nvPr>
            <p:ph type="body" sz="quarter" idx="34" hasCustomPrompt="1"/>
          </p:nvPr>
        </p:nvSpPr>
        <p:spPr>
          <a:xfrm>
            <a:off x="3242460"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98" name="Text Placeholder 6">
            <a:extLst>
              <a:ext uri="{FF2B5EF4-FFF2-40B4-BE49-F238E27FC236}">
                <a16:creationId xmlns:a16="http://schemas.microsoft.com/office/drawing/2014/main" id="{A6135E30-376A-414E-BF09-74BBC4932D5C}"/>
              </a:ext>
            </a:extLst>
          </p:cNvPr>
          <p:cNvSpPr>
            <a:spLocks noGrp="1"/>
          </p:cNvSpPr>
          <p:nvPr>
            <p:ph type="body" sz="quarter" idx="35" hasCustomPrompt="1"/>
          </p:nvPr>
        </p:nvSpPr>
        <p:spPr>
          <a:xfrm>
            <a:off x="6124556"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99" name="Text Placeholder 6">
            <a:extLst>
              <a:ext uri="{FF2B5EF4-FFF2-40B4-BE49-F238E27FC236}">
                <a16:creationId xmlns:a16="http://schemas.microsoft.com/office/drawing/2014/main" id="{6627D379-785F-C044-81F9-C41092B1CCF2}"/>
              </a:ext>
            </a:extLst>
          </p:cNvPr>
          <p:cNvSpPr>
            <a:spLocks noGrp="1"/>
          </p:cNvSpPr>
          <p:nvPr>
            <p:ph type="body" sz="quarter" idx="36" hasCustomPrompt="1"/>
          </p:nvPr>
        </p:nvSpPr>
        <p:spPr>
          <a:xfrm>
            <a:off x="6124556"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00" name="Text Placeholder 6">
            <a:extLst>
              <a:ext uri="{FF2B5EF4-FFF2-40B4-BE49-F238E27FC236}">
                <a16:creationId xmlns:a16="http://schemas.microsoft.com/office/drawing/2014/main" id="{CB63DC66-2C8A-7644-9387-8F86500667CD}"/>
              </a:ext>
            </a:extLst>
          </p:cNvPr>
          <p:cNvSpPr>
            <a:spLocks noGrp="1"/>
          </p:cNvSpPr>
          <p:nvPr>
            <p:ph type="body" sz="quarter" idx="37" hasCustomPrompt="1"/>
          </p:nvPr>
        </p:nvSpPr>
        <p:spPr>
          <a:xfrm>
            <a:off x="6124556"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01" name="Text Placeholder 6">
            <a:extLst>
              <a:ext uri="{FF2B5EF4-FFF2-40B4-BE49-F238E27FC236}">
                <a16:creationId xmlns:a16="http://schemas.microsoft.com/office/drawing/2014/main" id="{F80FF2AA-1A95-4D49-AFC4-7AFFBA6F2FDE}"/>
              </a:ext>
            </a:extLst>
          </p:cNvPr>
          <p:cNvSpPr>
            <a:spLocks noGrp="1"/>
          </p:cNvSpPr>
          <p:nvPr>
            <p:ph type="body" sz="quarter" idx="38" hasCustomPrompt="1"/>
          </p:nvPr>
        </p:nvSpPr>
        <p:spPr>
          <a:xfrm>
            <a:off x="6124556"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102" name="Text Placeholder 6">
            <a:extLst>
              <a:ext uri="{FF2B5EF4-FFF2-40B4-BE49-F238E27FC236}">
                <a16:creationId xmlns:a16="http://schemas.microsoft.com/office/drawing/2014/main" id="{06606E1D-2ED4-B644-BC72-4DAA5DDF6D20}"/>
              </a:ext>
            </a:extLst>
          </p:cNvPr>
          <p:cNvSpPr>
            <a:spLocks noGrp="1"/>
          </p:cNvSpPr>
          <p:nvPr>
            <p:ph type="body" sz="quarter" idx="39" hasCustomPrompt="1"/>
          </p:nvPr>
        </p:nvSpPr>
        <p:spPr>
          <a:xfrm>
            <a:off x="8995077"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103" name="Text Placeholder 6">
            <a:extLst>
              <a:ext uri="{FF2B5EF4-FFF2-40B4-BE49-F238E27FC236}">
                <a16:creationId xmlns:a16="http://schemas.microsoft.com/office/drawing/2014/main" id="{E045F8CB-2F53-5F44-869C-3A006D09164E}"/>
              </a:ext>
            </a:extLst>
          </p:cNvPr>
          <p:cNvSpPr>
            <a:spLocks noGrp="1"/>
          </p:cNvSpPr>
          <p:nvPr>
            <p:ph type="body" sz="quarter" idx="40" hasCustomPrompt="1"/>
          </p:nvPr>
        </p:nvSpPr>
        <p:spPr>
          <a:xfrm>
            <a:off x="8995077"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04" name="Text Placeholder 6">
            <a:extLst>
              <a:ext uri="{FF2B5EF4-FFF2-40B4-BE49-F238E27FC236}">
                <a16:creationId xmlns:a16="http://schemas.microsoft.com/office/drawing/2014/main" id="{E86FE3B4-B347-F14E-99A3-8832D5A50299}"/>
              </a:ext>
            </a:extLst>
          </p:cNvPr>
          <p:cNvSpPr>
            <a:spLocks noGrp="1"/>
          </p:cNvSpPr>
          <p:nvPr>
            <p:ph type="body" sz="quarter" idx="41" hasCustomPrompt="1"/>
          </p:nvPr>
        </p:nvSpPr>
        <p:spPr>
          <a:xfrm>
            <a:off x="8995077"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05" name="Text Placeholder 6">
            <a:extLst>
              <a:ext uri="{FF2B5EF4-FFF2-40B4-BE49-F238E27FC236}">
                <a16:creationId xmlns:a16="http://schemas.microsoft.com/office/drawing/2014/main" id="{9130ED90-8ACF-BA4A-9D00-C68D8419362A}"/>
              </a:ext>
            </a:extLst>
          </p:cNvPr>
          <p:cNvSpPr>
            <a:spLocks noGrp="1"/>
          </p:cNvSpPr>
          <p:nvPr>
            <p:ph type="body" sz="quarter" idx="42" hasCustomPrompt="1"/>
          </p:nvPr>
        </p:nvSpPr>
        <p:spPr>
          <a:xfrm>
            <a:off x="8995077"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106" name="Text Placeholder 6">
            <a:extLst>
              <a:ext uri="{FF2B5EF4-FFF2-40B4-BE49-F238E27FC236}">
                <a16:creationId xmlns:a16="http://schemas.microsoft.com/office/drawing/2014/main" id="{752E680D-83B5-D74D-AA21-8110B124EF08}"/>
              </a:ext>
            </a:extLst>
          </p:cNvPr>
          <p:cNvSpPr>
            <a:spLocks noGrp="1"/>
          </p:cNvSpPr>
          <p:nvPr>
            <p:ph type="body" sz="quarter" idx="43" hasCustomPrompt="1"/>
          </p:nvPr>
        </p:nvSpPr>
        <p:spPr>
          <a:xfrm>
            <a:off x="371938"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107" name="Text Placeholder 6">
            <a:extLst>
              <a:ext uri="{FF2B5EF4-FFF2-40B4-BE49-F238E27FC236}">
                <a16:creationId xmlns:a16="http://schemas.microsoft.com/office/drawing/2014/main" id="{0886AAB9-2996-5F47-9517-86CE546E6B85}"/>
              </a:ext>
            </a:extLst>
          </p:cNvPr>
          <p:cNvSpPr>
            <a:spLocks noGrp="1"/>
          </p:cNvSpPr>
          <p:nvPr>
            <p:ph type="body" sz="quarter" idx="44" hasCustomPrompt="1"/>
          </p:nvPr>
        </p:nvSpPr>
        <p:spPr>
          <a:xfrm>
            <a:off x="371938"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08" name="Text Placeholder 6">
            <a:extLst>
              <a:ext uri="{FF2B5EF4-FFF2-40B4-BE49-F238E27FC236}">
                <a16:creationId xmlns:a16="http://schemas.microsoft.com/office/drawing/2014/main" id="{9DC541FD-366E-5044-8F3D-A075E8859D1D}"/>
              </a:ext>
            </a:extLst>
          </p:cNvPr>
          <p:cNvSpPr>
            <a:spLocks noGrp="1"/>
          </p:cNvSpPr>
          <p:nvPr>
            <p:ph type="body" sz="quarter" idx="45" hasCustomPrompt="1"/>
          </p:nvPr>
        </p:nvSpPr>
        <p:spPr>
          <a:xfrm>
            <a:off x="371938"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09" name="Text Placeholder 6">
            <a:extLst>
              <a:ext uri="{FF2B5EF4-FFF2-40B4-BE49-F238E27FC236}">
                <a16:creationId xmlns:a16="http://schemas.microsoft.com/office/drawing/2014/main" id="{463AD912-F828-AA4F-83B6-451B3A5E06BA}"/>
              </a:ext>
            </a:extLst>
          </p:cNvPr>
          <p:cNvSpPr>
            <a:spLocks noGrp="1"/>
          </p:cNvSpPr>
          <p:nvPr>
            <p:ph type="body" sz="quarter" idx="46" hasCustomPrompt="1"/>
          </p:nvPr>
        </p:nvSpPr>
        <p:spPr>
          <a:xfrm>
            <a:off x="371938"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110" name="Text Placeholder 6">
            <a:extLst>
              <a:ext uri="{FF2B5EF4-FFF2-40B4-BE49-F238E27FC236}">
                <a16:creationId xmlns:a16="http://schemas.microsoft.com/office/drawing/2014/main" id="{7F0C38AC-2727-EC42-9CB1-7A8C8C639003}"/>
              </a:ext>
            </a:extLst>
          </p:cNvPr>
          <p:cNvSpPr>
            <a:spLocks noGrp="1"/>
          </p:cNvSpPr>
          <p:nvPr>
            <p:ph type="body" sz="quarter" idx="47" hasCustomPrompt="1"/>
          </p:nvPr>
        </p:nvSpPr>
        <p:spPr>
          <a:xfrm>
            <a:off x="3242460"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111" name="Text Placeholder 6">
            <a:extLst>
              <a:ext uri="{FF2B5EF4-FFF2-40B4-BE49-F238E27FC236}">
                <a16:creationId xmlns:a16="http://schemas.microsoft.com/office/drawing/2014/main" id="{4C5028C5-82F0-9444-BB19-CC21B8C0F43C}"/>
              </a:ext>
            </a:extLst>
          </p:cNvPr>
          <p:cNvSpPr>
            <a:spLocks noGrp="1"/>
          </p:cNvSpPr>
          <p:nvPr>
            <p:ph type="body" sz="quarter" idx="48" hasCustomPrompt="1"/>
          </p:nvPr>
        </p:nvSpPr>
        <p:spPr>
          <a:xfrm>
            <a:off x="3242460"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12" name="Text Placeholder 6">
            <a:extLst>
              <a:ext uri="{FF2B5EF4-FFF2-40B4-BE49-F238E27FC236}">
                <a16:creationId xmlns:a16="http://schemas.microsoft.com/office/drawing/2014/main" id="{BE6B310F-6756-624E-BD02-080BDCC4C65A}"/>
              </a:ext>
            </a:extLst>
          </p:cNvPr>
          <p:cNvSpPr>
            <a:spLocks noGrp="1"/>
          </p:cNvSpPr>
          <p:nvPr>
            <p:ph type="body" sz="quarter" idx="49" hasCustomPrompt="1"/>
          </p:nvPr>
        </p:nvSpPr>
        <p:spPr>
          <a:xfrm>
            <a:off x="3242460"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13" name="Text Placeholder 6">
            <a:extLst>
              <a:ext uri="{FF2B5EF4-FFF2-40B4-BE49-F238E27FC236}">
                <a16:creationId xmlns:a16="http://schemas.microsoft.com/office/drawing/2014/main" id="{7B0B331A-9D96-8B42-AF53-24A505876EE6}"/>
              </a:ext>
            </a:extLst>
          </p:cNvPr>
          <p:cNvSpPr>
            <a:spLocks noGrp="1"/>
          </p:cNvSpPr>
          <p:nvPr>
            <p:ph type="body" sz="quarter" idx="50" hasCustomPrompt="1"/>
          </p:nvPr>
        </p:nvSpPr>
        <p:spPr>
          <a:xfrm>
            <a:off x="3242460"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114" name="Text Placeholder 6">
            <a:extLst>
              <a:ext uri="{FF2B5EF4-FFF2-40B4-BE49-F238E27FC236}">
                <a16:creationId xmlns:a16="http://schemas.microsoft.com/office/drawing/2014/main" id="{CA06D0D7-D418-2A4A-AAF2-255E8FD1F7C1}"/>
              </a:ext>
            </a:extLst>
          </p:cNvPr>
          <p:cNvSpPr>
            <a:spLocks noGrp="1"/>
          </p:cNvSpPr>
          <p:nvPr>
            <p:ph type="body" sz="quarter" idx="51" hasCustomPrompt="1"/>
          </p:nvPr>
        </p:nvSpPr>
        <p:spPr>
          <a:xfrm>
            <a:off x="6124556"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115" name="Text Placeholder 6">
            <a:extLst>
              <a:ext uri="{FF2B5EF4-FFF2-40B4-BE49-F238E27FC236}">
                <a16:creationId xmlns:a16="http://schemas.microsoft.com/office/drawing/2014/main" id="{D367DD51-72A2-E44C-ACE7-BF3A5AA22375}"/>
              </a:ext>
            </a:extLst>
          </p:cNvPr>
          <p:cNvSpPr>
            <a:spLocks noGrp="1"/>
          </p:cNvSpPr>
          <p:nvPr>
            <p:ph type="body" sz="quarter" idx="52" hasCustomPrompt="1"/>
          </p:nvPr>
        </p:nvSpPr>
        <p:spPr>
          <a:xfrm>
            <a:off x="6124556"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16" name="Text Placeholder 6">
            <a:extLst>
              <a:ext uri="{FF2B5EF4-FFF2-40B4-BE49-F238E27FC236}">
                <a16:creationId xmlns:a16="http://schemas.microsoft.com/office/drawing/2014/main" id="{D84F709B-09C5-F743-B584-1668E3736896}"/>
              </a:ext>
            </a:extLst>
          </p:cNvPr>
          <p:cNvSpPr>
            <a:spLocks noGrp="1"/>
          </p:cNvSpPr>
          <p:nvPr>
            <p:ph type="body" sz="quarter" idx="53" hasCustomPrompt="1"/>
          </p:nvPr>
        </p:nvSpPr>
        <p:spPr>
          <a:xfrm>
            <a:off x="6124556"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17" name="Text Placeholder 6">
            <a:extLst>
              <a:ext uri="{FF2B5EF4-FFF2-40B4-BE49-F238E27FC236}">
                <a16:creationId xmlns:a16="http://schemas.microsoft.com/office/drawing/2014/main" id="{3AE5009F-6316-464C-966B-05BE070F38DC}"/>
              </a:ext>
            </a:extLst>
          </p:cNvPr>
          <p:cNvSpPr>
            <a:spLocks noGrp="1"/>
          </p:cNvSpPr>
          <p:nvPr>
            <p:ph type="body" sz="quarter" idx="54" hasCustomPrompt="1"/>
          </p:nvPr>
        </p:nvSpPr>
        <p:spPr>
          <a:xfrm>
            <a:off x="6124556"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118" name="Text Placeholder 6">
            <a:extLst>
              <a:ext uri="{FF2B5EF4-FFF2-40B4-BE49-F238E27FC236}">
                <a16:creationId xmlns:a16="http://schemas.microsoft.com/office/drawing/2014/main" id="{C1FB4919-2ED9-4448-B836-82534F95851A}"/>
              </a:ext>
            </a:extLst>
          </p:cNvPr>
          <p:cNvSpPr>
            <a:spLocks noGrp="1"/>
          </p:cNvSpPr>
          <p:nvPr>
            <p:ph type="body" sz="quarter" idx="55" hasCustomPrompt="1"/>
          </p:nvPr>
        </p:nvSpPr>
        <p:spPr>
          <a:xfrm>
            <a:off x="8995077"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Tag</a:t>
            </a:r>
            <a:endParaRPr lang="ar-SA"/>
          </a:p>
        </p:txBody>
      </p:sp>
      <p:sp>
        <p:nvSpPr>
          <p:cNvPr id="119" name="Text Placeholder 6">
            <a:extLst>
              <a:ext uri="{FF2B5EF4-FFF2-40B4-BE49-F238E27FC236}">
                <a16:creationId xmlns:a16="http://schemas.microsoft.com/office/drawing/2014/main" id="{4D9D6562-1B70-9543-8E99-B2382011AC3B}"/>
              </a:ext>
            </a:extLst>
          </p:cNvPr>
          <p:cNvSpPr>
            <a:spLocks noGrp="1"/>
          </p:cNvSpPr>
          <p:nvPr>
            <p:ph type="body" sz="quarter" idx="56" hasCustomPrompt="1"/>
          </p:nvPr>
        </p:nvSpPr>
        <p:spPr>
          <a:xfrm>
            <a:off x="8995077"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Description</a:t>
            </a:r>
            <a:endParaRPr lang="ar-SA"/>
          </a:p>
        </p:txBody>
      </p:sp>
      <p:sp>
        <p:nvSpPr>
          <p:cNvPr id="120" name="Text Placeholder 6">
            <a:extLst>
              <a:ext uri="{FF2B5EF4-FFF2-40B4-BE49-F238E27FC236}">
                <a16:creationId xmlns:a16="http://schemas.microsoft.com/office/drawing/2014/main" id="{F4DE1948-7ACF-E746-9377-AEDC57B144F7}"/>
              </a:ext>
            </a:extLst>
          </p:cNvPr>
          <p:cNvSpPr>
            <a:spLocks noGrp="1"/>
          </p:cNvSpPr>
          <p:nvPr>
            <p:ph type="body" sz="quarter" idx="57" hasCustomPrompt="1"/>
          </p:nvPr>
        </p:nvSpPr>
        <p:spPr>
          <a:xfrm>
            <a:off x="8995077"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Item Name or Publication Title Which Can Take Up To Three Lines</a:t>
            </a:r>
            <a:endParaRPr lang="ar-SA"/>
          </a:p>
        </p:txBody>
      </p:sp>
      <p:sp>
        <p:nvSpPr>
          <p:cNvPr id="121" name="Text Placeholder 6">
            <a:extLst>
              <a:ext uri="{FF2B5EF4-FFF2-40B4-BE49-F238E27FC236}">
                <a16:creationId xmlns:a16="http://schemas.microsoft.com/office/drawing/2014/main" id="{D71164E4-CA15-194B-B6BE-D79D81606716}"/>
              </a:ext>
            </a:extLst>
          </p:cNvPr>
          <p:cNvSpPr>
            <a:spLocks noGrp="1"/>
          </p:cNvSpPr>
          <p:nvPr>
            <p:ph type="body" sz="quarter" idx="58" hasCustomPrompt="1"/>
          </p:nvPr>
        </p:nvSpPr>
        <p:spPr>
          <a:xfrm>
            <a:off x="8995077"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Author Name</a:t>
            </a:r>
            <a:endParaRPr lang="ar-SA"/>
          </a:p>
        </p:txBody>
      </p:sp>
      <p:sp>
        <p:nvSpPr>
          <p:cNvPr id="5" name="Title 4">
            <a:extLst>
              <a:ext uri="{FF2B5EF4-FFF2-40B4-BE49-F238E27FC236}">
                <a16:creationId xmlns:a16="http://schemas.microsoft.com/office/drawing/2014/main" id="{7DCE1CBE-E68A-8846-AB88-12EB113CEA1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529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4009">
          <p15:clr>
            <a:srgbClr val="FBAE40"/>
          </p15:clr>
        </p15:guide>
        <p15:guide id="6" pos="5850">
          <p15:clr>
            <a:srgbClr val="FBAE40"/>
          </p15:clr>
        </p15:guide>
        <p15:guide id="7" orient="horz" pos="161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xt with 9 Box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235A3F25-570F-F04E-B00A-D48AF5760714}"/>
              </a:ext>
            </a:extLst>
          </p:cNvPr>
          <p:cNvSpPr>
            <a:spLocks noGrp="1"/>
          </p:cNvSpPr>
          <p:nvPr>
            <p:ph type="body" sz="quarter" idx="11" hasCustomPrompt="1"/>
          </p:nvPr>
        </p:nvSpPr>
        <p:spPr>
          <a:xfrm>
            <a:off x="360000" y="1004400"/>
            <a:ext cx="11448000" cy="356400"/>
          </a:xfrm>
        </p:spPr>
        <p:txBody>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lang="en-US" sz="1600" b="1" smtClean="0">
                <a:solidFill>
                  <a:schemeClr val="tx2">
                    <a:lumMod val="60000"/>
                    <a:lumOff val="40000"/>
                  </a:schemeClr>
                </a:solidFill>
              </a:defRPr>
            </a:lvl1pPr>
          </a:lstStyle>
          <a:p>
            <a:pPr marL="0" marR="0" lvl="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a:pPr>
            <a:r>
              <a:rPr lang="en-US" sz="1600">
                <a:solidFill>
                  <a:schemeClr val="tx2">
                    <a:lumMod val="60000"/>
                    <a:lumOff val="40000"/>
                  </a:schemeClr>
                </a:solidFill>
                <a:latin typeface="+mj-lt"/>
              </a:rPr>
              <a:t>Lorem Ipsum is simply dummy text</a:t>
            </a:r>
          </a:p>
        </p:txBody>
      </p:sp>
      <p:sp>
        <p:nvSpPr>
          <p:cNvPr id="8" name="Rectangle 7">
            <a:extLst>
              <a:ext uri="{FF2B5EF4-FFF2-40B4-BE49-F238E27FC236}">
                <a16:creationId xmlns:a16="http://schemas.microsoft.com/office/drawing/2014/main" id="{62134344-C9D9-5148-8699-71277A806039}"/>
              </a:ext>
            </a:extLst>
          </p:cNvPr>
          <p:cNvSpPr/>
          <p:nvPr userDrawn="1"/>
        </p:nvSpPr>
        <p:spPr>
          <a:xfrm>
            <a:off x="3600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2" name="Rectangle 71">
            <a:extLst>
              <a:ext uri="{FF2B5EF4-FFF2-40B4-BE49-F238E27FC236}">
                <a16:creationId xmlns:a16="http://schemas.microsoft.com/office/drawing/2014/main" id="{094A5378-4235-314B-BAAE-7932FF25421A}"/>
              </a:ext>
            </a:extLst>
          </p:cNvPr>
          <p:cNvSpPr/>
          <p:nvPr userDrawn="1"/>
        </p:nvSpPr>
        <p:spPr>
          <a:xfrm>
            <a:off x="32472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3" name="Rectangle 72">
            <a:extLst>
              <a:ext uri="{FF2B5EF4-FFF2-40B4-BE49-F238E27FC236}">
                <a16:creationId xmlns:a16="http://schemas.microsoft.com/office/drawing/2014/main" id="{38A9CAD7-AE2E-CD4B-970F-3FD95F739EBD}"/>
              </a:ext>
            </a:extLst>
          </p:cNvPr>
          <p:cNvSpPr/>
          <p:nvPr userDrawn="1"/>
        </p:nvSpPr>
        <p:spPr>
          <a:xfrm>
            <a:off x="61344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4" name="Rectangle 73">
            <a:extLst>
              <a:ext uri="{FF2B5EF4-FFF2-40B4-BE49-F238E27FC236}">
                <a16:creationId xmlns:a16="http://schemas.microsoft.com/office/drawing/2014/main" id="{9978CE02-1F23-A84E-A84A-23A64C35B22F}"/>
              </a:ext>
            </a:extLst>
          </p:cNvPr>
          <p:cNvSpPr/>
          <p:nvPr userDrawn="1"/>
        </p:nvSpPr>
        <p:spPr>
          <a:xfrm>
            <a:off x="90216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0" name="Text Placeholder 9">
            <a:extLst>
              <a:ext uri="{FF2B5EF4-FFF2-40B4-BE49-F238E27FC236}">
                <a16:creationId xmlns:a16="http://schemas.microsoft.com/office/drawing/2014/main" id="{39C6CB86-76A1-FC49-977F-07EA213FFC6F}"/>
              </a:ext>
            </a:extLst>
          </p:cNvPr>
          <p:cNvSpPr>
            <a:spLocks noGrp="1"/>
          </p:cNvSpPr>
          <p:nvPr>
            <p:ph type="body" sz="quarter" idx="12" hasCustomPrompt="1"/>
          </p:nvPr>
        </p:nvSpPr>
        <p:spPr>
          <a:xfrm>
            <a:off x="360363" y="1371600"/>
            <a:ext cx="2798762" cy="675034"/>
          </a:xfrm>
        </p:spPr>
        <p:txBody>
          <a:bodyPr lIns="180000" tIns="180000" rIns="180000">
            <a:spAutoFit/>
          </a:bodyPr>
          <a:lstStyle>
            <a:lvl1pPr marL="0" indent="0">
              <a:buNone/>
              <a:defRPr sz="1400" b="1">
                <a:solidFill>
                  <a:schemeClr val="tx1"/>
                </a:solidFill>
              </a:defRPr>
            </a:lvl1pPr>
          </a:lstStyle>
          <a:p>
            <a:pPr lvl="0"/>
            <a:r>
              <a:rPr lang="en-US" err="1"/>
              <a:t>Loreum</a:t>
            </a:r>
            <a:r>
              <a:rPr lang="en-US"/>
              <a:t> Ipsum is simply dummy text of the printing</a:t>
            </a:r>
            <a:endParaRPr lang="ar-SA"/>
          </a:p>
        </p:txBody>
      </p:sp>
      <p:sp>
        <p:nvSpPr>
          <p:cNvPr id="76" name="Text Placeholder 9">
            <a:extLst>
              <a:ext uri="{FF2B5EF4-FFF2-40B4-BE49-F238E27FC236}">
                <a16:creationId xmlns:a16="http://schemas.microsoft.com/office/drawing/2014/main" id="{C3B5E739-104B-EB40-AC0E-FE280B84924F}"/>
              </a:ext>
            </a:extLst>
          </p:cNvPr>
          <p:cNvSpPr>
            <a:spLocks noGrp="1"/>
          </p:cNvSpPr>
          <p:nvPr>
            <p:ph type="body" sz="quarter" idx="13" hasCustomPrompt="1"/>
          </p:nvPr>
        </p:nvSpPr>
        <p:spPr>
          <a:xfrm>
            <a:off x="360363"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err="1"/>
              <a:t>Loreum</a:t>
            </a:r>
            <a:r>
              <a:rPr lang="en-US"/>
              <a:t> Ipsum is simply dummy text of the printing</a:t>
            </a:r>
            <a:endParaRPr lang="ar-SA"/>
          </a:p>
        </p:txBody>
      </p:sp>
      <p:sp>
        <p:nvSpPr>
          <p:cNvPr id="77" name="Text Placeholder 9">
            <a:extLst>
              <a:ext uri="{FF2B5EF4-FFF2-40B4-BE49-F238E27FC236}">
                <a16:creationId xmlns:a16="http://schemas.microsoft.com/office/drawing/2014/main" id="{246ADBD8-3FCE-EA49-8685-6EC4B21126F8}"/>
              </a:ext>
            </a:extLst>
          </p:cNvPr>
          <p:cNvSpPr>
            <a:spLocks noGrp="1"/>
          </p:cNvSpPr>
          <p:nvPr>
            <p:ph type="body" sz="quarter" idx="14" hasCustomPrompt="1"/>
          </p:nvPr>
        </p:nvSpPr>
        <p:spPr>
          <a:xfrm>
            <a:off x="3247200" y="1371600"/>
            <a:ext cx="2798762" cy="675034"/>
          </a:xfrm>
        </p:spPr>
        <p:txBody>
          <a:bodyPr lIns="180000" tIns="180000" rIns="180000">
            <a:spAutoFit/>
          </a:bodyPr>
          <a:lstStyle>
            <a:lvl1pPr marL="0" indent="0">
              <a:buNone/>
              <a:defRPr sz="1400" b="1">
                <a:solidFill>
                  <a:schemeClr val="tx1"/>
                </a:solidFill>
              </a:defRPr>
            </a:lvl1pPr>
          </a:lstStyle>
          <a:p>
            <a:pPr lvl="0"/>
            <a:r>
              <a:rPr lang="en-US" err="1"/>
              <a:t>Loreum</a:t>
            </a:r>
            <a:r>
              <a:rPr lang="en-US"/>
              <a:t> Ipsum is simply dummy text of the printing</a:t>
            </a:r>
            <a:endParaRPr lang="ar-SA"/>
          </a:p>
        </p:txBody>
      </p:sp>
      <p:sp>
        <p:nvSpPr>
          <p:cNvPr id="122" name="Text Placeholder 9">
            <a:extLst>
              <a:ext uri="{FF2B5EF4-FFF2-40B4-BE49-F238E27FC236}">
                <a16:creationId xmlns:a16="http://schemas.microsoft.com/office/drawing/2014/main" id="{90E3D419-9098-284E-99E1-A52BEC5BCD4B}"/>
              </a:ext>
            </a:extLst>
          </p:cNvPr>
          <p:cNvSpPr>
            <a:spLocks noGrp="1"/>
          </p:cNvSpPr>
          <p:nvPr>
            <p:ph type="body" sz="quarter" idx="15" hasCustomPrompt="1"/>
          </p:nvPr>
        </p:nvSpPr>
        <p:spPr>
          <a:xfrm>
            <a:off x="32472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err="1"/>
              <a:t>Loreum</a:t>
            </a:r>
            <a:r>
              <a:rPr lang="en-US"/>
              <a:t> Ipsum is simply dummy text of the printing</a:t>
            </a:r>
            <a:endParaRPr lang="ar-SA"/>
          </a:p>
        </p:txBody>
      </p:sp>
      <p:sp>
        <p:nvSpPr>
          <p:cNvPr id="123" name="Text Placeholder 9">
            <a:extLst>
              <a:ext uri="{FF2B5EF4-FFF2-40B4-BE49-F238E27FC236}">
                <a16:creationId xmlns:a16="http://schemas.microsoft.com/office/drawing/2014/main" id="{CF1E4747-8E3D-9A46-8D29-013319752D67}"/>
              </a:ext>
            </a:extLst>
          </p:cNvPr>
          <p:cNvSpPr>
            <a:spLocks noGrp="1"/>
          </p:cNvSpPr>
          <p:nvPr>
            <p:ph type="body" sz="quarter" idx="16" hasCustomPrompt="1"/>
          </p:nvPr>
        </p:nvSpPr>
        <p:spPr>
          <a:xfrm>
            <a:off x="6134400" y="1371600"/>
            <a:ext cx="2798762" cy="675034"/>
          </a:xfrm>
        </p:spPr>
        <p:txBody>
          <a:bodyPr lIns="180000" tIns="180000" rIns="180000">
            <a:spAutoFit/>
          </a:bodyPr>
          <a:lstStyle>
            <a:lvl1pPr marL="0" indent="0">
              <a:buNone/>
              <a:defRPr sz="1400" b="1">
                <a:solidFill>
                  <a:schemeClr val="tx1"/>
                </a:solidFill>
              </a:defRPr>
            </a:lvl1pPr>
          </a:lstStyle>
          <a:p>
            <a:pPr lvl="0"/>
            <a:r>
              <a:rPr lang="en-US" err="1"/>
              <a:t>Loreum</a:t>
            </a:r>
            <a:r>
              <a:rPr lang="en-US"/>
              <a:t> Ipsum is simply dummy text of the printing</a:t>
            </a:r>
            <a:endParaRPr lang="ar-SA"/>
          </a:p>
        </p:txBody>
      </p:sp>
      <p:sp>
        <p:nvSpPr>
          <p:cNvPr id="124" name="Text Placeholder 9">
            <a:extLst>
              <a:ext uri="{FF2B5EF4-FFF2-40B4-BE49-F238E27FC236}">
                <a16:creationId xmlns:a16="http://schemas.microsoft.com/office/drawing/2014/main" id="{FF5DBCF7-D82D-7D40-945C-0C7000B2AFBF}"/>
              </a:ext>
            </a:extLst>
          </p:cNvPr>
          <p:cNvSpPr>
            <a:spLocks noGrp="1"/>
          </p:cNvSpPr>
          <p:nvPr>
            <p:ph type="body" sz="quarter" idx="17" hasCustomPrompt="1"/>
          </p:nvPr>
        </p:nvSpPr>
        <p:spPr>
          <a:xfrm>
            <a:off x="61344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err="1"/>
              <a:t>Loreum</a:t>
            </a:r>
            <a:r>
              <a:rPr lang="en-US"/>
              <a:t> Ipsum is simply dummy text of the printing</a:t>
            </a:r>
            <a:endParaRPr lang="ar-SA"/>
          </a:p>
        </p:txBody>
      </p:sp>
      <p:sp>
        <p:nvSpPr>
          <p:cNvPr id="125" name="Text Placeholder 9">
            <a:extLst>
              <a:ext uri="{FF2B5EF4-FFF2-40B4-BE49-F238E27FC236}">
                <a16:creationId xmlns:a16="http://schemas.microsoft.com/office/drawing/2014/main" id="{45C289BF-8449-2646-99A0-60E3EAC6E2AA}"/>
              </a:ext>
            </a:extLst>
          </p:cNvPr>
          <p:cNvSpPr>
            <a:spLocks noGrp="1"/>
          </p:cNvSpPr>
          <p:nvPr>
            <p:ph type="body" sz="quarter" idx="18" hasCustomPrompt="1"/>
          </p:nvPr>
        </p:nvSpPr>
        <p:spPr>
          <a:xfrm>
            <a:off x="9021600" y="1371600"/>
            <a:ext cx="2798762" cy="675034"/>
          </a:xfrm>
        </p:spPr>
        <p:txBody>
          <a:bodyPr lIns="180000" tIns="180000" rIns="180000">
            <a:spAutoFit/>
          </a:bodyPr>
          <a:lstStyle>
            <a:lvl1pPr marL="0" indent="0">
              <a:buNone/>
              <a:defRPr sz="1400" b="1">
                <a:solidFill>
                  <a:schemeClr val="tx1"/>
                </a:solidFill>
              </a:defRPr>
            </a:lvl1pPr>
          </a:lstStyle>
          <a:p>
            <a:pPr lvl="0"/>
            <a:r>
              <a:rPr lang="en-US" err="1"/>
              <a:t>Loreum</a:t>
            </a:r>
            <a:r>
              <a:rPr lang="en-US"/>
              <a:t> Ipsum is simply dummy text of the printing</a:t>
            </a:r>
            <a:endParaRPr lang="ar-SA"/>
          </a:p>
        </p:txBody>
      </p:sp>
      <p:sp>
        <p:nvSpPr>
          <p:cNvPr id="126" name="Text Placeholder 9">
            <a:extLst>
              <a:ext uri="{FF2B5EF4-FFF2-40B4-BE49-F238E27FC236}">
                <a16:creationId xmlns:a16="http://schemas.microsoft.com/office/drawing/2014/main" id="{D9BFB04D-F4B5-C84F-831B-70B7AF74C203}"/>
              </a:ext>
            </a:extLst>
          </p:cNvPr>
          <p:cNvSpPr>
            <a:spLocks noGrp="1"/>
          </p:cNvSpPr>
          <p:nvPr>
            <p:ph type="body" sz="quarter" idx="19" hasCustomPrompt="1"/>
          </p:nvPr>
        </p:nvSpPr>
        <p:spPr>
          <a:xfrm>
            <a:off x="90216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err="1"/>
              <a:t>Loreum</a:t>
            </a:r>
            <a:r>
              <a:rPr lang="en-US"/>
              <a:t> Ipsum is simply dummy text of the printing</a:t>
            </a:r>
            <a:endParaRPr lang="ar-SA"/>
          </a:p>
        </p:txBody>
      </p:sp>
      <p:sp>
        <p:nvSpPr>
          <p:cNvPr id="127" name="Text Placeholder 5">
            <a:extLst>
              <a:ext uri="{FF2B5EF4-FFF2-40B4-BE49-F238E27FC236}">
                <a16:creationId xmlns:a16="http://schemas.microsoft.com/office/drawing/2014/main" id="{FA74ABBD-1011-6746-A149-88F9FC2B21E7}"/>
              </a:ext>
            </a:extLst>
          </p:cNvPr>
          <p:cNvSpPr>
            <a:spLocks noGrp="1"/>
          </p:cNvSpPr>
          <p:nvPr>
            <p:ph type="body" sz="quarter" idx="20" hasCustomPrompt="1"/>
          </p:nvPr>
        </p:nvSpPr>
        <p:spPr>
          <a:xfrm>
            <a:off x="360000" y="3790800"/>
            <a:ext cx="11448000" cy="356400"/>
          </a:xfrm>
        </p:spPr>
        <p:txBody>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lang="en-US" sz="1600" b="1" smtClean="0">
                <a:solidFill>
                  <a:schemeClr val="tx2">
                    <a:lumMod val="60000"/>
                    <a:lumOff val="40000"/>
                  </a:schemeClr>
                </a:solidFill>
              </a:defRPr>
            </a:lvl1pPr>
          </a:lstStyle>
          <a:p>
            <a:pPr marL="0" marR="0" lvl="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a:pPr>
            <a:r>
              <a:rPr lang="en-US" sz="1600">
                <a:solidFill>
                  <a:schemeClr val="tx2">
                    <a:lumMod val="60000"/>
                    <a:lumOff val="40000"/>
                  </a:schemeClr>
                </a:solidFill>
                <a:latin typeface="+mj-lt"/>
              </a:rPr>
              <a:t>Lorem Ipsum is simply dummy text</a:t>
            </a:r>
          </a:p>
        </p:txBody>
      </p:sp>
      <p:sp>
        <p:nvSpPr>
          <p:cNvPr id="128" name="Rectangle 127">
            <a:extLst>
              <a:ext uri="{FF2B5EF4-FFF2-40B4-BE49-F238E27FC236}">
                <a16:creationId xmlns:a16="http://schemas.microsoft.com/office/drawing/2014/main" id="{19629FED-3342-5740-A917-A6E5EE2A4C75}"/>
              </a:ext>
            </a:extLst>
          </p:cNvPr>
          <p:cNvSpPr/>
          <p:nvPr userDrawn="1"/>
        </p:nvSpPr>
        <p:spPr>
          <a:xfrm>
            <a:off x="360000"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29" name="Rectangle 128">
            <a:extLst>
              <a:ext uri="{FF2B5EF4-FFF2-40B4-BE49-F238E27FC236}">
                <a16:creationId xmlns:a16="http://schemas.microsoft.com/office/drawing/2014/main" id="{AB40773B-2442-5E44-8066-2202815A3657}"/>
              </a:ext>
            </a:extLst>
          </p:cNvPr>
          <p:cNvSpPr/>
          <p:nvPr userDrawn="1"/>
        </p:nvSpPr>
        <p:spPr>
          <a:xfrm>
            <a:off x="2669149"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0" name="Rectangle 129">
            <a:extLst>
              <a:ext uri="{FF2B5EF4-FFF2-40B4-BE49-F238E27FC236}">
                <a16:creationId xmlns:a16="http://schemas.microsoft.com/office/drawing/2014/main" id="{36B3E149-5829-604A-91C3-1F9F773CE625}"/>
              </a:ext>
            </a:extLst>
          </p:cNvPr>
          <p:cNvSpPr/>
          <p:nvPr userDrawn="1"/>
        </p:nvSpPr>
        <p:spPr>
          <a:xfrm>
            <a:off x="4978298"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1" name="Rectangle 130">
            <a:extLst>
              <a:ext uri="{FF2B5EF4-FFF2-40B4-BE49-F238E27FC236}">
                <a16:creationId xmlns:a16="http://schemas.microsoft.com/office/drawing/2014/main" id="{061CB1E9-E4F1-D240-B5C4-DF94FB4B1565}"/>
              </a:ext>
            </a:extLst>
          </p:cNvPr>
          <p:cNvSpPr/>
          <p:nvPr userDrawn="1"/>
        </p:nvSpPr>
        <p:spPr>
          <a:xfrm>
            <a:off x="7287447"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2" name="Rectangle 131">
            <a:extLst>
              <a:ext uri="{FF2B5EF4-FFF2-40B4-BE49-F238E27FC236}">
                <a16:creationId xmlns:a16="http://schemas.microsoft.com/office/drawing/2014/main" id="{9F002C2F-9AA0-944B-98E7-30BD83CD60E4}"/>
              </a:ext>
            </a:extLst>
          </p:cNvPr>
          <p:cNvSpPr/>
          <p:nvPr userDrawn="1"/>
        </p:nvSpPr>
        <p:spPr>
          <a:xfrm>
            <a:off x="9596596"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2" name="Text Placeholder 11">
            <a:extLst>
              <a:ext uri="{FF2B5EF4-FFF2-40B4-BE49-F238E27FC236}">
                <a16:creationId xmlns:a16="http://schemas.microsoft.com/office/drawing/2014/main" id="{12C2D8C1-3D58-F740-B3C7-5F789F89A037}"/>
              </a:ext>
            </a:extLst>
          </p:cNvPr>
          <p:cNvSpPr>
            <a:spLocks noGrp="1"/>
          </p:cNvSpPr>
          <p:nvPr>
            <p:ph type="body" sz="quarter" idx="21" hasCustomPrompt="1"/>
          </p:nvPr>
        </p:nvSpPr>
        <p:spPr>
          <a:xfrm>
            <a:off x="360363" y="4146550"/>
            <a:ext cx="2232000" cy="2156400"/>
          </a:xfrm>
        </p:spPr>
        <p:txBody>
          <a:bodyPr lIns="180000" tIns="180000" rIns="180000" bIns="180000">
            <a:normAutofit/>
          </a:bodyPr>
          <a:lstStyle>
            <a:lvl1pPr marL="0" indent="0">
              <a:buNone/>
              <a:defRPr sz="1400"/>
            </a:lvl1pPr>
          </a:lstStyle>
          <a:p>
            <a:pPr>
              <a:spcBef>
                <a:spcPts val="0"/>
              </a:spcBef>
            </a:pPr>
            <a:r>
              <a:rPr lang="en-US">
                <a:solidFill>
                  <a:schemeClr val="tx1"/>
                </a:solidFill>
              </a:rPr>
              <a:t>Lorem Ipsum is simply dummy text of the printing and typesetting industry. Lorem Ipsum has been the industry's standard dummy text ever.</a:t>
            </a:r>
          </a:p>
        </p:txBody>
      </p:sp>
      <p:sp>
        <p:nvSpPr>
          <p:cNvPr id="133" name="Text Placeholder 11">
            <a:extLst>
              <a:ext uri="{FF2B5EF4-FFF2-40B4-BE49-F238E27FC236}">
                <a16:creationId xmlns:a16="http://schemas.microsoft.com/office/drawing/2014/main" id="{C46AE0DB-5B19-E243-A9D6-059FA1700802}"/>
              </a:ext>
            </a:extLst>
          </p:cNvPr>
          <p:cNvSpPr>
            <a:spLocks noGrp="1"/>
          </p:cNvSpPr>
          <p:nvPr>
            <p:ph type="body" sz="quarter" idx="22" hasCustomPrompt="1"/>
          </p:nvPr>
        </p:nvSpPr>
        <p:spPr>
          <a:xfrm>
            <a:off x="2669149" y="4146550"/>
            <a:ext cx="2232000" cy="2156400"/>
          </a:xfrm>
        </p:spPr>
        <p:txBody>
          <a:bodyPr lIns="180000" tIns="180000" rIns="180000" bIns="180000">
            <a:normAutofit/>
          </a:bodyPr>
          <a:lstStyle>
            <a:lvl1pPr marL="0" indent="0">
              <a:buNone/>
              <a:defRPr sz="1400"/>
            </a:lvl1pPr>
          </a:lstStyle>
          <a:p>
            <a:pPr>
              <a:spcBef>
                <a:spcPts val="0"/>
              </a:spcBef>
            </a:pPr>
            <a:r>
              <a:rPr lang="en-US">
                <a:solidFill>
                  <a:schemeClr val="tx1"/>
                </a:solidFill>
              </a:rPr>
              <a:t>Lorem Ipsum is simply dummy text of the printing and typesetting industry. Lorem Ipsum has been the industry's standard dummy text ever.</a:t>
            </a:r>
          </a:p>
        </p:txBody>
      </p:sp>
      <p:sp>
        <p:nvSpPr>
          <p:cNvPr id="135" name="Text Placeholder 11">
            <a:extLst>
              <a:ext uri="{FF2B5EF4-FFF2-40B4-BE49-F238E27FC236}">
                <a16:creationId xmlns:a16="http://schemas.microsoft.com/office/drawing/2014/main" id="{8EC69248-A315-3B40-AAE8-8F0FCF68F1E8}"/>
              </a:ext>
            </a:extLst>
          </p:cNvPr>
          <p:cNvSpPr>
            <a:spLocks noGrp="1"/>
          </p:cNvSpPr>
          <p:nvPr>
            <p:ph type="body" sz="quarter" idx="23" hasCustomPrompt="1"/>
          </p:nvPr>
        </p:nvSpPr>
        <p:spPr>
          <a:xfrm>
            <a:off x="4978298" y="4146550"/>
            <a:ext cx="2232000" cy="2156400"/>
          </a:xfrm>
        </p:spPr>
        <p:txBody>
          <a:bodyPr lIns="180000" tIns="180000" rIns="180000" bIns="180000">
            <a:normAutofit/>
          </a:bodyPr>
          <a:lstStyle>
            <a:lvl1pPr marL="0" indent="0">
              <a:buNone/>
              <a:defRPr sz="1400"/>
            </a:lvl1pPr>
          </a:lstStyle>
          <a:p>
            <a:pPr>
              <a:spcBef>
                <a:spcPts val="0"/>
              </a:spcBef>
            </a:pPr>
            <a:r>
              <a:rPr lang="en-US">
                <a:solidFill>
                  <a:schemeClr val="tx1"/>
                </a:solidFill>
              </a:rPr>
              <a:t>Lorem Ipsum is simply dummy text of the printing and typesetting industry. Lorem Ipsum has been the industry's standard dummy text ever.</a:t>
            </a:r>
          </a:p>
        </p:txBody>
      </p:sp>
      <p:sp>
        <p:nvSpPr>
          <p:cNvPr id="136" name="Text Placeholder 11">
            <a:extLst>
              <a:ext uri="{FF2B5EF4-FFF2-40B4-BE49-F238E27FC236}">
                <a16:creationId xmlns:a16="http://schemas.microsoft.com/office/drawing/2014/main" id="{DF5A8BD2-7DED-BB4F-B872-03977AA24E7E}"/>
              </a:ext>
            </a:extLst>
          </p:cNvPr>
          <p:cNvSpPr>
            <a:spLocks noGrp="1"/>
          </p:cNvSpPr>
          <p:nvPr>
            <p:ph type="body" sz="quarter" idx="24" hasCustomPrompt="1"/>
          </p:nvPr>
        </p:nvSpPr>
        <p:spPr>
          <a:xfrm>
            <a:off x="7287447" y="4146550"/>
            <a:ext cx="2232000" cy="2156400"/>
          </a:xfrm>
        </p:spPr>
        <p:txBody>
          <a:bodyPr lIns="180000" tIns="180000" rIns="180000" bIns="180000">
            <a:normAutofit/>
          </a:bodyPr>
          <a:lstStyle>
            <a:lvl1pPr marL="0" indent="0">
              <a:buNone/>
              <a:defRPr sz="1400"/>
            </a:lvl1pPr>
          </a:lstStyle>
          <a:p>
            <a:pPr>
              <a:spcBef>
                <a:spcPts val="0"/>
              </a:spcBef>
            </a:pPr>
            <a:r>
              <a:rPr lang="en-US">
                <a:solidFill>
                  <a:schemeClr val="tx1"/>
                </a:solidFill>
              </a:rPr>
              <a:t>Lorem Ipsum is simply dummy text of the printing and typesetting industry. Lorem Ipsum has been the industry's standard dummy text ever.</a:t>
            </a:r>
          </a:p>
        </p:txBody>
      </p:sp>
      <p:sp>
        <p:nvSpPr>
          <p:cNvPr id="137" name="Text Placeholder 11">
            <a:extLst>
              <a:ext uri="{FF2B5EF4-FFF2-40B4-BE49-F238E27FC236}">
                <a16:creationId xmlns:a16="http://schemas.microsoft.com/office/drawing/2014/main" id="{875E4E58-C95C-C346-8192-7A7A178D9CF7}"/>
              </a:ext>
            </a:extLst>
          </p:cNvPr>
          <p:cNvSpPr>
            <a:spLocks noGrp="1"/>
          </p:cNvSpPr>
          <p:nvPr>
            <p:ph type="body" sz="quarter" idx="25" hasCustomPrompt="1"/>
          </p:nvPr>
        </p:nvSpPr>
        <p:spPr>
          <a:xfrm>
            <a:off x="9596596" y="4146550"/>
            <a:ext cx="2232000" cy="2156400"/>
          </a:xfrm>
        </p:spPr>
        <p:txBody>
          <a:bodyPr lIns="180000" tIns="180000" rIns="180000" bIns="180000">
            <a:normAutofit/>
          </a:bodyPr>
          <a:lstStyle>
            <a:lvl1pPr marL="0" indent="0">
              <a:buNone/>
              <a:defRPr sz="1400"/>
            </a:lvl1pPr>
          </a:lstStyle>
          <a:p>
            <a:pPr>
              <a:spcBef>
                <a:spcPts val="0"/>
              </a:spcBef>
            </a:pPr>
            <a:r>
              <a:rPr lang="en-US">
                <a:solidFill>
                  <a:schemeClr val="tx1"/>
                </a:solidFill>
              </a:rPr>
              <a:t>Lorem Ipsum is simply dummy text of the printing and typesetting industry. Lorem Ipsum has been the industry's standard dummy text ever.</a:t>
            </a:r>
          </a:p>
        </p:txBody>
      </p:sp>
      <p:sp>
        <p:nvSpPr>
          <p:cNvPr id="4" name="Title 3">
            <a:extLst>
              <a:ext uri="{FF2B5EF4-FFF2-40B4-BE49-F238E27FC236}">
                <a16:creationId xmlns:a16="http://schemas.microsoft.com/office/drawing/2014/main" id="{D74DDEAE-A287-8F4B-AEBE-7309AADB902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359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3999">
          <p15:clr>
            <a:srgbClr val="FBAE40"/>
          </p15:clr>
        </p15:guide>
        <p15:guide id="6" pos="5850">
          <p15:clr>
            <a:srgbClr val="FBAE40"/>
          </p15:clr>
        </p15:guide>
        <p15:guide id="7" orient="horz" pos="1517">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3 Columns with Icons 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2800"/>
            <a:ext cx="3693600" cy="2973600"/>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6" name="Text Placeholder 4">
            <a:extLst>
              <a:ext uri="{FF2B5EF4-FFF2-40B4-BE49-F238E27FC236}">
                <a16:creationId xmlns:a16="http://schemas.microsoft.com/office/drawing/2014/main" id="{F5F23DA4-4D19-B744-B1EB-91AECBD4698C}"/>
              </a:ext>
            </a:extLst>
          </p:cNvPr>
          <p:cNvSpPr>
            <a:spLocks noGrp="1"/>
          </p:cNvSpPr>
          <p:nvPr>
            <p:ph type="body" sz="quarter" idx="12" hasCustomPrompt="1"/>
          </p:nvPr>
        </p:nvSpPr>
        <p:spPr>
          <a:xfrm>
            <a:off x="4248000" y="1073150"/>
            <a:ext cx="3693600" cy="2973600"/>
          </a:xfrm>
          <a:solidFill>
            <a:schemeClr val="tx2">
              <a:lumMod val="60000"/>
              <a:lumOff val="40000"/>
              <a:alpha val="20000"/>
            </a:schemeClr>
          </a:solidFill>
        </p:spPr>
        <p:txBody>
          <a:bodyPr vert="horz" lIns="180000" tIns="180000" rIns="180000" bIns="180000" rtlCol="0" anchor="b" anchorCtr="0">
            <a:normAutofit/>
          </a:bodyPr>
          <a:lstStyle>
            <a:lvl1pPr marL="0" indent="0">
              <a:buNone/>
              <a:defRPr lang="en-US" sz="2000" b="1" i="0" dirty="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8139600" y="1073150"/>
            <a:ext cx="3693600" cy="2973600"/>
          </a:xfrm>
          <a:solidFill>
            <a:schemeClr val="tx2">
              <a:lumMod val="60000"/>
              <a:lumOff val="40000"/>
              <a:alpha val="20000"/>
            </a:schemeClr>
          </a:solidFill>
        </p:spPr>
        <p:txBody>
          <a:bodyPr vert="horz" lIns="180000" tIns="180000" rIns="180000" bIns="180000" rtlCol="0" anchor="b" anchorCtr="0">
            <a:normAutofit/>
          </a:bodyPr>
          <a:lstStyle>
            <a:lvl1pPr marL="0" indent="0">
              <a:buNone/>
              <a:defRPr lang="en-US" sz="2000" b="1" i="0" dirty="0">
                <a:latin typeface="Arial Black" panose="020B0604020202020204" pitchFamily="34" charset="0"/>
                <a:cs typeface="Arial Black" panose="020B0604020202020204" pitchFamily="34" charset="0"/>
              </a:defRPr>
            </a:lvl1pPr>
          </a:lstStyle>
          <a:p>
            <a:r>
              <a:rPr lang="en-US"/>
              <a:t>What is </a:t>
            </a:r>
            <a:r>
              <a:rPr lang="en-US" err="1"/>
              <a:t>Loreum</a:t>
            </a:r>
            <a:r>
              <a:rPr lang="en-US"/>
              <a:t> Ipsum</a:t>
            </a:r>
          </a:p>
        </p:txBody>
      </p:sp>
      <p:sp>
        <p:nvSpPr>
          <p:cNvPr id="14" name="Picture Placeholder 4">
            <a:extLst>
              <a:ext uri="{FF2B5EF4-FFF2-40B4-BE49-F238E27FC236}">
                <a16:creationId xmlns:a16="http://schemas.microsoft.com/office/drawing/2014/main" id="{205F40F0-98A0-5E4D-A823-7655379848E1}"/>
              </a:ext>
            </a:extLst>
          </p:cNvPr>
          <p:cNvSpPr>
            <a:spLocks noGrp="1" noChangeAspect="1"/>
          </p:cNvSpPr>
          <p:nvPr>
            <p:ph type="pic" sz="quarter" idx="19" hasCustomPrompt="1"/>
          </p:nvPr>
        </p:nvSpPr>
        <p:spPr>
          <a:xfrm>
            <a:off x="518400" y="1800000"/>
            <a:ext cx="1440000" cy="1440000"/>
          </a:xfrm>
        </p:spPr>
        <p:txBody>
          <a:bodyPr anchor="ctr" anchorCtr="0"/>
          <a:lstStyle>
            <a:lvl1pPr>
              <a:defRPr>
                <a:solidFill>
                  <a:schemeClr val="tx1"/>
                </a:solidFill>
              </a:defRPr>
            </a:lvl1pPr>
          </a:lstStyle>
          <a:p>
            <a:r>
              <a:rPr lang="en-US"/>
              <a:t>Icon</a:t>
            </a:r>
            <a:endParaRPr lang="ar-SA"/>
          </a:p>
        </p:txBody>
      </p:sp>
      <p:sp>
        <p:nvSpPr>
          <p:cNvPr id="15" name="Picture Placeholder 4">
            <a:extLst>
              <a:ext uri="{FF2B5EF4-FFF2-40B4-BE49-F238E27FC236}">
                <a16:creationId xmlns:a16="http://schemas.microsoft.com/office/drawing/2014/main" id="{B4D149CC-9B47-F244-9FB2-B6EC14B2BBE3}"/>
              </a:ext>
            </a:extLst>
          </p:cNvPr>
          <p:cNvSpPr>
            <a:spLocks noGrp="1" noChangeAspect="1"/>
          </p:cNvSpPr>
          <p:nvPr>
            <p:ph type="pic" sz="quarter" idx="20" hasCustomPrompt="1"/>
          </p:nvPr>
        </p:nvSpPr>
        <p:spPr>
          <a:xfrm>
            <a:off x="4419600" y="1800000"/>
            <a:ext cx="1440000" cy="1440000"/>
          </a:xfrm>
        </p:spPr>
        <p:txBody>
          <a:bodyPr anchor="ctr" anchorCtr="0"/>
          <a:lstStyle>
            <a:lvl1pPr>
              <a:defRPr>
                <a:solidFill>
                  <a:schemeClr val="tx1"/>
                </a:solidFill>
              </a:defRPr>
            </a:lvl1pPr>
          </a:lstStyle>
          <a:p>
            <a:r>
              <a:rPr lang="en-US"/>
              <a:t>Icon</a:t>
            </a:r>
            <a:endParaRPr lang="ar-SA"/>
          </a:p>
        </p:txBody>
      </p:sp>
      <p:sp>
        <p:nvSpPr>
          <p:cNvPr id="16" name="Picture Placeholder 4">
            <a:extLst>
              <a:ext uri="{FF2B5EF4-FFF2-40B4-BE49-F238E27FC236}">
                <a16:creationId xmlns:a16="http://schemas.microsoft.com/office/drawing/2014/main" id="{D11F383A-55BC-3843-8C8C-94A54DC29F5C}"/>
              </a:ext>
            </a:extLst>
          </p:cNvPr>
          <p:cNvSpPr>
            <a:spLocks noGrp="1" noChangeAspect="1"/>
          </p:cNvSpPr>
          <p:nvPr>
            <p:ph type="pic" sz="quarter" idx="21" hasCustomPrompt="1"/>
          </p:nvPr>
        </p:nvSpPr>
        <p:spPr>
          <a:xfrm>
            <a:off x="8305800" y="1800000"/>
            <a:ext cx="1440000" cy="1440000"/>
          </a:xfrm>
        </p:spPr>
        <p:txBody>
          <a:bodyPr anchor="ctr" anchorCtr="0"/>
          <a:lstStyle>
            <a:lvl1pPr>
              <a:defRPr>
                <a:solidFill>
                  <a:schemeClr val="tx1"/>
                </a:solidFill>
              </a:defRPr>
            </a:lvl1pPr>
          </a:lstStyle>
          <a:p>
            <a:r>
              <a:rPr lang="en-US"/>
              <a:t>Icon</a:t>
            </a:r>
            <a:endParaRPr lang="ar-SA"/>
          </a:p>
        </p:txBody>
      </p:sp>
      <p:sp>
        <p:nvSpPr>
          <p:cNvPr id="17" name="Content Placeholder 16">
            <a:extLst>
              <a:ext uri="{FF2B5EF4-FFF2-40B4-BE49-F238E27FC236}">
                <a16:creationId xmlns:a16="http://schemas.microsoft.com/office/drawing/2014/main" id="{38475327-144D-4C42-90E2-5E46AA104B86}"/>
              </a:ext>
            </a:extLst>
          </p:cNvPr>
          <p:cNvSpPr>
            <a:spLocks noGrp="1"/>
          </p:cNvSpPr>
          <p:nvPr>
            <p:ph sz="quarter" idx="22" hasCustomPrompt="1"/>
          </p:nvPr>
        </p:nvSpPr>
        <p:spPr>
          <a:xfrm>
            <a:off x="352425" y="4043680"/>
            <a:ext cx="3693600" cy="2265045"/>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err="1"/>
              <a:t>Loreum</a:t>
            </a:r>
            <a:r>
              <a:rPr lang="en-GB"/>
              <a:t> Ipsum is simply dummy text of the printing and typesetting industry.</a:t>
            </a:r>
          </a:p>
          <a:p>
            <a:pPr rtl="0" latinLnBrk="0"/>
            <a:r>
              <a:rPr lang="en-GB" err="1"/>
              <a:t>Loreum</a:t>
            </a:r>
            <a:r>
              <a:rPr lang="en-GB"/>
              <a:t> Ipsum has been the industry’s standard dummy text ever since the 1500s, when an unknown printer took a galley of type and scrambled it.</a:t>
            </a:r>
            <a:endParaRPr lang="ar-SA"/>
          </a:p>
        </p:txBody>
      </p:sp>
      <p:sp>
        <p:nvSpPr>
          <p:cNvPr id="18" name="Content Placeholder 16">
            <a:extLst>
              <a:ext uri="{FF2B5EF4-FFF2-40B4-BE49-F238E27FC236}">
                <a16:creationId xmlns:a16="http://schemas.microsoft.com/office/drawing/2014/main" id="{68832328-58AD-FB4A-B32F-BB3C3ED1D61B}"/>
              </a:ext>
            </a:extLst>
          </p:cNvPr>
          <p:cNvSpPr>
            <a:spLocks noGrp="1"/>
          </p:cNvSpPr>
          <p:nvPr>
            <p:ph sz="quarter" idx="23" hasCustomPrompt="1"/>
          </p:nvPr>
        </p:nvSpPr>
        <p:spPr>
          <a:xfrm>
            <a:off x="4248000" y="4043680"/>
            <a:ext cx="3693600" cy="2265045"/>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err="1"/>
              <a:t>Loreum</a:t>
            </a:r>
            <a:r>
              <a:rPr lang="en-GB"/>
              <a:t> Ipsum is simply dummy text of the printing and typesetting industry.</a:t>
            </a:r>
          </a:p>
          <a:p>
            <a:pPr rtl="0" latinLnBrk="0"/>
            <a:r>
              <a:rPr lang="en-GB" err="1"/>
              <a:t>Loreum</a:t>
            </a:r>
            <a:r>
              <a:rPr lang="en-GB"/>
              <a:t> Ipsum has been the industry’s standard dummy text ever since the 1500s, when an unknown printer took a galley of type and scrambled it.</a:t>
            </a:r>
            <a:endParaRPr lang="ar-SA"/>
          </a:p>
        </p:txBody>
      </p:sp>
      <p:sp>
        <p:nvSpPr>
          <p:cNvPr id="19" name="Content Placeholder 16">
            <a:extLst>
              <a:ext uri="{FF2B5EF4-FFF2-40B4-BE49-F238E27FC236}">
                <a16:creationId xmlns:a16="http://schemas.microsoft.com/office/drawing/2014/main" id="{DD6E88F2-220F-0747-A97D-129C606A84D4}"/>
              </a:ext>
            </a:extLst>
          </p:cNvPr>
          <p:cNvSpPr>
            <a:spLocks noGrp="1"/>
          </p:cNvSpPr>
          <p:nvPr>
            <p:ph sz="quarter" idx="24" hasCustomPrompt="1"/>
          </p:nvPr>
        </p:nvSpPr>
        <p:spPr>
          <a:xfrm>
            <a:off x="8139600" y="4043680"/>
            <a:ext cx="3693600" cy="2265045"/>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err="1"/>
              <a:t>Loreum</a:t>
            </a:r>
            <a:r>
              <a:rPr lang="en-GB"/>
              <a:t> Ipsum is simply dummy text of the printing and typesetting industry.</a:t>
            </a:r>
          </a:p>
          <a:p>
            <a:pPr rtl="0" latinLnBrk="0"/>
            <a:r>
              <a:rPr lang="en-GB" err="1"/>
              <a:t>Loreum</a:t>
            </a:r>
            <a:r>
              <a:rPr lang="en-GB"/>
              <a:t> Ipsum has been the industry’s standard dummy text ever since the 1500s, when an unknown printer took a galley of type and scrambled it.</a:t>
            </a:r>
            <a:endParaRPr lang="ar-SA"/>
          </a:p>
        </p:txBody>
      </p:sp>
      <p:sp>
        <p:nvSpPr>
          <p:cNvPr id="4" name="Title 3">
            <a:extLst>
              <a:ext uri="{FF2B5EF4-FFF2-40B4-BE49-F238E27FC236}">
                <a16:creationId xmlns:a16="http://schemas.microsoft.com/office/drawing/2014/main" id="{0089EF6F-2E01-2C47-ACE9-731CDB536A6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3876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Column with Photo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360000" y="1073150"/>
            <a:ext cx="2736000" cy="2319338"/>
          </a:xfrm>
        </p:spPr>
        <p:txBody>
          <a:bodyPr/>
          <a:lstStyle/>
          <a:p>
            <a:r>
              <a:rPr lang="en-US"/>
              <a:t>Click icon to add picture</a:t>
            </a:r>
            <a:endParaRPr lang="ar-SA"/>
          </a:p>
        </p:txBody>
      </p:sp>
      <p:sp>
        <p:nvSpPr>
          <p:cNvPr id="18" name="Picture Placeholder 5">
            <a:extLst>
              <a:ext uri="{FF2B5EF4-FFF2-40B4-BE49-F238E27FC236}">
                <a16:creationId xmlns:a16="http://schemas.microsoft.com/office/drawing/2014/main" id="{532C754E-6952-4448-AFF5-38921539862B}"/>
              </a:ext>
            </a:extLst>
          </p:cNvPr>
          <p:cNvSpPr>
            <a:spLocks noGrp="1"/>
          </p:cNvSpPr>
          <p:nvPr>
            <p:ph type="pic" sz="quarter" idx="16"/>
          </p:nvPr>
        </p:nvSpPr>
        <p:spPr>
          <a:xfrm>
            <a:off x="3272400" y="1072800"/>
            <a:ext cx="2736000" cy="2319338"/>
          </a:xfrm>
        </p:spPr>
        <p:txBody>
          <a:bodyPr/>
          <a:lstStyle/>
          <a:p>
            <a:r>
              <a:rPr lang="en-US"/>
              <a:t>Click icon to add picture</a:t>
            </a:r>
            <a:endParaRPr lang="ar-SA"/>
          </a:p>
        </p:txBody>
      </p:sp>
      <p:sp>
        <p:nvSpPr>
          <p:cNvPr id="19" name="Picture Placeholder 5">
            <a:extLst>
              <a:ext uri="{FF2B5EF4-FFF2-40B4-BE49-F238E27FC236}">
                <a16:creationId xmlns:a16="http://schemas.microsoft.com/office/drawing/2014/main" id="{B22B0BA8-60E3-4845-A444-F63245CA0A09}"/>
              </a:ext>
            </a:extLst>
          </p:cNvPr>
          <p:cNvSpPr>
            <a:spLocks noGrp="1"/>
          </p:cNvSpPr>
          <p:nvPr>
            <p:ph type="pic" sz="quarter" idx="17"/>
          </p:nvPr>
        </p:nvSpPr>
        <p:spPr>
          <a:xfrm>
            <a:off x="6184800" y="1072800"/>
            <a:ext cx="2736000" cy="2319338"/>
          </a:xfrm>
        </p:spPr>
        <p:txBody>
          <a:bodyPr/>
          <a:lstStyle/>
          <a:p>
            <a:r>
              <a:rPr lang="en-US"/>
              <a:t>Click icon to add picture</a:t>
            </a:r>
            <a:endParaRPr lang="ar-SA"/>
          </a:p>
        </p:txBody>
      </p:sp>
      <p:sp>
        <p:nvSpPr>
          <p:cNvPr id="20" name="Picture Placeholder 5">
            <a:extLst>
              <a:ext uri="{FF2B5EF4-FFF2-40B4-BE49-F238E27FC236}">
                <a16:creationId xmlns:a16="http://schemas.microsoft.com/office/drawing/2014/main" id="{C36D606F-ACBA-8B4D-A4A1-D0D9DCB2320B}"/>
              </a:ext>
            </a:extLst>
          </p:cNvPr>
          <p:cNvSpPr>
            <a:spLocks noGrp="1"/>
          </p:cNvSpPr>
          <p:nvPr>
            <p:ph type="pic" sz="quarter" idx="18"/>
          </p:nvPr>
        </p:nvSpPr>
        <p:spPr>
          <a:xfrm>
            <a:off x="9093600" y="1072800"/>
            <a:ext cx="2736000" cy="2319338"/>
          </a:xfrm>
        </p:spPr>
        <p:txBody>
          <a:bodyPr/>
          <a:lstStyle/>
          <a:p>
            <a:r>
              <a:rPr lang="en-US"/>
              <a:t>Click icon to add picture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48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a:t>Lorem Ipsum is simply dummy text of the printing and typesetting industry. </a:t>
            </a:r>
          </a:p>
          <a:p>
            <a:r>
              <a:rPr lang="en-US"/>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450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2 Column with Photo and Caption">
    <p:spTree>
      <p:nvGrpSpPr>
        <p:cNvPr id="1" name=""/>
        <p:cNvGrpSpPr/>
        <p:nvPr/>
      </p:nvGrpSpPr>
      <p:grpSpPr>
        <a:xfrm>
          <a:off x="0" y="0"/>
          <a:ext cx="0" cy="0"/>
          <a:chOff x="0" y="0"/>
          <a:chExt cx="0" cy="0"/>
        </a:xfrm>
      </p:grpSpPr>
      <p:sp>
        <p:nvSpPr>
          <p:cNvPr id="15" name="Picture Placeholder 4">
            <a:extLst>
              <a:ext uri="{FF2B5EF4-FFF2-40B4-BE49-F238E27FC236}">
                <a16:creationId xmlns:a16="http://schemas.microsoft.com/office/drawing/2014/main" id="{B4EDC37A-41B5-614C-AF68-D5D47F2A88C7}"/>
              </a:ext>
            </a:extLst>
          </p:cNvPr>
          <p:cNvSpPr>
            <a:spLocks noGrp="1"/>
          </p:cNvSpPr>
          <p:nvPr>
            <p:ph type="pic" sz="quarter" idx="21"/>
          </p:nvPr>
        </p:nvSpPr>
        <p:spPr>
          <a:xfrm>
            <a:off x="6076829" y="0"/>
            <a:ext cx="6115171" cy="6858000"/>
          </a:xfrm>
          <a:noFill/>
        </p:spPr>
        <p:txBody>
          <a:bodyPr/>
          <a:lstStyle/>
          <a:p>
            <a:r>
              <a:rPr lang="en-US"/>
              <a:t>Click icon to add picture</a:t>
            </a:r>
            <a:endParaRPr lang="ar-SA"/>
          </a:p>
        </p:txBody>
      </p:sp>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1" y="0"/>
            <a:ext cx="6098400" cy="6858000"/>
          </a:xfrm>
          <a:noFill/>
        </p:spPr>
        <p:txBody>
          <a:bodyPr/>
          <a:lstStyle/>
          <a:p>
            <a:r>
              <a:rPr lang="en-US"/>
              <a:t>Click icon to add picture</a:t>
            </a:r>
            <a:endParaRPr lang="ar-SA"/>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Picture Caption</a:t>
            </a:r>
            <a:endParaRPr lang="ar-SA"/>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1"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a:t>Optional Subtitle</a:t>
            </a:r>
            <a:endParaRPr lang="ar-SA"/>
          </a:p>
        </p:txBody>
      </p:sp>
      <p:sp>
        <p:nvSpPr>
          <p:cNvPr id="16" name="Text Placeholder 5">
            <a:extLst>
              <a:ext uri="{FF2B5EF4-FFF2-40B4-BE49-F238E27FC236}">
                <a16:creationId xmlns:a16="http://schemas.microsoft.com/office/drawing/2014/main" id="{3E9B6557-6948-834A-BCCB-D4726CC1756A}"/>
              </a:ext>
            </a:extLst>
          </p:cNvPr>
          <p:cNvSpPr>
            <a:spLocks noGrp="1"/>
          </p:cNvSpPr>
          <p:nvPr>
            <p:ph type="body" sz="quarter" idx="22" hasCustomPrompt="1"/>
          </p:nvPr>
        </p:nvSpPr>
        <p:spPr>
          <a:xfrm>
            <a:off x="6093763"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Picture Caption</a:t>
            </a:r>
            <a:endParaRPr lang="ar-SA"/>
          </a:p>
        </p:txBody>
      </p:sp>
      <p:sp>
        <p:nvSpPr>
          <p:cNvPr id="20" name="Text Placeholder 12">
            <a:extLst>
              <a:ext uri="{FF2B5EF4-FFF2-40B4-BE49-F238E27FC236}">
                <a16:creationId xmlns:a16="http://schemas.microsoft.com/office/drawing/2014/main" id="{590F9B0F-1992-1640-9ACD-6C539910D802}"/>
              </a:ext>
            </a:extLst>
          </p:cNvPr>
          <p:cNvSpPr>
            <a:spLocks noGrp="1"/>
          </p:cNvSpPr>
          <p:nvPr>
            <p:ph type="body" sz="quarter" idx="23" hasCustomPrompt="1"/>
          </p:nvPr>
        </p:nvSpPr>
        <p:spPr>
          <a:xfrm>
            <a:off x="6093763"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a:t>Optional Subtitle</a:t>
            </a:r>
            <a:endParaRPr lang="ar-SA"/>
          </a:p>
        </p:txBody>
      </p:sp>
    </p:spTree>
    <p:extLst>
      <p:ext uri="{BB962C8B-B14F-4D97-AF65-F5344CB8AC3E}">
        <p14:creationId xmlns:p14="http://schemas.microsoft.com/office/powerpoint/2010/main" val="14425584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 Column with Photo and Caption">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D8B557EA-0B79-4942-876B-68821DFBF817}"/>
              </a:ext>
            </a:extLst>
          </p:cNvPr>
          <p:cNvSpPr>
            <a:spLocks noGrp="1"/>
          </p:cNvSpPr>
          <p:nvPr>
            <p:ph type="pic" sz="quarter" idx="27"/>
          </p:nvPr>
        </p:nvSpPr>
        <p:spPr>
          <a:xfrm>
            <a:off x="8128800" y="0"/>
            <a:ext cx="4063200" cy="6858000"/>
          </a:xfrm>
          <a:noFill/>
        </p:spPr>
        <p:txBody>
          <a:bodyPr/>
          <a:lstStyle/>
          <a:p>
            <a:r>
              <a:rPr lang="en-US"/>
              <a:t>Click icon to add picture</a:t>
            </a:r>
            <a:endParaRPr lang="ar-SA"/>
          </a:p>
        </p:txBody>
      </p:sp>
      <p:sp>
        <p:nvSpPr>
          <p:cNvPr id="15" name="Picture Placeholder 4">
            <a:extLst>
              <a:ext uri="{FF2B5EF4-FFF2-40B4-BE49-F238E27FC236}">
                <a16:creationId xmlns:a16="http://schemas.microsoft.com/office/drawing/2014/main" id="{B4EDC37A-41B5-614C-AF68-D5D47F2A88C7}"/>
              </a:ext>
            </a:extLst>
          </p:cNvPr>
          <p:cNvSpPr>
            <a:spLocks noGrp="1"/>
          </p:cNvSpPr>
          <p:nvPr>
            <p:ph type="pic" sz="quarter" idx="21"/>
          </p:nvPr>
        </p:nvSpPr>
        <p:spPr>
          <a:xfrm>
            <a:off x="4064400" y="0"/>
            <a:ext cx="4068000" cy="6858000"/>
          </a:xfrm>
          <a:noFill/>
        </p:spPr>
        <p:txBody>
          <a:bodyPr/>
          <a:lstStyle/>
          <a:p>
            <a:r>
              <a:rPr lang="en-US"/>
              <a:t>Click icon to add picture</a:t>
            </a:r>
            <a:endParaRPr lang="ar-SA"/>
          </a:p>
        </p:txBody>
      </p:sp>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1" y="0"/>
            <a:ext cx="4068000" cy="6858000"/>
          </a:xfrm>
          <a:noFill/>
        </p:spPr>
        <p:txBody>
          <a:bodyPr/>
          <a:lstStyle/>
          <a:p>
            <a:r>
              <a:rPr lang="en-US"/>
              <a:t>Click icon to add picture</a:t>
            </a:r>
            <a:endParaRPr lang="ar-SA"/>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Picture Caption</a:t>
            </a:r>
            <a:endParaRPr lang="ar-SA"/>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1"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a:t>Optional Subtitle</a:t>
            </a:r>
            <a:endParaRPr lang="ar-SA"/>
          </a:p>
        </p:txBody>
      </p:sp>
      <p:sp>
        <p:nvSpPr>
          <p:cNvPr id="16" name="Text Placeholder 5">
            <a:extLst>
              <a:ext uri="{FF2B5EF4-FFF2-40B4-BE49-F238E27FC236}">
                <a16:creationId xmlns:a16="http://schemas.microsoft.com/office/drawing/2014/main" id="{3E9B6557-6948-834A-BCCB-D4726CC1756A}"/>
              </a:ext>
            </a:extLst>
          </p:cNvPr>
          <p:cNvSpPr>
            <a:spLocks noGrp="1"/>
          </p:cNvSpPr>
          <p:nvPr>
            <p:ph type="body" sz="quarter" idx="22" hasCustomPrompt="1"/>
          </p:nvPr>
        </p:nvSpPr>
        <p:spPr>
          <a:xfrm>
            <a:off x="406440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Picture Caption</a:t>
            </a:r>
            <a:endParaRPr lang="ar-SA"/>
          </a:p>
        </p:txBody>
      </p:sp>
      <p:sp>
        <p:nvSpPr>
          <p:cNvPr id="20" name="Text Placeholder 12">
            <a:extLst>
              <a:ext uri="{FF2B5EF4-FFF2-40B4-BE49-F238E27FC236}">
                <a16:creationId xmlns:a16="http://schemas.microsoft.com/office/drawing/2014/main" id="{590F9B0F-1992-1640-9ACD-6C539910D802}"/>
              </a:ext>
            </a:extLst>
          </p:cNvPr>
          <p:cNvSpPr>
            <a:spLocks noGrp="1"/>
          </p:cNvSpPr>
          <p:nvPr>
            <p:ph type="body" sz="quarter" idx="23" hasCustomPrompt="1"/>
          </p:nvPr>
        </p:nvSpPr>
        <p:spPr>
          <a:xfrm>
            <a:off x="4064400"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a:t>Optional Subtitle</a:t>
            </a:r>
            <a:endParaRPr lang="ar-SA"/>
          </a:p>
        </p:txBody>
      </p:sp>
      <p:sp>
        <p:nvSpPr>
          <p:cNvPr id="9" name="Text Placeholder 5">
            <a:extLst>
              <a:ext uri="{FF2B5EF4-FFF2-40B4-BE49-F238E27FC236}">
                <a16:creationId xmlns:a16="http://schemas.microsoft.com/office/drawing/2014/main" id="{B6090B47-AF42-8F45-A644-605A8E035840}"/>
              </a:ext>
            </a:extLst>
          </p:cNvPr>
          <p:cNvSpPr>
            <a:spLocks noGrp="1"/>
          </p:cNvSpPr>
          <p:nvPr>
            <p:ph type="body" sz="quarter" idx="25" hasCustomPrompt="1"/>
          </p:nvPr>
        </p:nvSpPr>
        <p:spPr>
          <a:xfrm>
            <a:off x="812880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Picture Caption</a:t>
            </a:r>
            <a:endParaRPr lang="ar-SA"/>
          </a:p>
        </p:txBody>
      </p:sp>
      <p:sp>
        <p:nvSpPr>
          <p:cNvPr id="10" name="Text Placeholder 12">
            <a:extLst>
              <a:ext uri="{FF2B5EF4-FFF2-40B4-BE49-F238E27FC236}">
                <a16:creationId xmlns:a16="http://schemas.microsoft.com/office/drawing/2014/main" id="{9DE67643-6932-5943-9DAD-C9C2F05433EB}"/>
              </a:ext>
            </a:extLst>
          </p:cNvPr>
          <p:cNvSpPr>
            <a:spLocks noGrp="1"/>
          </p:cNvSpPr>
          <p:nvPr>
            <p:ph type="body" sz="quarter" idx="26" hasCustomPrompt="1"/>
          </p:nvPr>
        </p:nvSpPr>
        <p:spPr>
          <a:xfrm>
            <a:off x="8128800"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a:t>Optional Subtitle</a:t>
            </a:r>
            <a:endParaRPr lang="ar-SA"/>
          </a:p>
        </p:txBody>
      </p:sp>
      <p:sp>
        <p:nvSpPr>
          <p:cNvPr id="2" name="Slide Number Placeholder 1">
            <a:extLst>
              <a:ext uri="{FF2B5EF4-FFF2-40B4-BE49-F238E27FC236}">
                <a16:creationId xmlns:a16="http://schemas.microsoft.com/office/drawing/2014/main" id="{FE1A0309-D42D-3A46-86C2-44C69252D08D}"/>
              </a:ext>
            </a:extLst>
          </p:cNvPr>
          <p:cNvSpPr>
            <a:spLocks noGrp="1"/>
          </p:cNvSpPr>
          <p:nvPr>
            <p:ph type="sldNum" sz="quarter" idx="28"/>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1709347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6 Boxes with Photos">
    <p:spTree>
      <p:nvGrpSpPr>
        <p:cNvPr id="1" name=""/>
        <p:cNvGrpSpPr/>
        <p:nvPr/>
      </p:nvGrpSpPr>
      <p:grpSpPr>
        <a:xfrm>
          <a:off x="0" y="0"/>
          <a:ext cx="0" cy="0"/>
          <a:chOff x="0" y="0"/>
          <a:chExt cx="0" cy="0"/>
        </a:xfrm>
      </p:grpSpPr>
      <p:sp>
        <p:nvSpPr>
          <p:cNvPr id="16" name="Picture Placeholder 5">
            <a:extLst>
              <a:ext uri="{FF2B5EF4-FFF2-40B4-BE49-F238E27FC236}">
                <a16:creationId xmlns:a16="http://schemas.microsoft.com/office/drawing/2014/main" id="{6B7AD24E-4B75-524B-B14A-E19560872B8F}"/>
              </a:ext>
            </a:extLst>
          </p:cNvPr>
          <p:cNvSpPr>
            <a:spLocks noGrp="1"/>
          </p:cNvSpPr>
          <p:nvPr>
            <p:ph type="pic" sz="quarter" idx="18"/>
          </p:nvPr>
        </p:nvSpPr>
        <p:spPr>
          <a:xfrm>
            <a:off x="0" y="3412067"/>
            <a:ext cx="4050000" cy="3430800"/>
          </a:xfrm>
        </p:spPr>
        <p:txBody>
          <a:bodyPr/>
          <a:lstStyle/>
          <a:p>
            <a:r>
              <a:rPr lang="en-US"/>
              <a:t>Click icon to add picture</a:t>
            </a:r>
            <a:endParaRPr lang="ar-SA"/>
          </a:p>
        </p:txBody>
      </p:sp>
      <p:sp>
        <p:nvSpPr>
          <p:cNvPr id="17" name="Picture Placeholder 5">
            <a:extLst>
              <a:ext uri="{FF2B5EF4-FFF2-40B4-BE49-F238E27FC236}">
                <a16:creationId xmlns:a16="http://schemas.microsoft.com/office/drawing/2014/main" id="{85766859-2DFF-E149-A67F-2CE6451E3513}"/>
              </a:ext>
            </a:extLst>
          </p:cNvPr>
          <p:cNvSpPr>
            <a:spLocks noGrp="1"/>
          </p:cNvSpPr>
          <p:nvPr>
            <p:ph type="pic" sz="quarter" idx="19"/>
          </p:nvPr>
        </p:nvSpPr>
        <p:spPr>
          <a:xfrm>
            <a:off x="4045601" y="3412067"/>
            <a:ext cx="4050000" cy="3430800"/>
          </a:xfrm>
        </p:spPr>
        <p:txBody>
          <a:bodyPr/>
          <a:lstStyle/>
          <a:p>
            <a:r>
              <a:rPr lang="en-US"/>
              <a:t>Click icon to add picture</a:t>
            </a:r>
            <a:endParaRPr lang="ar-SA"/>
          </a:p>
        </p:txBody>
      </p:sp>
      <p:sp>
        <p:nvSpPr>
          <p:cNvPr id="21" name="Picture Placeholder 5">
            <a:extLst>
              <a:ext uri="{FF2B5EF4-FFF2-40B4-BE49-F238E27FC236}">
                <a16:creationId xmlns:a16="http://schemas.microsoft.com/office/drawing/2014/main" id="{D9CEF993-6F87-814A-8699-1C7D1BFD0D64}"/>
              </a:ext>
            </a:extLst>
          </p:cNvPr>
          <p:cNvSpPr>
            <a:spLocks noGrp="1"/>
          </p:cNvSpPr>
          <p:nvPr>
            <p:ph type="pic" sz="quarter" idx="20"/>
          </p:nvPr>
        </p:nvSpPr>
        <p:spPr>
          <a:xfrm>
            <a:off x="8091201" y="3412067"/>
            <a:ext cx="4092898" cy="3430800"/>
          </a:xfrm>
        </p:spPr>
        <p:txBody>
          <a:bodyPr/>
          <a:lstStyle/>
          <a:p>
            <a:r>
              <a:rPr lang="en-US"/>
              <a:t>Click icon to add picture</a:t>
            </a:r>
            <a:endParaRPr lang="ar-SA"/>
          </a:p>
        </p:txBody>
      </p:sp>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0" y="0"/>
            <a:ext cx="4050000" cy="3430800"/>
          </a:xfrm>
        </p:spPr>
        <p:txBody>
          <a:bodyPr/>
          <a:lstStyle/>
          <a:p>
            <a:r>
              <a:rPr lang="en-US"/>
              <a:t>Click icon to add picture</a:t>
            </a:r>
            <a:endParaRPr lang="ar-SA"/>
          </a:p>
        </p:txBody>
      </p:sp>
      <p:sp>
        <p:nvSpPr>
          <p:cNvPr id="14" name="Picture Placeholder 5">
            <a:extLst>
              <a:ext uri="{FF2B5EF4-FFF2-40B4-BE49-F238E27FC236}">
                <a16:creationId xmlns:a16="http://schemas.microsoft.com/office/drawing/2014/main" id="{B29752BB-8092-2B4A-803A-2F006D0CBD11}"/>
              </a:ext>
            </a:extLst>
          </p:cNvPr>
          <p:cNvSpPr>
            <a:spLocks noGrp="1"/>
          </p:cNvSpPr>
          <p:nvPr>
            <p:ph type="pic" sz="quarter" idx="16"/>
          </p:nvPr>
        </p:nvSpPr>
        <p:spPr>
          <a:xfrm>
            <a:off x="4045601" y="0"/>
            <a:ext cx="4050000" cy="3430800"/>
          </a:xfrm>
        </p:spPr>
        <p:txBody>
          <a:bodyPr/>
          <a:lstStyle/>
          <a:p>
            <a:r>
              <a:rPr lang="en-US"/>
              <a:t>Click icon to add picture</a:t>
            </a:r>
            <a:endParaRPr lang="ar-SA"/>
          </a:p>
        </p:txBody>
      </p:sp>
      <p:sp>
        <p:nvSpPr>
          <p:cNvPr id="15" name="Picture Placeholder 5">
            <a:extLst>
              <a:ext uri="{FF2B5EF4-FFF2-40B4-BE49-F238E27FC236}">
                <a16:creationId xmlns:a16="http://schemas.microsoft.com/office/drawing/2014/main" id="{9C1E16C3-B65F-184F-9858-59B650A8BF0B}"/>
              </a:ext>
            </a:extLst>
          </p:cNvPr>
          <p:cNvSpPr>
            <a:spLocks noGrp="1"/>
          </p:cNvSpPr>
          <p:nvPr>
            <p:ph type="pic" sz="quarter" idx="17"/>
          </p:nvPr>
        </p:nvSpPr>
        <p:spPr>
          <a:xfrm>
            <a:off x="8091201" y="0"/>
            <a:ext cx="4092898" cy="3430800"/>
          </a:xfrm>
        </p:spPr>
        <p:txBody>
          <a:bodyPr/>
          <a:lstStyle/>
          <a:p>
            <a:r>
              <a:rPr lang="en-US"/>
              <a:t>Click icon to add picture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a:xfrm>
            <a:off x="359999" y="6325659"/>
            <a:ext cx="125034" cy="549274"/>
          </a:xfrm>
        </p:spPr>
        <p:txBody>
          <a:bodyPr/>
          <a:lstStyle/>
          <a:p>
            <a:fld id="{9A0F7689-66CB-EC4F-9B5C-9C3D3ED1F24F}" type="slidenum">
              <a:rPr lang="en-US" smtClean="0"/>
              <a:pPr/>
              <a:t>‹#›</a:t>
            </a:fld>
            <a:endParaRPr lang="en-US"/>
          </a:p>
        </p:txBody>
      </p:sp>
      <p:sp>
        <p:nvSpPr>
          <p:cNvPr id="7" name="Text Placeholder 6">
            <a:extLst>
              <a:ext uri="{FF2B5EF4-FFF2-40B4-BE49-F238E27FC236}">
                <a16:creationId xmlns:a16="http://schemas.microsoft.com/office/drawing/2014/main" id="{FE10F09E-A1A1-7846-9CD2-4EC968B746F8}"/>
              </a:ext>
            </a:extLst>
          </p:cNvPr>
          <p:cNvSpPr>
            <a:spLocks noGrp="1"/>
          </p:cNvSpPr>
          <p:nvPr>
            <p:ph type="body" sz="quarter" idx="21" hasCustomPrompt="1"/>
          </p:nvPr>
        </p:nvSpPr>
        <p:spPr>
          <a:xfrm>
            <a:off x="0" y="0"/>
            <a:ext cx="4064000" cy="1398777"/>
          </a:xfrm>
        </p:spPr>
        <p:txBody>
          <a:bodyPr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9" name="Text Placeholder 8">
            <a:extLst>
              <a:ext uri="{FF2B5EF4-FFF2-40B4-BE49-F238E27FC236}">
                <a16:creationId xmlns:a16="http://schemas.microsoft.com/office/drawing/2014/main" id="{4E8AD72A-19AB-2444-8FB0-B56918526444}"/>
              </a:ext>
            </a:extLst>
          </p:cNvPr>
          <p:cNvSpPr>
            <a:spLocks noGrp="1"/>
          </p:cNvSpPr>
          <p:nvPr>
            <p:ph type="body" sz="quarter" idx="27" hasCustomPrompt="1"/>
          </p:nvPr>
        </p:nvSpPr>
        <p:spPr>
          <a:xfrm>
            <a:off x="0" y="1456267"/>
            <a:ext cx="4046538" cy="1611586"/>
          </a:xfrm>
        </p:spPr>
        <p:txBody>
          <a:bodyPr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28" name="Text Placeholder 6">
            <a:extLst>
              <a:ext uri="{FF2B5EF4-FFF2-40B4-BE49-F238E27FC236}">
                <a16:creationId xmlns:a16="http://schemas.microsoft.com/office/drawing/2014/main" id="{8BCE1200-691D-3A4D-89CB-198A2B97AB9F}"/>
              </a:ext>
            </a:extLst>
          </p:cNvPr>
          <p:cNvSpPr>
            <a:spLocks noGrp="1"/>
          </p:cNvSpPr>
          <p:nvPr>
            <p:ph type="body" sz="quarter" idx="28" hasCustomPrompt="1"/>
          </p:nvPr>
        </p:nvSpPr>
        <p:spPr>
          <a:xfrm>
            <a:off x="4038600" y="0"/>
            <a:ext cx="4064000" cy="1398777"/>
          </a:xfrm>
        </p:spPr>
        <p:txBody>
          <a:bodyPr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29" name="Text Placeholder 8">
            <a:extLst>
              <a:ext uri="{FF2B5EF4-FFF2-40B4-BE49-F238E27FC236}">
                <a16:creationId xmlns:a16="http://schemas.microsoft.com/office/drawing/2014/main" id="{120F7620-4CA7-EF40-9659-3B5F3B76B32C}"/>
              </a:ext>
            </a:extLst>
          </p:cNvPr>
          <p:cNvSpPr>
            <a:spLocks noGrp="1"/>
          </p:cNvSpPr>
          <p:nvPr>
            <p:ph type="body" sz="quarter" idx="29" hasCustomPrompt="1"/>
          </p:nvPr>
        </p:nvSpPr>
        <p:spPr>
          <a:xfrm>
            <a:off x="4038600" y="1456267"/>
            <a:ext cx="4046538" cy="1611586"/>
          </a:xfrm>
        </p:spPr>
        <p:txBody>
          <a:bodyPr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30" name="Text Placeholder 6">
            <a:extLst>
              <a:ext uri="{FF2B5EF4-FFF2-40B4-BE49-F238E27FC236}">
                <a16:creationId xmlns:a16="http://schemas.microsoft.com/office/drawing/2014/main" id="{14E3D82E-D163-0946-842C-70744B38836C}"/>
              </a:ext>
            </a:extLst>
          </p:cNvPr>
          <p:cNvSpPr>
            <a:spLocks noGrp="1"/>
          </p:cNvSpPr>
          <p:nvPr>
            <p:ph type="body" sz="quarter" idx="30" hasCustomPrompt="1"/>
          </p:nvPr>
        </p:nvSpPr>
        <p:spPr>
          <a:xfrm>
            <a:off x="8085668" y="0"/>
            <a:ext cx="4107046" cy="1398777"/>
          </a:xfrm>
        </p:spPr>
        <p:txBody>
          <a:bodyPr wrap="square"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31" name="Text Placeholder 8">
            <a:extLst>
              <a:ext uri="{FF2B5EF4-FFF2-40B4-BE49-F238E27FC236}">
                <a16:creationId xmlns:a16="http://schemas.microsoft.com/office/drawing/2014/main" id="{AF0E4F46-D614-1D48-A825-5009D8C25CA5}"/>
              </a:ext>
            </a:extLst>
          </p:cNvPr>
          <p:cNvSpPr>
            <a:spLocks noGrp="1"/>
          </p:cNvSpPr>
          <p:nvPr>
            <p:ph type="body" sz="quarter" idx="31" hasCustomPrompt="1"/>
          </p:nvPr>
        </p:nvSpPr>
        <p:spPr>
          <a:xfrm>
            <a:off x="8085667" y="1456267"/>
            <a:ext cx="4089399" cy="1611586"/>
          </a:xfrm>
        </p:spPr>
        <p:txBody>
          <a:bodyPr wrap="square"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32" name="Text Placeholder 6">
            <a:extLst>
              <a:ext uri="{FF2B5EF4-FFF2-40B4-BE49-F238E27FC236}">
                <a16:creationId xmlns:a16="http://schemas.microsoft.com/office/drawing/2014/main" id="{D7AD6C3E-37D6-A44E-87F3-C1E2CDE85E9B}"/>
              </a:ext>
            </a:extLst>
          </p:cNvPr>
          <p:cNvSpPr>
            <a:spLocks noGrp="1"/>
          </p:cNvSpPr>
          <p:nvPr>
            <p:ph type="body" sz="quarter" idx="32" hasCustomPrompt="1"/>
          </p:nvPr>
        </p:nvSpPr>
        <p:spPr>
          <a:xfrm>
            <a:off x="0" y="3412067"/>
            <a:ext cx="4064000" cy="1435128"/>
          </a:xfrm>
        </p:spPr>
        <p:txBody>
          <a:bodyPr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33" name="Text Placeholder 8">
            <a:extLst>
              <a:ext uri="{FF2B5EF4-FFF2-40B4-BE49-F238E27FC236}">
                <a16:creationId xmlns:a16="http://schemas.microsoft.com/office/drawing/2014/main" id="{A096E938-494C-AE40-B382-AA9A2F7E215B}"/>
              </a:ext>
            </a:extLst>
          </p:cNvPr>
          <p:cNvSpPr>
            <a:spLocks noGrp="1"/>
          </p:cNvSpPr>
          <p:nvPr>
            <p:ph type="body" sz="quarter" idx="33" hasCustomPrompt="1"/>
          </p:nvPr>
        </p:nvSpPr>
        <p:spPr>
          <a:xfrm>
            <a:off x="0" y="4775199"/>
            <a:ext cx="4046538" cy="1611586"/>
          </a:xfrm>
        </p:spPr>
        <p:txBody>
          <a:bodyPr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34" name="Text Placeholder 6">
            <a:extLst>
              <a:ext uri="{FF2B5EF4-FFF2-40B4-BE49-F238E27FC236}">
                <a16:creationId xmlns:a16="http://schemas.microsoft.com/office/drawing/2014/main" id="{9F2F18A9-555B-7743-AEB8-9723F979038A}"/>
              </a:ext>
            </a:extLst>
          </p:cNvPr>
          <p:cNvSpPr>
            <a:spLocks noGrp="1"/>
          </p:cNvSpPr>
          <p:nvPr>
            <p:ph type="body" sz="quarter" idx="34" hasCustomPrompt="1"/>
          </p:nvPr>
        </p:nvSpPr>
        <p:spPr>
          <a:xfrm>
            <a:off x="4038600" y="3412067"/>
            <a:ext cx="4064000" cy="1435128"/>
          </a:xfrm>
        </p:spPr>
        <p:txBody>
          <a:bodyPr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35" name="Text Placeholder 8">
            <a:extLst>
              <a:ext uri="{FF2B5EF4-FFF2-40B4-BE49-F238E27FC236}">
                <a16:creationId xmlns:a16="http://schemas.microsoft.com/office/drawing/2014/main" id="{ADEB42D0-7462-224F-9E2C-503723BE40C1}"/>
              </a:ext>
            </a:extLst>
          </p:cNvPr>
          <p:cNvSpPr>
            <a:spLocks noGrp="1"/>
          </p:cNvSpPr>
          <p:nvPr>
            <p:ph type="body" sz="quarter" idx="35" hasCustomPrompt="1"/>
          </p:nvPr>
        </p:nvSpPr>
        <p:spPr>
          <a:xfrm>
            <a:off x="4038600" y="4775199"/>
            <a:ext cx="4046538" cy="1611586"/>
          </a:xfrm>
        </p:spPr>
        <p:txBody>
          <a:bodyPr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36" name="Text Placeholder 6">
            <a:extLst>
              <a:ext uri="{FF2B5EF4-FFF2-40B4-BE49-F238E27FC236}">
                <a16:creationId xmlns:a16="http://schemas.microsoft.com/office/drawing/2014/main" id="{1B3C86D0-1A4B-B148-8851-98CE5E30C3CE}"/>
              </a:ext>
            </a:extLst>
          </p:cNvPr>
          <p:cNvSpPr>
            <a:spLocks noGrp="1"/>
          </p:cNvSpPr>
          <p:nvPr>
            <p:ph type="body" sz="quarter" idx="36" hasCustomPrompt="1"/>
          </p:nvPr>
        </p:nvSpPr>
        <p:spPr>
          <a:xfrm>
            <a:off x="8085668" y="3412067"/>
            <a:ext cx="4107046" cy="1435128"/>
          </a:xfrm>
        </p:spPr>
        <p:txBody>
          <a:bodyPr wrap="square"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a:t>Section Title</a:t>
            </a:r>
            <a:endParaRPr lang="ar-SA"/>
          </a:p>
        </p:txBody>
      </p:sp>
      <p:sp>
        <p:nvSpPr>
          <p:cNvPr id="37" name="Text Placeholder 8">
            <a:extLst>
              <a:ext uri="{FF2B5EF4-FFF2-40B4-BE49-F238E27FC236}">
                <a16:creationId xmlns:a16="http://schemas.microsoft.com/office/drawing/2014/main" id="{74FB06E4-1E5E-4F4E-BAF9-50571C769EE9}"/>
              </a:ext>
            </a:extLst>
          </p:cNvPr>
          <p:cNvSpPr>
            <a:spLocks noGrp="1"/>
          </p:cNvSpPr>
          <p:nvPr>
            <p:ph type="body" sz="quarter" idx="37" hasCustomPrompt="1"/>
          </p:nvPr>
        </p:nvSpPr>
        <p:spPr>
          <a:xfrm>
            <a:off x="8085667" y="4775199"/>
            <a:ext cx="4089399" cy="1611586"/>
          </a:xfrm>
        </p:spPr>
        <p:txBody>
          <a:bodyPr wrap="square" lIns="360000" tIns="72000" rIns="180000">
            <a:spAutoFit/>
          </a:bodyPr>
          <a:lstStyle>
            <a:lvl1pPr>
              <a:lnSpc>
                <a:spcPct val="100000"/>
              </a:lnSpc>
              <a:spcBef>
                <a:spcPts val="0"/>
              </a:spcBef>
              <a:spcAft>
                <a:spcPts val="600"/>
              </a:spcAft>
              <a:defRPr/>
            </a:lvl1pPr>
          </a:lstStyle>
          <a:p>
            <a:pPr lvl="0"/>
            <a:r>
              <a:rPr lang="en-GB"/>
              <a:t>List of a few</a:t>
            </a:r>
          </a:p>
          <a:p>
            <a:pPr lvl="0"/>
            <a:r>
              <a:rPr lang="en-GB"/>
              <a:t>Arguments or maybe</a:t>
            </a:r>
          </a:p>
          <a:p>
            <a:pPr lvl="0"/>
            <a:r>
              <a:rPr lang="en-GB"/>
              <a:t>Valuable points</a:t>
            </a:r>
          </a:p>
          <a:p>
            <a:pPr lvl="0"/>
            <a:r>
              <a:rPr lang="en-GB"/>
              <a:t>That add to</a:t>
            </a:r>
          </a:p>
          <a:p>
            <a:pPr lvl="0"/>
            <a:r>
              <a:rPr lang="en-GB"/>
              <a:t>The story of this slide</a:t>
            </a:r>
            <a:endParaRPr lang="ar-SA"/>
          </a:p>
        </p:txBody>
      </p:sp>
      <p:sp>
        <p:nvSpPr>
          <p:cNvPr id="4" name="Title 3">
            <a:extLst>
              <a:ext uri="{FF2B5EF4-FFF2-40B4-BE49-F238E27FC236}">
                <a16:creationId xmlns:a16="http://schemas.microsoft.com/office/drawing/2014/main" id="{F121C6C8-157F-F549-AB35-A8B5458C2FC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216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0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p:spPr>
        <p:txBody>
          <a:bodyPr/>
          <a:lstStyle/>
          <a:p>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a:t>Click to edit text</a:t>
            </a:r>
          </a:p>
          <a:p>
            <a:pPr lvl="1"/>
            <a:r>
              <a:rPr lang="en-US"/>
              <a:t>Second level</a:t>
            </a:r>
          </a:p>
        </p:txBody>
      </p:sp>
      <p:sp>
        <p:nvSpPr>
          <p:cNvPr id="4" name="Footer Placeholder 3">
            <a:extLst>
              <a:ext uri="{FF2B5EF4-FFF2-40B4-BE49-F238E27FC236}">
                <a16:creationId xmlns:a16="http://schemas.microsoft.com/office/drawing/2014/main" id="{769FADB0-BC0B-FA45-BCBD-98B1B22B453C}"/>
              </a:ext>
            </a:extLst>
          </p:cNvPr>
          <p:cNvSpPr>
            <a:spLocks noGrp="1"/>
          </p:cNvSpPr>
          <p:nvPr>
            <p:ph type="ftr" sz="quarter" idx="11"/>
          </p:nvPr>
        </p:nvSpPr>
        <p:spPr>
          <a:blipFill>
            <a:blip r:embed="rId2"/>
            <a:stretch>
              <a:fillRect/>
            </a:stretch>
          </a:blipFill>
        </p:spPr>
        <p:txBody>
          <a:bodyPr/>
          <a:lstStyle/>
          <a:p>
            <a:endParaRPr lang="en-US"/>
          </a:p>
        </p:txBody>
      </p:sp>
      <p:sp>
        <p:nvSpPr>
          <p:cNvPr id="5" name="Slide Number Placeholder 4">
            <a:extLst>
              <a:ext uri="{FF2B5EF4-FFF2-40B4-BE49-F238E27FC236}">
                <a16:creationId xmlns:a16="http://schemas.microsoft.com/office/drawing/2014/main" id="{83F23672-8414-2C42-BB99-EAB7186ABA33}"/>
              </a:ext>
            </a:extLst>
          </p:cNvPr>
          <p:cNvSpPr>
            <a:spLocks noGrp="1"/>
          </p:cNvSpPr>
          <p:nvPr>
            <p:ph type="sldNum" sz="quarter" idx="12"/>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51654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ext Case Study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C7AB-17FB-2E45-8A14-F90B3CEE6E6D}"/>
              </a:ext>
            </a:extLst>
          </p:cNvPr>
          <p:cNvSpPr>
            <a:spLocks noGrp="1"/>
          </p:cNvSpPr>
          <p:nvPr>
            <p:ph type="title" hasCustomPrompt="1"/>
          </p:nvPr>
        </p:nvSpPr>
        <p:spPr>
          <a:xfrm>
            <a:off x="360000" y="0"/>
            <a:ext cx="9648000" cy="1263600"/>
          </a:xfrm>
        </p:spPr>
        <p:txBody>
          <a:bodyPr anchor="ctr" anchorCtr="0"/>
          <a:lstStyle>
            <a:lvl1pPr>
              <a:lnSpc>
                <a:spcPct val="100000"/>
              </a:lnSpc>
              <a:defRPr sz="2400" b="1" i="0" spc="-150" baseline="0">
                <a:solidFill>
                  <a:schemeClr val="bg2"/>
                </a:solidFill>
                <a:latin typeface="Arial Black" panose="020B0604020202020204" pitchFamily="34" charset="0"/>
                <a:cs typeface="Arial Black" panose="020B0604020202020204" pitchFamily="34" charset="0"/>
              </a:defRPr>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600000" cy="1263600"/>
          </a:xfrm>
        </p:spPr>
        <p:txBody>
          <a:bodyPr anchor="ctr" anchorCtr="0"/>
          <a:lstStyle>
            <a:lvl1pPr marL="0" indent="0" algn="r">
              <a:buNone/>
              <a:defRPr/>
            </a:lvl1pPr>
          </a:lstStyle>
          <a:p>
            <a:r>
              <a:rPr lang="en-US"/>
              <a:t>Click icon to add picture</a:t>
            </a:r>
          </a:p>
        </p:txBody>
      </p:sp>
      <p:sp>
        <p:nvSpPr>
          <p:cNvPr id="15" name="Rectangle 14">
            <a:extLst>
              <a:ext uri="{FF2B5EF4-FFF2-40B4-BE49-F238E27FC236}">
                <a16:creationId xmlns:a16="http://schemas.microsoft.com/office/drawing/2014/main" id="{488D16FF-04F3-CF4D-826E-036D95262513}"/>
              </a:ext>
            </a:extLst>
          </p:cNvPr>
          <p:cNvSpPr/>
          <p:nvPr userDrawn="1"/>
        </p:nvSpPr>
        <p:spPr>
          <a:xfrm>
            <a:off x="1" y="1260000"/>
            <a:ext cx="11833200" cy="50472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n-US"/>
          </a:p>
        </p:txBody>
      </p:sp>
      <p:sp>
        <p:nvSpPr>
          <p:cNvPr id="16" name="ROBUST SANDBOX">
            <a:extLst>
              <a:ext uri="{FF2B5EF4-FFF2-40B4-BE49-F238E27FC236}">
                <a16:creationId xmlns:a16="http://schemas.microsoft.com/office/drawing/2014/main" id="{F02B94EE-1770-894C-9784-CF44654988C3}"/>
              </a:ext>
            </a:extLst>
          </p:cNvPr>
          <p:cNvSpPr txBox="1"/>
          <p:nvPr userDrawn="1"/>
        </p:nvSpPr>
        <p:spPr>
          <a:xfrm>
            <a:off x="4251600" y="1382400"/>
            <a:ext cx="3671999"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kumimoji="0" lang="en-US" b="1" u="none" strike="noStrike" kern="1200" cap="none" normalizeH="0" noProof="0">
                <a:ln>
                  <a:noFill/>
                </a:ln>
                <a:solidFill>
                  <a:schemeClr val="tx1"/>
                </a:solidFill>
                <a:effectLst/>
                <a:uLnTx/>
                <a:uFillTx/>
                <a:latin typeface="+mj-lt"/>
                <a:cs typeface="Arial Black" panose="020B0604020202020204" pitchFamily="34" charset="0"/>
              </a:rPr>
              <a:t>Solutions</a:t>
            </a:r>
          </a:p>
        </p:txBody>
      </p:sp>
      <p:sp>
        <p:nvSpPr>
          <p:cNvPr id="17" name="MODULAR">
            <a:extLst>
              <a:ext uri="{FF2B5EF4-FFF2-40B4-BE49-F238E27FC236}">
                <a16:creationId xmlns:a16="http://schemas.microsoft.com/office/drawing/2014/main" id="{8BB3C91B-CFB7-4048-B73A-10F6FB3F6810}"/>
              </a:ext>
            </a:extLst>
          </p:cNvPr>
          <p:cNvSpPr txBox="1"/>
          <p:nvPr userDrawn="1"/>
        </p:nvSpPr>
        <p:spPr>
          <a:xfrm>
            <a:off x="360000" y="1382400"/>
            <a:ext cx="3671999"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tx1"/>
                </a:solidFill>
                <a:latin typeface="+mj-lt"/>
                <a:cs typeface="Arial Black" panose="020B0604020202020204" pitchFamily="34" charset="0"/>
              </a:rPr>
              <a:t>Challenges</a:t>
            </a:r>
          </a:p>
        </p:txBody>
      </p:sp>
      <p:sp>
        <p:nvSpPr>
          <p:cNvPr id="18" name="ROBUST SANDBOX">
            <a:extLst>
              <a:ext uri="{FF2B5EF4-FFF2-40B4-BE49-F238E27FC236}">
                <a16:creationId xmlns:a16="http://schemas.microsoft.com/office/drawing/2014/main" id="{2BB39154-C0A6-4C46-B72F-40AF2E2BEF14}"/>
              </a:ext>
            </a:extLst>
          </p:cNvPr>
          <p:cNvSpPr txBox="1"/>
          <p:nvPr userDrawn="1"/>
        </p:nvSpPr>
        <p:spPr>
          <a:xfrm>
            <a:off x="8143200" y="1382103"/>
            <a:ext cx="3492000"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tx1"/>
                </a:solidFill>
                <a:latin typeface="+mj-lt"/>
                <a:cs typeface="Arial Black" panose="020B0604020202020204" pitchFamily="34" charset="0"/>
              </a:rPr>
              <a:t>Outcomes</a:t>
            </a:r>
          </a:p>
        </p:txBody>
      </p:sp>
      <p:cxnSp>
        <p:nvCxnSpPr>
          <p:cNvPr id="19" name="Straight Connector 18">
            <a:extLst>
              <a:ext uri="{FF2B5EF4-FFF2-40B4-BE49-F238E27FC236}">
                <a16:creationId xmlns:a16="http://schemas.microsoft.com/office/drawing/2014/main" id="{070A8238-3A12-AF4B-96FA-C304AA8A4BD1}"/>
              </a:ext>
            </a:extLst>
          </p:cNvPr>
          <p:cNvCxnSpPr>
            <a:cxnSpLocks/>
          </p:cNvCxnSpPr>
          <p:nvPr userDrawn="1"/>
        </p:nvCxnSpPr>
        <p:spPr>
          <a:xfrm>
            <a:off x="360000" y="1900800"/>
            <a:ext cx="367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AF62ED-781B-DA4D-B4B9-754E608B9176}"/>
              </a:ext>
            </a:extLst>
          </p:cNvPr>
          <p:cNvCxnSpPr>
            <a:cxnSpLocks/>
          </p:cNvCxnSpPr>
          <p:nvPr userDrawn="1"/>
        </p:nvCxnSpPr>
        <p:spPr>
          <a:xfrm>
            <a:off x="4251600" y="1900800"/>
            <a:ext cx="367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095EA-1565-244F-8BF5-58785C25BCA0}"/>
              </a:ext>
            </a:extLst>
          </p:cNvPr>
          <p:cNvCxnSpPr>
            <a:cxnSpLocks/>
          </p:cNvCxnSpPr>
          <p:nvPr userDrawn="1"/>
        </p:nvCxnSpPr>
        <p:spPr>
          <a:xfrm>
            <a:off x="8143200" y="1900800"/>
            <a:ext cx="349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4">
            <a:extLst>
              <a:ext uri="{FF2B5EF4-FFF2-40B4-BE49-F238E27FC236}">
                <a16:creationId xmlns:a16="http://schemas.microsoft.com/office/drawing/2014/main" id="{1DB0952F-6F70-034C-8F43-2DB7A8735F07}"/>
              </a:ext>
            </a:extLst>
          </p:cNvPr>
          <p:cNvSpPr>
            <a:spLocks noGrp="1"/>
          </p:cNvSpPr>
          <p:nvPr>
            <p:ph type="body" sz="quarter" idx="14" hasCustomPrompt="1"/>
          </p:nvPr>
        </p:nvSpPr>
        <p:spPr>
          <a:xfrm>
            <a:off x="4251600" y="2102400"/>
            <a:ext cx="3675600" cy="4050000"/>
          </a:xfrm>
        </p:spPr>
        <p:txBody>
          <a:bodyPr>
            <a:normAutofit/>
          </a:bodyPr>
          <a:lstStyle>
            <a:lvl1pPr marL="172800" indent="-180000">
              <a:lnSpc>
                <a:spcPct val="110000"/>
              </a:lnSpc>
              <a:spcBef>
                <a:spcPts val="0"/>
              </a:spcBef>
              <a:spcAft>
                <a:spcPts val="1200"/>
              </a:spcAft>
              <a:buFont typeface="System Font Regular"/>
              <a:buChar char="\"/>
              <a:defRPr sz="1400">
                <a:solidFill>
                  <a:schemeClr val="tx1"/>
                </a:solidFill>
              </a:defRPr>
            </a:lvl1pPr>
            <a:lvl2pPr marL="360000" indent="0">
              <a:lnSpc>
                <a:spcPct val="110000"/>
              </a:lnSpc>
              <a:spcBef>
                <a:spcPts val="0"/>
              </a:spcBef>
              <a:spcAft>
                <a:spcPts val="1200"/>
              </a:spcAft>
              <a:buNone/>
              <a:defRPr sz="1400">
                <a:solidFill>
                  <a:schemeClr val="tx1"/>
                </a:solidFill>
              </a:defRPr>
            </a:lvl2pPr>
          </a:lstStyle>
          <a:p>
            <a:pPr lvl="0"/>
            <a:r>
              <a:rPr lang="en-GB"/>
              <a:t>Click to edit master text styles</a:t>
            </a:r>
          </a:p>
          <a:p>
            <a:pPr lvl="0"/>
            <a:endParaRPr lang="en-GB"/>
          </a:p>
        </p:txBody>
      </p:sp>
      <p:sp>
        <p:nvSpPr>
          <p:cNvPr id="33" name="Text Placeholder 32">
            <a:extLst>
              <a:ext uri="{FF2B5EF4-FFF2-40B4-BE49-F238E27FC236}">
                <a16:creationId xmlns:a16="http://schemas.microsoft.com/office/drawing/2014/main" id="{7489F97D-53DB-BC4C-B10A-A5E67DCBB199}"/>
              </a:ext>
            </a:extLst>
          </p:cNvPr>
          <p:cNvSpPr>
            <a:spLocks noGrp="1"/>
          </p:cNvSpPr>
          <p:nvPr>
            <p:ph type="body" sz="quarter" idx="16" hasCustomPrompt="1"/>
          </p:nvPr>
        </p:nvSpPr>
        <p:spPr>
          <a:xfrm>
            <a:off x="8135999" y="2102400"/>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4" name="Text Placeholder 32">
            <a:extLst>
              <a:ext uri="{FF2B5EF4-FFF2-40B4-BE49-F238E27FC236}">
                <a16:creationId xmlns:a16="http://schemas.microsoft.com/office/drawing/2014/main" id="{6994B2F1-B396-4A42-BE92-7E3F83453F4A}"/>
              </a:ext>
            </a:extLst>
          </p:cNvPr>
          <p:cNvSpPr>
            <a:spLocks noGrp="1"/>
          </p:cNvSpPr>
          <p:nvPr>
            <p:ph type="body" sz="quarter" idx="17" hasCustomPrompt="1"/>
          </p:nvPr>
        </p:nvSpPr>
        <p:spPr>
          <a:xfrm>
            <a:off x="8136000" y="2484000"/>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hasCustomPrompt="1"/>
          </p:nvPr>
        </p:nvSpPr>
        <p:spPr>
          <a:xfrm>
            <a:off x="358775" y="2101850"/>
            <a:ext cx="3675600" cy="4050000"/>
          </a:xfrm>
          <a:ln>
            <a:noFill/>
          </a:ln>
        </p:spPr>
        <p:txBody>
          <a:bodyPr>
            <a:normAutofit/>
          </a:bodyPr>
          <a:lstStyle>
            <a:lvl1pPr marL="172800" indent="-180000">
              <a:lnSpc>
                <a:spcPct val="110000"/>
              </a:lnSpc>
              <a:spcBef>
                <a:spcPts val="0"/>
              </a:spcBef>
              <a:spcAft>
                <a:spcPts val="1200"/>
              </a:spcAft>
              <a:buFont typeface="System Font Regular"/>
              <a:buChar char="\"/>
              <a:defRPr sz="1400">
                <a:solidFill>
                  <a:schemeClr val="tx1"/>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GB"/>
              <a:t>Click to edit master text styles</a:t>
            </a:r>
          </a:p>
        </p:txBody>
      </p:sp>
      <p:sp>
        <p:nvSpPr>
          <p:cNvPr id="31" name="Text Placeholder 32">
            <a:extLst>
              <a:ext uri="{FF2B5EF4-FFF2-40B4-BE49-F238E27FC236}">
                <a16:creationId xmlns:a16="http://schemas.microsoft.com/office/drawing/2014/main" id="{C7EBB505-C4E7-C141-876F-C91DD9CF9185}"/>
              </a:ext>
            </a:extLst>
          </p:cNvPr>
          <p:cNvSpPr>
            <a:spLocks noGrp="1"/>
          </p:cNvSpPr>
          <p:nvPr>
            <p:ph type="body" sz="quarter" idx="29" hasCustomPrompt="1"/>
          </p:nvPr>
        </p:nvSpPr>
        <p:spPr>
          <a:xfrm>
            <a:off x="8135999" y="3210767"/>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2" name="Text Placeholder 32">
            <a:extLst>
              <a:ext uri="{FF2B5EF4-FFF2-40B4-BE49-F238E27FC236}">
                <a16:creationId xmlns:a16="http://schemas.microsoft.com/office/drawing/2014/main" id="{2EC21501-A3C3-1341-A861-7D403C55D4AF}"/>
              </a:ext>
            </a:extLst>
          </p:cNvPr>
          <p:cNvSpPr>
            <a:spLocks noGrp="1"/>
          </p:cNvSpPr>
          <p:nvPr>
            <p:ph type="body" sz="quarter" idx="30" hasCustomPrompt="1"/>
          </p:nvPr>
        </p:nvSpPr>
        <p:spPr>
          <a:xfrm>
            <a:off x="8136000" y="3592367"/>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2" name="Text Placeholder 32">
            <a:extLst>
              <a:ext uri="{FF2B5EF4-FFF2-40B4-BE49-F238E27FC236}">
                <a16:creationId xmlns:a16="http://schemas.microsoft.com/office/drawing/2014/main" id="{0199B378-CEF8-354D-8A0D-E490C5D661D7}"/>
              </a:ext>
            </a:extLst>
          </p:cNvPr>
          <p:cNvSpPr>
            <a:spLocks noGrp="1"/>
          </p:cNvSpPr>
          <p:nvPr>
            <p:ph type="body" sz="quarter" idx="31" hasCustomPrompt="1"/>
          </p:nvPr>
        </p:nvSpPr>
        <p:spPr>
          <a:xfrm>
            <a:off x="8135999" y="4308004"/>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3" name="Text Placeholder 32">
            <a:extLst>
              <a:ext uri="{FF2B5EF4-FFF2-40B4-BE49-F238E27FC236}">
                <a16:creationId xmlns:a16="http://schemas.microsoft.com/office/drawing/2014/main" id="{863606CD-FE7E-8D42-9594-8929842EABBD}"/>
              </a:ext>
            </a:extLst>
          </p:cNvPr>
          <p:cNvSpPr>
            <a:spLocks noGrp="1"/>
          </p:cNvSpPr>
          <p:nvPr>
            <p:ph type="body" sz="quarter" idx="32" hasCustomPrompt="1"/>
          </p:nvPr>
        </p:nvSpPr>
        <p:spPr>
          <a:xfrm>
            <a:off x="8136000" y="4689604"/>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4" name="Text Placeholder 32">
            <a:extLst>
              <a:ext uri="{FF2B5EF4-FFF2-40B4-BE49-F238E27FC236}">
                <a16:creationId xmlns:a16="http://schemas.microsoft.com/office/drawing/2014/main" id="{0FC99C4E-81D7-6743-8425-24F8A8DBCA3C}"/>
              </a:ext>
            </a:extLst>
          </p:cNvPr>
          <p:cNvSpPr>
            <a:spLocks noGrp="1"/>
          </p:cNvSpPr>
          <p:nvPr>
            <p:ph type="body" sz="quarter" idx="33" hasCustomPrompt="1"/>
          </p:nvPr>
        </p:nvSpPr>
        <p:spPr>
          <a:xfrm>
            <a:off x="8135999" y="5405241"/>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5" name="Text Placeholder 32">
            <a:extLst>
              <a:ext uri="{FF2B5EF4-FFF2-40B4-BE49-F238E27FC236}">
                <a16:creationId xmlns:a16="http://schemas.microsoft.com/office/drawing/2014/main" id="{4BD33E9A-855E-BB44-9773-831855D8F054}"/>
              </a:ext>
            </a:extLst>
          </p:cNvPr>
          <p:cNvSpPr>
            <a:spLocks noGrp="1"/>
          </p:cNvSpPr>
          <p:nvPr>
            <p:ph type="body" sz="quarter" idx="34" hasCustomPrompt="1"/>
          </p:nvPr>
        </p:nvSpPr>
        <p:spPr>
          <a:xfrm>
            <a:off x="8136000" y="5786841"/>
            <a:ext cx="3492000" cy="360000"/>
          </a:xfrm>
          <a:solidFill>
            <a:schemeClr val="bg1"/>
          </a:solidFill>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Tree>
    <p:extLst>
      <p:ext uri="{BB962C8B-B14F-4D97-AF65-F5344CB8AC3E}">
        <p14:creationId xmlns:p14="http://schemas.microsoft.com/office/powerpoint/2010/main" val="84600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ext Case Study Ligh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C7AB-17FB-2E45-8A14-F90B3CEE6E6D}"/>
              </a:ext>
            </a:extLst>
          </p:cNvPr>
          <p:cNvSpPr>
            <a:spLocks noGrp="1"/>
          </p:cNvSpPr>
          <p:nvPr>
            <p:ph type="title" hasCustomPrompt="1"/>
          </p:nvPr>
        </p:nvSpPr>
        <p:spPr>
          <a:xfrm>
            <a:off x="360000" y="0"/>
            <a:ext cx="9648000" cy="1263600"/>
          </a:xfrm>
        </p:spPr>
        <p:txBody>
          <a:bodyPr anchor="ctr" anchorCtr="0"/>
          <a:lstStyle>
            <a:lvl1pPr>
              <a:lnSpc>
                <a:spcPct val="100000"/>
              </a:lnSpc>
              <a:defRPr sz="2400" b="1" i="0" spc="-150" baseline="0">
                <a:solidFill>
                  <a:schemeClr val="tx1">
                    <a:lumMod val="90000"/>
                    <a:lumOff val="10000"/>
                  </a:schemeClr>
                </a:solidFill>
                <a:latin typeface="Arial Black" panose="020B0604020202020204" pitchFamily="34" charset="0"/>
                <a:cs typeface="Arial Black" panose="020B0604020202020204" pitchFamily="34" charset="0"/>
              </a:defRPr>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600000" cy="1263600"/>
          </a:xfrm>
        </p:spPr>
        <p:txBody>
          <a:bodyPr anchor="ctr" anchorCtr="0"/>
          <a:lstStyle>
            <a:lvl1pPr marL="0" indent="0" algn="r">
              <a:buNone/>
              <a:defRPr>
                <a:solidFill>
                  <a:schemeClr val="tx1"/>
                </a:solidFill>
              </a:defRPr>
            </a:lvl1pPr>
          </a:lstStyle>
          <a:p>
            <a:r>
              <a:rPr lang="en-US"/>
              <a:t>Click icon to add picture</a:t>
            </a:r>
          </a:p>
        </p:txBody>
      </p:sp>
      <p:sp>
        <p:nvSpPr>
          <p:cNvPr id="15" name="Rectangle 14">
            <a:extLst>
              <a:ext uri="{FF2B5EF4-FFF2-40B4-BE49-F238E27FC236}">
                <a16:creationId xmlns:a16="http://schemas.microsoft.com/office/drawing/2014/main" id="{488D16FF-04F3-CF4D-826E-036D95262513}"/>
              </a:ext>
            </a:extLst>
          </p:cNvPr>
          <p:cNvSpPr/>
          <p:nvPr userDrawn="1"/>
        </p:nvSpPr>
        <p:spPr>
          <a:xfrm>
            <a:off x="1" y="1260000"/>
            <a:ext cx="11833200" cy="5047200"/>
          </a:xfrm>
          <a:prstGeom prst="rect">
            <a:avLst/>
          </a:pr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n-US"/>
          </a:p>
        </p:txBody>
      </p:sp>
      <p:sp>
        <p:nvSpPr>
          <p:cNvPr id="16" name="ROBUST SANDBOX">
            <a:extLst>
              <a:ext uri="{FF2B5EF4-FFF2-40B4-BE49-F238E27FC236}">
                <a16:creationId xmlns:a16="http://schemas.microsoft.com/office/drawing/2014/main" id="{F02B94EE-1770-894C-9784-CF44654988C3}"/>
              </a:ext>
            </a:extLst>
          </p:cNvPr>
          <p:cNvSpPr txBox="1"/>
          <p:nvPr userDrawn="1"/>
        </p:nvSpPr>
        <p:spPr>
          <a:xfrm>
            <a:off x="4251600" y="1382103"/>
            <a:ext cx="3671999" cy="5400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kumimoji="0" lang="en-US" b="1" u="none" strike="noStrike" kern="1200" cap="none" normalizeH="0" noProof="0">
                <a:ln>
                  <a:noFill/>
                </a:ln>
                <a:solidFill>
                  <a:schemeClr val="bg1"/>
                </a:solidFill>
                <a:effectLst/>
                <a:uLnTx/>
                <a:uFillTx/>
                <a:latin typeface="+mj-lt"/>
                <a:cs typeface="Arial Black" panose="020B0604020202020204" pitchFamily="34" charset="0"/>
              </a:rPr>
              <a:t>Solutions</a:t>
            </a:r>
          </a:p>
        </p:txBody>
      </p:sp>
      <p:sp>
        <p:nvSpPr>
          <p:cNvPr id="17" name="MODULAR">
            <a:extLst>
              <a:ext uri="{FF2B5EF4-FFF2-40B4-BE49-F238E27FC236}">
                <a16:creationId xmlns:a16="http://schemas.microsoft.com/office/drawing/2014/main" id="{8BB3C91B-CFB7-4048-B73A-10F6FB3F6810}"/>
              </a:ext>
            </a:extLst>
          </p:cNvPr>
          <p:cNvSpPr txBox="1"/>
          <p:nvPr userDrawn="1"/>
        </p:nvSpPr>
        <p:spPr>
          <a:xfrm>
            <a:off x="360000" y="1382400"/>
            <a:ext cx="3671999" cy="5400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bg1"/>
                </a:solidFill>
                <a:latin typeface="+mj-lt"/>
                <a:cs typeface="Arial Black" panose="020B0604020202020204" pitchFamily="34" charset="0"/>
              </a:rPr>
              <a:t>Challenges</a:t>
            </a:r>
          </a:p>
        </p:txBody>
      </p:sp>
      <p:sp>
        <p:nvSpPr>
          <p:cNvPr id="18" name="ROBUST SANDBOX">
            <a:extLst>
              <a:ext uri="{FF2B5EF4-FFF2-40B4-BE49-F238E27FC236}">
                <a16:creationId xmlns:a16="http://schemas.microsoft.com/office/drawing/2014/main" id="{2BB39154-C0A6-4C46-B72F-40AF2E2BEF14}"/>
              </a:ext>
            </a:extLst>
          </p:cNvPr>
          <p:cNvSpPr txBox="1"/>
          <p:nvPr userDrawn="1"/>
        </p:nvSpPr>
        <p:spPr>
          <a:xfrm>
            <a:off x="8143200" y="1382400"/>
            <a:ext cx="3492000" cy="5400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bg1"/>
                </a:solidFill>
                <a:latin typeface="+mj-lt"/>
                <a:cs typeface="Arial Black" panose="020B0604020202020204" pitchFamily="34" charset="0"/>
              </a:rPr>
              <a:t>Outcomes</a:t>
            </a:r>
          </a:p>
        </p:txBody>
      </p:sp>
      <p:cxnSp>
        <p:nvCxnSpPr>
          <p:cNvPr id="19" name="Straight Connector 18">
            <a:extLst>
              <a:ext uri="{FF2B5EF4-FFF2-40B4-BE49-F238E27FC236}">
                <a16:creationId xmlns:a16="http://schemas.microsoft.com/office/drawing/2014/main" id="{070A8238-3A12-AF4B-96FA-C304AA8A4BD1}"/>
              </a:ext>
            </a:extLst>
          </p:cNvPr>
          <p:cNvCxnSpPr>
            <a:cxnSpLocks/>
          </p:cNvCxnSpPr>
          <p:nvPr userDrawn="1"/>
        </p:nvCxnSpPr>
        <p:spPr>
          <a:xfrm>
            <a:off x="360000" y="1900800"/>
            <a:ext cx="36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AF62ED-781B-DA4D-B4B9-754E608B9176}"/>
              </a:ext>
            </a:extLst>
          </p:cNvPr>
          <p:cNvCxnSpPr>
            <a:cxnSpLocks/>
          </p:cNvCxnSpPr>
          <p:nvPr userDrawn="1"/>
        </p:nvCxnSpPr>
        <p:spPr>
          <a:xfrm>
            <a:off x="4251600" y="1899408"/>
            <a:ext cx="36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095EA-1565-244F-8BF5-58785C25BCA0}"/>
              </a:ext>
            </a:extLst>
          </p:cNvPr>
          <p:cNvCxnSpPr>
            <a:cxnSpLocks/>
          </p:cNvCxnSpPr>
          <p:nvPr userDrawn="1"/>
        </p:nvCxnSpPr>
        <p:spPr>
          <a:xfrm>
            <a:off x="8143199" y="1899408"/>
            <a:ext cx="349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4">
            <a:extLst>
              <a:ext uri="{FF2B5EF4-FFF2-40B4-BE49-F238E27FC236}">
                <a16:creationId xmlns:a16="http://schemas.microsoft.com/office/drawing/2014/main" id="{1DB0952F-6F70-034C-8F43-2DB7A8735F07}"/>
              </a:ext>
            </a:extLst>
          </p:cNvPr>
          <p:cNvSpPr>
            <a:spLocks noGrp="1"/>
          </p:cNvSpPr>
          <p:nvPr>
            <p:ph type="body" sz="quarter" idx="14" hasCustomPrompt="1"/>
          </p:nvPr>
        </p:nvSpPr>
        <p:spPr>
          <a:xfrm>
            <a:off x="4251600" y="2102400"/>
            <a:ext cx="3675600" cy="4050000"/>
          </a:xfrm>
        </p:spPr>
        <p:txBody>
          <a:bodyPr>
            <a:normAutofit/>
          </a:bodyPr>
          <a:lstStyle>
            <a:lvl1pPr marL="172800" indent="-180000">
              <a:lnSpc>
                <a:spcPct val="110000"/>
              </a:lnSpc>
              <a:spcBef>
                <a:spcPts val="0"/>
              </a:spcBef>
              <a:spcAft>
                <a:spcPts val="1200"/>
              </a:spcAft>
              <a:buFont typeface="System Font Regular"/>
              <a:buChar char="\"/>
              <a:defRPr sz="1400">
                <a:solidFill>
                  <a:schemeClr val="bg1"/>
                </a:solidFill>
              </a:defRPr>
            </a:lvl1pPr>
            <a:lvl2pPr marL="360000" indent="0">
              <a:lnSpc>
                <a:spcPct val="110000"/>
              </a:lnSpc>
              <a:spcBef>
                <a:spcPts val="0"/>
              </a:spcBef>
              <a:spcAft>
                <a:spcPts val="1200"/>
              </a:spcAft>
              <a:buNone/>
              <a:defRPr sz="1400">
                <a:solidFill>
                  <a:schemeClr val="tx1"/>
                </a:solidFill>
              </a:defRPr>
            </a:lvl2pPr>
          </a:lstStyle>
          <a:p>
            <a:pPr lvl="0"/>
            <a:r>
              <a:rPr lang="en-GB"/>
              <a:t>Click to edit master text styles</a:t>
            </a:r>
          </a:p>
          <a:p>
            <a:pPr lvl="0"/>
            <a:endParaRPr lang="en-GB"/>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hasCustomPrompt="1"/>
          </p:nvPr>
        </p:nvSpPr>
        <p:spPr>
          <a:xfrm>
            <a:off x="358775" y="2101850"/>
            <a:ext cx="3675600" cy="4050000"/>
          </a:xfrm>
          <a:ln>
            <a:noFill/>
          </a:ln>
        </p:spPr>
        <p:txBody>
          <a:bodyPr>
            <a:normAutofit/>
          </a:bodyPr>
          <a:lstStyle>
            <a:lvl1pPr marL="172800" indent="-180000">
              <a:lnSpc>
                <a:spcPct val="110000"/>
              </a:lnSpc>
              <a:spcBef>
                <a:spcPts val="0"/>
              </a:spcBef>
              <a:spcAft>
                <a:spcPts val="1200"/>
              </a:spcAft>
              <a:buFont typeface="System Font Regular"/>
              <a:buChar char="\"/>
              <a:defRPr sz="1400">
                <a:solidFill>
                  <a:schemeClr val="bg1"/>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GB"/>
              <a:t>Click to edit master text styles</a:t>
            </a:r>
          </a:p>
        </p:txBody>
      </p:sp>
      <p:sp>
        <p:nvSpPr>
          <p:cNvPr id="27" name="Text Placeholder 32">
            <a:extLst>
              <a:ext uri="{FF2B5EF4-FFF2-40B4-BE49-F238E27FC236}">
                <a16:creationId xmlns:a16="http://schemas.microsoft.com/office/drawing/2014/main" id="{60DAF070-05AA-B04C-8FCA-4BDE3A97070C}"/>
              </a:ext>
            </a:extLst>
          </p:cNvPr>
          <p:cNvSpPr>
            <a:spLocks noGrp="1"/>
          </p:cNvSpPr>
          <p:nvPr>
            <p:ph type="body" sz="quarter" idx="16" hasCustomPrompt="1"/>
          </p:nvPr>
        </p:nvSpPr>
        <p:spPr>
          <a:xfrm>
            <a:off x="8143199" y="2102400"/>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28" name="Text Placeholder 32">
            <a:extLst>
              <a:ext uri="{FF2B5EF4-FFF2-40B4-BE49-F238E27FC236}">
                <a16:creationId xmlns:a16="http://schemas.microsoft.com/office/drawing/2014/main" id="{4CFB2B49-7091-F148-B8FB-C9D4DAA93A7B}"/>
              </a:ext>
            </a:extLst>
          </p:cNvPr>
          <p:cNvSpPr>
            <a:spLocks noGrp="1"/>
          </p:cNvSpPr>
          <p:nvPr>
            <p:ph type="body" sz="quarter" idx="17" hasCustomPrompt="1"/>
          </p:nvPr>
        </p:nvSpPr>
        <p:spPr>
          <a:xfrm>
            <a:off x="8143200" y="2484000"/>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29" name="Text Placeholder 32">
            <a:extLst>
              <a:ext uri="{FF2B5EF4-FFF2-40B4-BE49-F238E27FC236}">
                <a16:creationId xmlns:a16="http://schemas.microsoft.com/office/drawing/2014/main" id="{48F08C5E-C4FD-0B42-BED3-CB5C9B5D8FD2}"/>
              </a:ext>
            </a:extLst>
          </p:cNvPr>
          <p:cNvSpPr>
            <a:spLocks noGrp="1"/>
          </p:cNvSpPr>
          <p:nvPr>
            <p:ph type="body" sz="quarter" idx="29" hasCustomPrompt="1"/>
          </p:nvPr>
        </p:nvSpPr>
        <p:spPr>
          <a:xfrm>
            <a:off x="8143199" y="3210767"/>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0" name="Text Placeholder 32">
            <a:extLst>
              <a:ext uri="{FF2B5EF4-FFF2-40B4-BE49-F238E27FC236}">
                <a16:creationId xmlns:a16="http://schemas.microsoft.com/office/drawing/2014/main" id="{364B17F9-76DC-364B-BEBB-C53EE52CABC4}"/>
              </a:ext>
            </a:extLst>
          </p:cNvPr>
          <p:cNvSpPr>
            <a:spLocks noGrp="1"/>
          </p:cNvSpPr>
          <p:nvPr>
            <p:ph type="body" sz="quarter" idx="30" hasCustomPrompt="1"/>
          </p:nvPr>
        </p:nvSpPr>
        <p:spPr>
          <a:xfrm>
            <a:off x="8143200" y="3592367"/>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31" name="Text Placeholder 32">
            <a:extLst>
              <a:ext uri="{FF2B5EF4-FFF2-40B4-BE49-F238E27FC236}">
                <a16:creationId xmlns:a16="http://schemas.microsoft.com/office/drawing/2014/main" id="{8958A6E2-271B-024C-981F-C333CDE3ACF8}"/>
              </a:ext>
            </a:extLst>
          </p:cNvPr>
          <p:cNvSpPr>
            <a:spLocks noGrp="1"/>
          </p:cNvSpPr>
          <p:nvPr>
            <p:ph type="body" sz="quarter" idx="31" hasCustomPrompt="1"/>
          </p:nvPr>
        </p:nvSpPr>
        <p:spPr>
          <a:xfrm>
            <a:off x="8143199" y="4308004"/>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2" name="Text Placeholder 32">
            <a:extLst>
              <a:ext uri="{FF2B5EF4-FFF2-40B4-BE49-F238E27FC236}">
                <a16:creationId xmlns:a16="http://schemas.microsoft.com/office/drawing/2014/main" id="{6B6A7124-80E6-DA41-994E-ECF77124BEB2}"/>
              </a:ext>
            </a:extLst>
          </p:cNvPr>
          <p:cNvSpPr>
            <a:spLocks noGrp="1"/>
          </p:cNvSpPr>
          <p:nvPr>
            <p:ph type="body" sz="quarter" idx="32" hasCustomPrompt="1"/>
          </p:nvPr>
        </p:nvSpPr>
        <p:spPr>
          <a:xfrm>
            <a:off x="8143200" y="4689604"/>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2" name="Text Placeholder 32">
            <a:extLst>
              <a:ext uri="{FF2B5EF4-FFF2-40B4-BE49-F238E27FC236}">
                <a16:creationId xmlns:a16="http://schemas.microsoft.com/office/drawing/2014/main" id="{10217677-975E-934B-AE98-E4E82E52AEB1}"/>
              </a:ext>
            </a:extLst>
          </p:cNvPr>
          <p:cNvSpPr>
            <a:spLocks noGrp="1"/>
          </p:cNvSpPr>
          <p:nvPr>
            <p:ph type="body" sz="quarter" idx="33" hasCustomPrompt="1"/>
          </p:nvPr>
        </p:nvSpPr>
        <p:spPr>
          <a:xfrm>
            <a:off x="8143199" y="5405241"/>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3" name="Text Placeholder 32">
            <a:extLst>
              <a:ext uri="{FF2B5EF4-FFF2-40B4-BE49-F238E27FC236}">
                <a16:creationId xmlns:a16="http://schemas.microsoft.com/office/drawing/2014/main" id="{2EB882D6-149E-034C-86D5-36ADD25FC9D9}"/>
              </a:ext>
            </a:extLst>
          </p:cNvPr>
          <p:cNvSpPr>
            <a:spLocks noGrp="1"/>
          </p:cNvSpPr>
          <p:nvPr>
            <p:ph type="body" sz="quarter" idx="34" hasCustomPrompt="1"/>
          </p:nvPr>
        </p:nvSpPr>
        <p:spPr>
          <a:xfrm>
            <a:off x="8143200" y="5786841"/>
            <a:ext cx="3492000" cy="360000"/>
          </a:xfrm>
          <a:solidFill>
            <a:schemeClr val="tx1">
              <a:lumMod val="90000"/>
              <a:lumOff val="10000"/>
            </a:schemeClr>
          </a:solidFill>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Tree>
    <p:extLst>
      <p:ext uri="{BB962C8B-B14F-4D97-AF65-F5344CB8AC3E}">
        <p14:creationId xmlns:p14="http://schemas.microsoft.com/office/powerpoint/2010/main" val="2241669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ient Relationship Overview ">
    <p:bg>
      <p:bgPr>
        <a:solidFill>
          <a:schemeClr val="tx1"/>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758B0D6B-33C5-F046-8C34-054E76A585D0}"/>
              </a:ext>
            </a:extLst>
          </p:cNvPr>
          <p:cNvSpPr/>
          <p:nvPr userDrawn="1"/>
        </p:nvSpPr>
        <p:spPr>
          <a:xfrm>
            <a:off x="360000" y="1658996"/>
            <a:ext cx="3823200" cy="162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7760C7AB-17FB-2E45-8A14-F90B3CEE6E6D}"/>
              </a:ext>
            </a:extLst>
          </p:cNvPr>
          <p:cNvSpPr>
            <a:spLocks noGrp="1"/>
          </p:cNvSpPr>
          <p:nvPr>
            <p:ph type="title"/>
          </p:nvPr>
        </p:nvSpPr>
        <p:spPr>
          <a:xfrm>
            <a:off x="360000" y="0"/>
            <a:ext cx="9648000" cy="1263600"/>
          </a:xfrm>
        </p:spPr>
        <p:txBody>
          <a:bodyPr anchor="ctr" anchorCtr="0"/>
          <a:lstStyle>
            <a:lvl1pPr>
              <a:lnSpc>
                <a:spcPct val="100000"/>
              </a:lnSpc>
              <a:defRPr sz="2400" b="1" i="0" spc="-150" baseline="0">
                <a:solidFill>
                  <a:schemeClr val="bg2"/>
                </a:solidFill>
                <a:latin typeface="Arial Black" panose="020B0604020202020204" pitchFamily="34" charset="0"/>
                <a:cs typeface="Arial Black" panose="020B0604020202020204" pitchFamily="34" charset="0"/>
              </a:defRPr>
            </a:lvl1p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598400" cy="1263600"/>
          </a:xfrm>
        </p:spPr>
        <p:txBody>
          <a:bodyPr anchor="ctr" anchorCtr="0"/>
          <a:lstStyle>
            <a:lvl1pPr marL="0" indent="0" algn="r">
              <a:buNone/>
              <a:defRPr/>
            </a:lvl1pPr>
          </a:lstStyle>
          <a:p>
            <a:r>
              <a:rPr lang="en-US"/>
              <a:t>Click icon to add picture</a:t>
            </a:r>
          </a:p>
        </p:txBody>
      </p:sp>
      <p:sp>
        <p:nvSpPr>
          <p:cNvPr id="17" name="MODULAR">
            <a:extLst>
              <a:ext uri="{FF2B5EF4-FFF2-40B4-BE49-F238E27FC236}">
                <a16:creationId xmlns:a16="http://schemas.microsoft.com/office/drawing/2014/main" id="{8BB3C91B-CFB7-4048-B73A-10F6FB3F6810}"/>
              </a:ext>
            </a:extLst>
          </p:cNvPr>
          <p:cNvSpPr txBox="1"/>
          <p:nvPr userDrawn="1"/>
        </p:nvSpPr>
        <p:spPr>
          <a:xfrm>
            <a:off x="359999" y="1191600"/>
            <a:ext cx="3823200" cy="4572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144000" rIns="144000" bIns="72000" anchor="b"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sz="1600" b="1">
                <a:solidFill>
                  <a:schemeClr val="bg1"/>
                </a:solidFill>
                <a:latin typeface="+mj-lt"/>
                <a:cs typeface="Arial Black" panose="020B0604020202020204" pitchFamily="34" charset="0"/>
              </a:rPr>
              <a:t>Partnership Overview</a:t>
            </a:r>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p:nvPr>
        </p:nvSpPr>
        <p:spPr>
          <a:xfrm>
            <a:off x="358775" y="1658996"/>
            <a:ext cx="3823200" cy="1627200"/>
          </a:xfrm>
          <a:noFill/>
          <a:ln>
            <a:noFill/>
          </a:ln>
        </p:spPr>
        <p:txBody>
          <a:bodyPr lIns="144000" tIns="144000" rIns="144000" bIns="108000">
            <a:normAutofit/>
          </a:bodyPr>
          <a:lstStyle>
            <a:lvl1pPr marL="172800" indent="-172800">
              <a:lnSpc>
                <a:spcPct val="120000"/>
              </a:lnSpc>
              <a:spcBef>
                <a:spcPts val="300"/>
              </a:spcBef>
              <a:spcAft>
                <a:spcPts val="0"/>
              </a:spcAft>
              <a:buFont typeface="System Font Regular"/>
              <a:buChar char="\"/>
              <a:defRPr sz="1200">
                <a:solidFill>
                  <a:schemeClr val="tx2"/>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US"/>
              <a:t>Click to edit Master text styles</a:t>
            </a:r>
          </a:p>
        </p:txBody>
      </p:sp>
      <p:sp>
        <p:nvSpPr>
          <p:cNvPr id="22" name="MODULAR">
            <a:extLst>
              <a:ext uri="{FF2B5EF4-FFF2-40B4-BE49-F238E27FC236}">
                <a16:creationId xmlns:a16="http://schemas.microsoft.com/office/drawing/2014/main" id="{F56ECA0B-A7BF-994C-9CB5-28BA979F20DA}"/>
              </a:ext>
            </a:extLst>
          </p:cNvPr>
          <p:cNvSpPr txBox="1"/>
          <p:nvPr userDrawn="1"/>
        </p:nvSpPr>
        <p:spPr>
          <a:xfrm>
            <a:off x="4185603" y="1191600"/>
            <a:ext cx="3823200" cy="4572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144000" rIns="144000" bIns="72000" anchor="b"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sz="1600" b="1">
                <a:solidFill>
                  <a:schemeClr val="bg1"/>
                </a:solidFill>
                <a:latin typeface="+mj-lt"/>
                <a:cs typeface="Arial Black" panose="020B0604020202020204" pitchFamily="34" charset="0"/>
              </a:rPr>
              <a:t>By the Numbers</a:t>
            </a:r>
          </a:p>
        </p:txBody>
      </p:sp>
      <p:sp>
        <p:nvSpPr>
          <p:cNvPr id="23" name="MODULAR">
            <a:extLst>
              <a:ext uri="{FF2B5EF4-FFF2-40B4-BE49-F238E27FC236}">
                <a16:creationId xmlns:a16="http://schemas.microsoft.com/office/drawing/2014/main" id="{DC63C15C-BD80-EA48-BB60-83355278FB08}"/>
              </a:ext>
            </a:extLst>
          </p:cNvPr>
          <p:cNvSpPr txBox="1"/>
          <p:nvPr userDrawn="1"/>
        </p:nvSpPr>
        <p:spPr>
          <a:xfrm>
            <a:off x="8008803" y="1191600"/>
            <a:ext cx="3823200" cy="4572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144000" rIns="144000" bIns="72000" anchor="b"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sz="1600" b="1">
                <a:solidFill>
                  <a:schemeClr val="bg1"/>
                </a:solidFill>
                <a:latin typeface="+mj-lt"/>
                <a:cs typeface="Arial Black" panose="020B0604020202020204" pitchFamily="34" charset="0"/>
              </a:rPr>
              <a:t>Path Forward</a:t>
            </a:r>
          </a:p>
        </p:txBody>
      </p:sp>
      <p:sp>
        <p:nvSpPr>
          <p:cNvPr id="4" name="Rectangle 3">
            <a:extLst>
              <a:ext uri="{FF2B5EF4-FFF2-40B4-BE49-F238E27FC236}">
                <a16:creationId xmlns:a16="http://schemas.microsoft.com/office/drawing/2014/main" id="{99E1805A-9021-CC43-A360-C95110142104}"/>
              </a:ext>
            </a:extLst>
          </p:cNvPr>
          <p:cNvSpPr/>
          <p:nvPr userDrawn="1"/>
        </p:nvSpPr>
        <p:spPr>
          <a:xfrm>
            <a:off x="4183197" y="1658996"/>
            <a:ext cx="3823200" cy="162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 name="Text Placeholder 5">
            <a:extLst>
              <a:ext uri="{FF2B5EF4-FFF2-40B4-BE49-F238E27FC236}">
                <a16:creationId xmlns:a16="http://schemas.microsoft.com/office/drawing/2014/main" id="{E21B2A0E-0CB5-CD47-AAB5-80FF5B0DA103}"/>
              </a:ext>
            </a:extLst>
          </p:cNvPr>
          <p:cNvSpPr>
            <a:spLocks noGrp="1"/>
          </p:cNvSpPr>
          <p:nvPr>
            <p:ph type="body" sz="quarter" idx="35" hasCustomPrompt="1"/>
          </p:nvPr>
        </p:nvSpPr>
        <p:spPr>
          <a:xfrm>
            <a:off x="4183197" y="1692000"/>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28" name="Text Placeholder 5">
            <a:extLst>
              <a:ext uri="{FF2B5EF4-FFF2-40B4-BE49-F238E27FC236}">
                <a16:creationId xmlns:a16="http://schemas.microsoft.com/office/drawing/2014/main" id="{C66D6D12-7A19-0D4A-BB8B-0192E0FCF43C}"/>
              </a:ext>
            </a:extLst>
          </p:cNvPr>
          <p:cNvSpPr>
            <a:spLocks noGrp="1"/>
          </p:cNvSpPr>
          <p:nvPr>
            <p:ph type="body" sz="quarter" idx="36" hasCustomPrompt="1"/>
          </p:nvPr>
        </p:nvSpPr>
        <p:spPr>
          <a:xfrm>
            <a:off x="4183197" y="1961617"/>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39" name="Text Placeholder 5">
            <a:extLst>
              <a:ext uri="{FF2B5EF4-FFF2-40B4-BE49-F238E27FC236}">
                <a16:creationId xmlns:a16="http://schemas.microsoft.com/office/drawing/2014/main" id="{B7D96D7A-48CB-B447-A2FD-6E30FEEE5665}"/>
              </a:ext>
            </a:extLst>
          </p:cNvPr>
          <p:cNvSpPr>
            <a:spLocks noGrp="1"/>
          </p:cNvSpPr>
          <p:nvPr>
            <p:ph type="body" sz="quarter" idx="37" hasCustomPrompt="1"/>
          </p:nvPr>
        </p:nvSpPr>
        <p:spPr>
          <a:xfrm>
            <a:off x="4183197" y="2185648"/>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40" name="Text Placeholder 5">
            <a:extLst>
              <a:ext uri="{FF2B5EF4-FFF2-40B4-BE49-F238E27FC236}">
                <a16:creationId xmlns:a16="http://schemas.microsoft.com/office/drawing/2014/main" id="{7983B739-5466-C145-B75A-CF0CB468F388}"/>
              </a:ext>
            </a:extLst>
          </p:cNvPr>
          <p:cNvSpPr>
            <a:spLocks noGrp="1"/>
          </p:cNvSpPr>
          <p:nvPr>
            <p:ph type="body" sz="quarter" idx="38" hasCustomPrompt="1"/>
          </p:nvPr>
        </p:nvSpPr>
        <p:spPr>
          <a:xfrm>
            <a:off x="4183197" y="2455647"/>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41" name="Text Placeholder 5">
            <a:extLst>
              <a:ext uri="{FF2B5EF4-FFF2-40B4-BE49-F238E27FC236}">
                <a16:creationId xmlns:a16="http://schemas.microsoft.com/office/drawing/2014/main" id="{F463D416-A086-5C4D-A9B7-8F1376A79B04}"/>
              </a:ext>
            </a:extLst>
          </p:cNvPr>
          <p:cNvSpPr>
            <a:spLocks noGrp="1"/>
          </p:cNvSpPr>
          <p:nvPr>
            <p:ph type="body" sz="quarter" idx="39" hasCustomPrompt="1"/>
          </p:nvPr>
        </p:nvSpPr>
        <p:spPr>
          <a:xfrm>
            <a:off x="4183197" y="2667600"/>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46" name="Text Placeholder 5">
            <a:extLst>
              <a:ext uri="{FF2B5EF4-FFF2-40B4-BE49-F238E27FC236}">
                <a16:creationId xmlns:a16="http://schemas.microsoft.com/office/drawing/2014/main" id="{43E35D16-DB44-494F-B16E-EBF37AB9D2E1}"/>
              </a:ext>
            </a:extLst>
          </p:cNvPr>
          <p:cNvSpPr>
            <a:spLocks noGrp="1"/>
          </p:cNvSpPr>
          <p:nvPr>
            <p:ph type="body" sz="quarter" idx="40" hasCustomPrompt="1"/>
          </p:nvPr>
        </p:nvSpPr>
        <p:spPr>
          <a:xfrm>
            <a:off x="4183197" y="2941759"/>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53" name="Rectangle 52">
            <a:extLst>
              <a:ext uri="{FF2B5EF4-FFF2-40B4-BE49-F238E27FC236}">
                <a16:creationId xmlns:a16="http://schemas.microsoft.com/office/drawing/2014/main" id="{27ED384A-F3DC-CB46-878B-6A7C7079B35E}"/>
              </a:ext>
            </a:extLst>
          </p:cNvPr>
          <p:cNvSpPr/>
          <p:nvPr userDrawn="1"/>
        </p:nvSpPr>
        <p:spPr>
          <a:xfrm>
            <a:off x="8001091" y="1658996"/>
            <a:ext cx="1274400" cy="162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4" name="Rectangle 53">
            <a:extLst>
              <a:ext uri="{FF2B5EF4-FFF2-40B4-BE49-F238E27FC236}">
                <a16:creationId xmlns:a16="http://schemas.microsoft.com/office/drawing/2014/main" id="{3F39B6F3-298F-EC49-AE17-D9541B0F1F7B}"/>
              </a:ext>
            </a:extLst>
          </p:cNvPr>
          <p:cNvSpPr/>
          <p:nvPr userDrawn="1"/>
        </p:nvSpPr>
        <p:spPr>
          <a:xfrm>
            <a:off x="9274589" y="1658996"/>
            <a:ext cx="1274400" cy="16272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5" name="Rectangle 54">
            <a:extLst>
              <a:ext uri="{FF2B5EF4-FFF2-40B4-BE49-F238E27FC236}">
                <a16:creationId xmlns:a16="http://schemas.microsoft.com/office/drawing/2014/main" id="{54391D6D-EF14-4745-90DE-11DB21FCB07A}"/>
              </a:ext>
            </a:extLst>
          </p:cNvPr>
          <p:cNvSpPr/>
          <p:nvPr userDrawn="1"/>
        </p:nvSpPr>
        <p:spPr>
          <a:xfrm>
            <a:off x="10548087" y="1658996"/>
            <a:ext cx="1274400" cy="16272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7" name="Text Placeholder 5">
            <a:extLst>
              <a:ext uri="{FF2B5EF4-FFF2-40B4-BE49-F238E27FC236}">
                <a16:creationId xmlns:a16="http://schemas.microsoft.com/office/drawing/2014/main" id="{FDD58003-D323-6041-BBF0-68D78F3F42E9}"/>
              </a:ext>
            </a:extLst>
          </p:cNvPr>
          <p:cNvSpPr>
            <a:spLocks noGrp="1"/>
          </p:cNvSpPr>
          <p:nvPr>
            <p:ph type="body" sz="quarter" idx="48" hasCustomPrompt="1"/>
          </p:nvPr>
        </p:nvSpPr>
        <p:spPr>
          <a:xfrm>
            <a:off x="8001091" y="2101717"/>
            <a:ext cx="1270800" cy="1094332"/>
          </a:xfrm>
        </p:spPr>
        <p:txBody>
          <a:bodyPr lIns="144000" tIns="0" rIns="144000" anchor="t" anchorCtr="0">
            <a:noAutofit/>
          </a:bodyPr>
          <a:lstStyle>
            <a:lvl1pPr marL="0" indent="0">
              <a:buNone/>
              <a:defRPr sz="105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59" name="Text Placeholder 5">
            <a:extLst>
              <a:ext uri="{FF2B5EF4-FFF2-40B4-BE49-F238E27FC236}">
                <a16:creationId xmlns:a16="http://schemas.microsoft.com/office/drawing/2014/main" id="{17F731C8-5AA3-5B45-A08A-A9AAD3593A13}"/>
              </a:ext>
            </a:extLst>
          </p:cNvPr>
          <p:cNvSpPr>
            <a:spLocks noGrp="1"/>
          </p:cNvSpPr>
          <p:nvPr>
            <p:ph type="body" sz="quarter" idx="50" hasCustomPrompt="1"/>
          </p:nvPr>
        </p:nvSpPr>
        <p:spPr>
          <a:xfrm>
            <a:off x="9274589" y="2101717"/>
            <a:ext cx="1270800" cy="1094332"/>
          </a:xfrm>
        </p:spPr>
        <p:txBody>
          <a:bodyPr lIns="144000" tIns="0" rIns="144000" anchor="t" anchorCtr="0">
            <a:noAutofit/>
          </a:bodyPr>
          <a:lstStyle>
            <a:lvl1pPr marL="0" indent="0">
              <a:buNone/>
              <a:defRPr sz="105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61" name="Text Placeholder 5">
            <a:extLst>
              <a:ext uri="{FF2B5EF4-FFF2-40B4-BE49-F238E27FC236}">
                <a16:creationId xmlns:a16="http://schemas.microsoft.com/office/drawing/2014/main" id="{B870321F-7806-8847-92DE-6106433EA6AC}"/>
              </a:ext>
            </a:extLst>
          </p:cNvPr>
          <p:cNvSpPr>
            <a:spLocks noGrp="1"/>
          </p:cNvSpPr>
          <p:nvPr>
            <p:ph type="body" sz="quarter" idx="52" hasCustomPrompt="1"/>
          </p:nvPr>
        </p:nvSpPr>
        <p:spPr>
          <a:xfrm>
            <a:off x="10548087" y="2101717"/>
            <a:ext cx="1270800" cy="1094332"/>
          </a:xfrm>
        </p:spPr>
        <p:txBody>
          <a:bodyPr lIns="144000" tIns="0" rIns="144000" anchor="t" anchorCtr="0">
            <a:noAutofit/>
          </a:bodyPr>
          <a:lstStyle>
            <a:lvl1pPr marL="0" indent="0">
              <a:buNone/>
              <a:defRPr sz="105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65" name="MODULAR">
            <a:extLst>
              <a:ext uri="{FF2B5EF4-FFF2-40B4-BE49-F238E27FC236}">
                <a16:creationId xmlns:a16="http://schemas.microsoft.com/office/drawing/2014/main" id="{755A097C-E186-E64F-A64B-40C022D5715F}"/>
              </a:ext>
            </a:extLst>
          </p:cNvPr>
          <p:cNvSpPr txBox="1"/>
          <p:nvPr userDrawn="1"/>
        </p:nvSpPr>
        <p:spPr>
          <a:xfrm>
            <a:off x="359999" y="3391200"/>
            <a:ext cx="3823200" cy="4572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144000" rIns="144000" bIns="72000" anchor="b"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sz="1600" b="1">
                <a:solidFill>
                  <a:schemeClr val="bg1"/>
                </a:solidFill>
                <a:latin typeface="+mj-lt"/>
                <a:cs typeface="Arial Black" panose="020B0604020202020204" pitchFamily="34" charset="0"/>
              </a:rPr>
              <a:t>Relationship Highlights</a:t>
            </a:r>
          </a:p>
        </p:txBody>
      </p:sp>
      <p:sp>
        <p:nvSpPr>
          <p:cNvPr id="14" name="Rectangle 13">
            <a:extLst>
              <a:ext uri="{FF2B5EF4-FFF2-40B4-BE49-F238E27FC236}">
                <a16:creationId xmlns:a16="http://schemas.microsoft.com/office/drawing/2014/main" id="{F1328944-431C-854A-B882-7B0D09F17948}"/>
              </a:ext>
            </a:extLst>
          </p:cNvPr>
          <p:cNvSpPr/>
          <p:nvPr userDrawn="1"/>
        </p:nvSpPr>
        <p:spPr>
          <a:xfrm>
            <a:off x="358775" y="3848399"/>
            <a:ext cx="2844000" cy="245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9" name="Rectangle 68">
            <a:extLst>
              <a:ext uri="{FF2B5EF4-FFF2-40B4-BE49-F238E27FC236}">
                <a16:creationId xmlns:a16="http://schemas.microsoft.com/office/drawing/2014/main" id="{D8B29AEB-8E8D-3043-87F6-E5181BF8BEEA}"/>
              </a:ext>
            </a:extLst>
          </p:cNvPr>
          <p:cNvSpPr/>
          <p:nvPr userDrawn="1"/>
        </p:nvSpPr>
        <p:spPr>
          <a:xfrm>
            <a:off x="3232012" y="3848399"/>
            <a:ext cx="2844000" cy="245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0" name="Rectangle 69">
            <a:extLst>
              <a:ext uri="{FF2B5EF4-FFF2-40B4-BE49-F238E27FC236}">
                <a16:creationId xmlns:a16="http://schemas.microsoft.com/office/drawing/2014/main" id="{518F88E7-BE7F-D044-B699-6B9C62C2A008}"/>
              </a:ext>
            </a:extLst>
          </p:cNvPr>
          <p:cNvSpPr/>
          <p:nvPr userDrawn="1"/>
        </p:nvSpPr>
        <p:spPr>
          <a:xfrm>
            <a:off x="6105249" y="3848399"/>
            <a:ext cx="2844000" cy="245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1" name="Rectangle 70">
            <a:extLst>
              <a:ext uri="{FF2B5EF4-FFF2-40B4-BE49-F238E27FC236}">
                <a16:creationId xmlns:a16="http://schemas.microsoft.com/office/drawing/2014/main" id="{D7678E8E-55E2-2144-8775-A7AD6B4EBD83}"/>
              </a:ext>
            </a:extLst>
          </p:cNvPr>
          <p:cNvSpPr/>
          <p:nvPr userDrawn="1"/>
        </p:nvSpPr>
        <p:spPr>
          <a:xfrm>
            <a:off x="8978487" y="3848399"/>
            <a:ext cx="2844000" cy="245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2" name="Text Placeholder 71">
            <a:extLst>
              <a:ext uri="{FF2B5EF4-FFF2-40B4-BE49-F238E27FC236}">
                <a16:creationId xmlns:a16="http://schemas.microsoft.com/office/drawing/2014/main" id="{9D2BA56E-68B3-8349-A2AB-2231F8434E46}"/>
              </a:ext>
            </a:extLst>
          </p:cNvPr>
          <p:cNvSpPr>
            <a:spLocks noGrp="1"/>
          </p:cNvSpPr>
          <p:nvPr>
            <p:ph type="body" sz="quarter" idx="53" hasCustomPrompt="1"/>
          </p:nvPr>
        </p:nvSpPr>
        <p:spPr>
          <a:xfrm>
            <a:off x="355600" y="3848100"/>
            <a:ext cx="2844000" cy="459329"/>
          </a:xfrm>
        </p:spPr>
        <p:txBody>
          <a:bodyPr lIns="144000" tIns="144000" rIns="144000" bIns="72000">
            <a:spAutoFit/>
          </a:bodyPr>
          <a:lstStyle>
            <a:lvl1pPr marL="0" indent="0">
              <a:buNone/>
              <a:defRPr sz="1400" b="1" i="0">
                <a:latin typeface="Arial Black" panose="020B0604020202020204" pitchFamily="34" charset="0"/>
                <a:cs typeface="Arial Black" panose="020B0604020202020204" pitchFamily="34" charset="0"/>
              </a:defRPr>
            </a:lvl1pPr>
            <a:lvl2pPr>
              <a:defRPr sz="1400"/>
            </a:lvl2pPr>
            <a:lvl3pPr>
              <a:defRPr sz="1400"/>
            </a:lvl3pPr>
            <a:lvl4pPr>
              <a:defRPr sz="1400"/>
            </a:lvl4pPr>
            <a:lvl5pPr>
              <a:defRPr sz="1400"/>
            </a:lvl5pPr>
          </a:lstStyle>
          <a:p>
            <a:pPr lvl="0"/>
            <a:r>
              <a:rPr lang="en-GB"/>
              <a:t>Title</a:t>
            </a:r>
            <a:endParaRPr lang="ar-SA"/>
          </a:p>
        </p:txBody>
      </p:sp>
      <p:sp>
        <p:nvSpPr>
          <p:cNvPr id="75" name="Text Placeholder 74">
            <a:extLst>
              <a:ext uri="{FF2B5EF4-FFF2-40B4-BE49-F238E27FC236}">
                <a16:creationId xmlns:a16="http://schemas.microsoft.com/office/drawing/2014/main" id="{0B06885E-0485-6946-BC2B-C8747D49FD6F}"/>
              </a:ext>
            </a:extLst>
          </p:cNvPr>
          <p:cNvSpPr>
            <a:spLocks noGrp="1"/>
          </p:cNvSpPr>
          <p:nvPr>
            <p:ph type="body" sz="quarter" idx="54"/>
          </p:nvPr>
        </p:nvSpPr>
        <p:spPr>
          <a:xfrm>
            <a:off x="358775" y="4306888"/>
            <a:ext cx="2844000" cy="1993900"/>
          </a:xfrm>
          <a:solidFill>
            <a:schemeClr val="tx1">
              <a:lumMod val="90000"/>
              <a:lumOff val="10000"/>
            </a:schemeClr>
          </a:solidFill>
        </p:spPr>
        <p:txBody>
          <a:bodyPr lIns="144000" tIns="144000" rIns="144000">
            <a:normAutofit/>
          </a:bodyPr>
          <a:lstStyle>
            <a:lvl1pPr>
              <a:spcBef>
                <a:spcPts val="300"/>
              </a:spcBef>
              <a:defRPr sz="1100">
                <a:solidFill>
                  <a:schemeClr val="tx2">
                    <a:lumMod val="20000"/>
                    <a:lumOff val="80000"/>
                  </a:schemeClr>
                </a:solidFill>
              </a:defRPr>
            </a:lvl1pPr>
            <a:lvl2pPr>
              <a:spcBef>
                <a:spcPts val="300"/>
              </a:spcBef>
              <a:defRPr sz="1100">
                <a:solidFill>
                  <a:schemeClr val="tx2">
                    <a:lumMod val="20000"/>
                    <a:lumOff val="80000"/>
                  </a:schemeClr>
                </a:solidFill>
              </a:defRPr>
            </a:lvl2pPr>
            <a:lvl3pPr>
              <a:spcBef>
                <a:spcPts val="300"/>
              </a:spcBef>
              <a:defRPr sz="1100">
                <a:solidFill>
                  <a:schemeClr val="tx2">
                    <a:lumMod val="20000"/>
                    <a:lumOff val="80000"/>
                  </a:schemeClr>
                </a:solidFill>
              </a:defRPr>
            </a:lvl3pPr>
            <a:lvl4pPr>
              <a:spcBef>
                <a:spcPts val="300"/>
              </a:spcBef>
              <a:defRPr sz="1100">
                <a:solidFill>
                  <a:schemeClr val="tx2">
                    <a:lumMod val="20000"/>
                    <a:lumOff val="80000"/>
                  </a:schemeClr>
                </a:solidFill>
              </a:defRPr>
            </a:lvl4pPr>
            <a:lvl5pPr>
              <a:spcBef>
                <a:spcPts val="300"/>
              </a:spcBef>
              <a:defRPr sz="1100">
                <a:solidFill>
                  <a:schemeClr val="tx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80" name="Text Placeholder 71">
            <a:extLst>
              <a:ext uri="{FF2B5EF4-FFF2-40B4-BE49-F238E27FC236}">
                <a16:creationId xmlns:a16="http://schemas.microsoft.com/office/drawing/2014/main" id="{17D6F7C9-E666-3642-9E4F-F7E27E0A68E3}"/>
              </a:ext>
            </a:extLst>
          </p:cNvPr>
          <p:cNvSpPr>
            <a:spLocks noGrp="1"/>
          </p:cNvSpPr>
          <p:nvPr>
            <p:ph type="body" sz="quarter" idx="55" hasCustomPrompt="1"/>
          </p:nvPr>
        </p:nvSpPr>
        <p:spPr>
          <a:xfrm>
            <a:off x="3237018" y="3848100"/>
            <a:ext cx="2844000" cy="459329"/>
          </a:xfrm>
        </p:spPr>
        <p:txBody>
          <a:bodyPr lIns="144000" tIns="144000" rIns="144000" bIns="72000">
            <a:spAutoFit/>
          </a:bodyPr>
          <a:lstStyle>
            <a:lvl1pPr marL="0" indent="0">
              <a:buNone/>
              <a:defRPr sz="1400" b="1" i="0">
                <a:latin typeface="Arial Black" panose="020B0604020202020204" pitchFamily="34" charset="0"/>
                <a:cs typeface="Arial Black" panose="020B0604020202020204" pitchFamily="34" charset="0"/>
              </a:defRPr>
            </a:lvl1pPr>
            <a:lvl2pPr>
              <a:defRPr sz="1400"/>
            </a:lvl2pPr>
            <a:lvl3pPr>
              <a:defRPr sz="1400"/>
            </a:lvl3pPr>
            <a:lvl4pPr>
              <a:defRPr sz="1400"/>
            </a:lvl4pPr>
            <a:lvl5pPr>
              <a:defRPr sz="1400"/>
            </a:lvl5pPr>
          </a:lstStyle>
          <a:p>
            <a:pPr lvl="0"/>
            <a:r>
              <a:rPr lang="en-GB"/>
              <a:t>Title</a:t>
            </a:r>
            <a:endParaRPr lang="ar-SA"/>
          </a:p>
        </p:txBody>
      </p:sp>
      <p:sp>
        <p:nvSpPr>
          <p:cNvPr id="81" name="Text Placeholder 74">
            <a:extLst>
              <a:ext uri="{FF2B5EF4-FFF2-40B4-BE49-F238E27FC236}">
                <a16:creationId xmlns:a16="http://schemas.microsoft.com/office/drawing/2014/main" id="{111DDA48-E1D4-3746-B04F-91E47AD8303B}"/>
              </a:ext>
            </a:extLst>
          </p:cNvPr>
          <p:cNvSpPr>
            <a:spLocks noGrp="1"/>
          </p:cNvSpPr>
          <p:nvPr>
            <p:ph type="body" sz="quarter" idx="56"/>
          </p:nvPr>
        </p:nvSpPr>
        <p:spPr>
          <a:xfrm>
            <a:off x="3240193" y="4306888"/>
            <a:ext cx="2844000" cy="1993900"/>
          </a:xfrm>
          <a:solidFill>
            <a:schemeClr val="tx1">
              <a:lumMod val="90000"/>
              <a:lumOff val="10000"/>
            </a:schemeClr>
          </a:solidFill>
        </p:spPr>
        <p:txBody>
          <a:bodyPr lIns="144000" tIns="144000" rIns="144000">
            <a:normAutofit/>
          </a:bodyPr>
          <a:lstStyle>
            <a:lvl1pPr>
              <a:spcBef>
                <a:spcPts val="300"/>
              </a:spcBef>
              <a:defRPr sz="1100">
                <a:solidFill>
                  <a:schemeClr val="tx2">
                    <a:lumMod val="20000"/>
                    <a:lumOff val="80000"/>
                  </a:schemeClr>
                </a:solidFill>
              </a:defRPr>
            </a:lvl1pPr>
            <a:lvl2pPr>
              <a:spcBef>
                <a:spcPts val="300"/>
              </a:spcBef>
              <a:defRPr sz="1100">
                <a:solidFill>
                  <a:schemeClr val="tx2">
                    <a:lumMod val="20000"/>
                    <a:lumOff val="80000"/>
                  </a:schemeClr>
                </a:solidFill>
              </a:defRPr>
            </a:lvl2pPr>
            <a:lvl3pPr>
              <a:spcBef>
                <a:spcPts val="300"/>
              </a:spcBef>
              <a:defRPr sz="1100">
                <a:solidFill>
                  <a:schemeClr val="tx2">
                    <a:lumMod val="20000"/>
                    <a:lumOff val="80000"/>
                  </a:schemeClr>
                </a:solidFill>
              </a:defRPr>
            </a:lvl3pPr>
            <a:lvl4pPr>
              <a:spcBef>
                <a:spcPts val="300"/>
              </a:spcBef>
              <a:defRPr sz="1100">
                <a:solidFill>
                  <a:schemeClr val="tx2">
                    <a:lumMod val="20000"/>
                    <a:lumOff val="80000"/>
                  </a:schemeClr>
                </a:solidFill>
              </a:defRPr>
            </a:lvl4pPr>
            <a:lvl5pPr>
              <a:spcBef>
                <a:spcPts val="300"/>
              </a:spcBef>
              <a:defRPr sz="1100">
                <a:solidFill>
                  <a:schemeClr val="tx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82" name="Text Placeholder 71">
            <a:extLst>
              <a:ext uri="{FF2B5EF4-FFF2-40B4-BE49-F238E27FC236}">
                <a16:creationId xmlns:a16="http://schemas.microsoft.com/office/drawing/2014/main" id="{30AB42B5-7E03-B74D-84D6-DF67096D1248}"/>
              </a:ext>
            </a:extLst>
          </p:cNvPr>
          <p:cNvSpPr>
            <a:spLocks noGrp="1"/>
          </p:cNvSpPr>
          <p:nvPr>
            <p:ph type="body" sz="quarter" idx="57" hasCustomPrompt="1"/>
          </p:nvPr>
        </p:nvSpPr>
        <p:spPr>
          <a:xfrm>
            <a:off x="6107807" y="3848100"/>
            <a:ext cx="2844000" cy="459329"/>
          </a:xfrm>
        </p:spPr>
        <p:txBody>
          <a:bodyPr lIns="144000" tIns="144000" rIns="144000" bIns="72000">
            <a:spAutoFit/>
          </a:bodyPr>
          <a:lstStyle>
            <a:lvl1pPr marL="0" indent="0">
              <a:buNone/>
              <a:defRPr sz="1400" b="1" i="0">
                <a:latin typeface="Arial Black" panose="020B0604020202020204" pitchFamily="34" charset="0"/>
                <a:cs typeface="Arial Black" panose="020B0604020202020204" pitchFamily="34" charset="0"/>
              </a:defRPr>
            </a:lvl1pPr>
            <a:lvl2pPr>
              <a:defRPr sz="1400"/>
            </a:lvl2pPr>
            <a:lvl3pPr>
              <a:defRPr sz="1400"/>
            </a:lvl3pPr>
            <a:lvl4pPr>
              <a:defRPr sz="1400"/>
            </a:lvl4pPr>
            <a:lvl5pPr>
              <a:defRPr sz="1400"/>
            </a:lvl5pPr>
          </a:lstStyle>
          <a:p>
            <a:pPr lvl="0"/>
            <a:r>
              <a:rPr lang="en-GB"/>
              <a:t>Title</a:t>
            </a:r>
            <a:endParaRPr lang="ar-SA"/>
          </a:p>
        </p:txBody>
      </p:sp>
      <p:sp>
        <p:nvSpPr>
          <p:cNvPr id="83" name="Text Placeholder 74">
            <a:extLst>
              <a:ext uri="{FF2B5EF4-FFF2-40B4-BE49-F238E27FC236}">
                <a16:creationId xmlns:a16="http://schemas.microsoft.com/office/drawing/2014/main" id="{3CD1E7F4-5AB7-D84A-BA5B-0EA19905197B}"/>
              </a:ext>
            </a:extLst>
          </p:cNvPr>
          <p:cNvSpPr>
            <a:spLocks noGrp="1"/>
          </p:cNvSpPr>
          <p:nvPr>
            <p:ph type="body" sz="quarter" idx="58"/>
          </p:nvPr>
        </p:nvSpPr>
        <p:spPr>
          <a:xfrm>
            <a:off x="6110982" y="4306888"/>
            <a:ext cx="2844000" cy="1993900"/>
          </a:xfrm>
          <a:solidFill>
            <a:schemeClr val="tx1">
              <a:lumMod val="90000"/>
              <a:lumOff val="10000"/>
            </a:schemeClr>
          </a:solidFill>
        </p:spPr>
        <p:txBody>
          <a:bodyPr lIns="144000" tIns="144000" rIns="144000">
            <a:normAutofit/>
          </a:bodyPr>
          <a:lstStyle>
            <a:lvl1pPr>
              <a:spcBef>
                <a:spcPts val="300"/>
              </a:spcBef>
              <a:defRPr sz="1100">
                <a:solidFill>
                  <a:schemeClr val="tx2">
                    <a:lumMod val="20000"/>
                    <a:lumOff val="80000"/>
                  </a:schemeClr>
                </a:solidFill>
              </a:defRPr>
            </a:lvl1pPr>
            <a:lvl2pPr>
              <a:spcBef>
                <a:spcPts val="300"/>
              </a:spcBef>
              <a:defRPr sz="1100">
                <a:solidFill>
                  <a:schemeClr val="tx2">
                    <a:lumMod val="20000"/>
                    <a:lumOff val="80000"/>
                  </a:schemeClr>
                </a:solidFill>
              </a:defRPr>
            </a:lvl2pPr>
            <a:lvl3pPr>
              <a:spcBef>
                <a:spcPts val="300"/>
              </a:spcBef>
              <a:defRPr sz="1100">
                <a:solidFill>
                  <a:schemeClr val="tx2">
                    <a:lumMod val="20000"/>
                    <a:lumOff val="80000"/>
                  </a:schemeClr>
                </a:solidFill>
              </a:defRPr>
            </a:lvl3pPr>
            <a:lvl4pPr>
              <a:spcBef>
                <a:spcPts val="300"/>
              </a:spcBef>
              <a:defRPr sz="1100">
                <a:solidFill>
                  <a:schemeClr val="tx2">
                    <a:lumMod val="20000"/>
                    <a:lumOff val="80000"/>
                  </a:schemeClr>
                </a:solidFill>
              </a:defRPr>
            </a:lvl4pPr>
            <a:lvl5pPr>
              <a:spcBef>
                <a:spcPts val="300"/>
              </a:spcBef>
              <a:defRPr sz="1100">
                <a:solidFill>
                  <a:schemeClr val="tx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84" name="Text Placeholder 71">
            <a:extLst>
              <a:ext uri="{FF2B5EF4-FFF2-40B4-BE49-F238E27FC236}">
                <a16:creationId xmlns:a16="http://schemas.microsoft.com/office/drawing/2014/main" id="{7B2D0F9F-2548-1D41-B406-A0A0284B7E99}"/>
              </a:ext>
            </a:extLst>
          </p:cNvPr>
          <p:cNvSpPr>
            <a:spLocks noGrp="1"/>
          </p:cNvSpPr>
          <p:nvPr>
            <p:ph type="body" sz="quarter" idx="59" hasCustomPrompt="1"/>
          </p:nvPr>
        </p:nvSpPr>
        <p:spPr>
          <a:xfrm>
            <a:off x="8983913" y="3848100"/>
            <a:ext cx="2844000" cy="459329"/>
          </a:xfrm>
        </p:spPr>
        <p:txBody>
          <a:bodyPr lIns="144000" tIns="144000" rIns="144000" bIns="72000">
            <a:spAutoFit/>
          </a:bodyPr>
          <a:lstStyle>
            <a:lvl1pPr marL="0" indent="0">
              <a:buNone/>
              <a:defRPr sz="1400" b="1" i="0">
                <a:latin typeface="Arial Black" panose="020B0604020202020204" pitchFamily="34" charset="0"/>
                <a:cs typeface="Arial Black" panose="020B0604020202020204" pitchFamily="34" charset="0"/>
              </a:defRPr>
            </a:lvl1pPr>
            <a:lvl2pPr>
              <a:defRPr sz="1400"/>
            </a:lvl2pPr>
            <a:lvl3pPr>
              <a:defRPr sz="1400"/>
            </a:lvl3pPr>
            <a:lvl4pPr>
              <a:defRPr sz="1400"/>
            </a:lvl4pPr>
            <a:lvl5pPr>
              <a:defRPr sz="1400"/>
            </a:lvl5pPr>
          </a:lstStyle>
          <a:p>
            <a:pPr lvl="0"/>
            <a:r>
              <a:rPr lang="en-GB"/>
              <a:t>Title</a:t>
            </a:r>
            <a:endParaRPr lang="ar-SA"/>
          </a:p>
        </p:txBody>
      </p:sp>
      <p:sp>
        <p:nvSpPr>
          <p:cNvPr id="85" name="Text Placeholder 74">
            <a:extLst>
              <a:ext uri="{FF2B5EF4-FFF2-40B4-BE49-F238E27FC236}">
                <a16:creationId xmlns:a16="http://schemas.microsoft.com/office/drawing/2014/main" id="{C3DB5BCE-E9BA-E34F-A56A-4C20A41F8581}"/>
              </a:ext>
            </a:extLst>
          </p:cNvPr>
          <p:cNvSpPr>
            <a:spLocks noGrp="1"/>
          </p:cNvSpPr>
          <p:nvPr>
            <p:ph type="body" sz="quarter" idx="60"/>
          </p:nvPr>
        </p:nvSpPr>
        <p:spPr>
          <a:xfrm>
            <a:off x="8987088" y="4306888"/>
            <a:ext cx="2844000" cy="1993900"/>
          </a:xfrm>
          <a:solidFill>
            <a:schemeClr val="tx1">
              <a:lumMod val="90000"/>
              <a:lumOff val="10000"/>
            </a:schemeClr>
          </a:solidFill>
        </p:spPr>
        <p:txBody>
          <a:bodyPr lIns="144000" tIns="144000" rIns="144000">
            <a:normAutofit/>
          </a:bodyPr>
          <a:lstStyle>
            <a:lvl1pPr>
              <a:spcBef>
                <a:spcPts val="300"/>
              </a:spcBef>
              <a:defRPr sz="1100">
                <a:solidFill>
                  <a:schemeClr val="tx2">
                    <a:lumMod val="20000"/>
                    <a:lumOff val="80000"/>
                  </a:schemeClr>
                </a:solidFill>
              </a:defRPr>
            </a:lvl1pPr>
            <a:lvl2pPr>
              <a:spcBef>
                <a:spcPts val="300"/>
              </a:spcBef>
              <a:defRPr sz="1100">
                <a:solidFill>
                  <a:schemeClr val="tx2">
                    <a:lumMod val="20000"/>
                    <a:lumOff val="80000"/>
                  </a:schemeClr>
                </a:solidFill>
              </a:defRPr>
            </a:lvl2pPr>
            <a:lvl3pPr>
              <a:spcBef>
                <a:spcPts val="300"/>
              </a:spcBef>
              <a:defRPr sz="1100">
                <a:solidFill>
                  <a:schemeClr val="tx2">
                    <a:lumMod val="20000"/>
                    <a:lumOff val="80000"/>
                  </a:schemeClr>
                </a:solidFill>
              </a:defRPr>
            </a:lvl3pPr>
            <a:lvl4pPr>
              <a:spcBef>
                <a:spcPts val="300"/>
              </a:spcBef>
              <a:defRPr sz="1100">
                <a:solidFill>
                  <a:schemeClr val="tx2">
                    <a:lumMod val="20000"/>
                    <a:lumOff val="80000"/>
                  </a:schemeClr>
                </a:solidFill>
              </a:defRPr>
            </a:lvl4pPr>
            <a:lvl5pPr>
              <a:spcBef>
                <a:spcPts val="300"/>
              </a:spcBef>
              <a:defRPr sz="1100">
                <a:solidFill>
                  <a:schemeClr val="tx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93" name="Text Placeholder 5">
            <a:extLst>
              <a:ext uri="{FF2B5EF4-FFF2-40B4-BE49-F238E27FC236}">
                <a16:creationId xmlns:a16="http://schemas.microsoft.com/office/drawing/2014/main" id="{535EF690-9783-784D-ADB3-0E7C70A90219}"/>
              </a:ext>
            </a:extLst>
          </p:cNvPr>
          <p:cNvSpPr>
            <a:spLocks noGrp="1"/>
          </p:cNvSpPr>
          <p:nvPr>
            <p:ph type="body" sz="quarter" idx="61" hasCustomPrompt="1"/>
          </p:nvPr>
        </p:nvSpPr>
        <p:spPr>
          <a:xfrm>
            <a:off x="6089956" y="1692000"/>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94" name="Text Placeholder 5">
            <a:extLst>
              <a:ext uri="{FF2B5EF4-FFF2-40B4-BE49-F238E27FC236}">
                <a16:creationId xmlns:a16="http://schemas.microsoft.com/office/drawing/2014/main" id="{0B5AA781-1A67-9E4C-A00D-ABD7959DA2B7}"/>
              </a:ext>
            </a:extLst>
          </p:cNvPr>
          <p:cNvSpPr>
            <a:spLocks noGrp="1"/>
          </p:cNvSpPr>
          <p:nvPr>
            <p:ph type="body" sz="quarter" idx="62" hasCustomPrompt="1"/>
          </p:nvPr>
        </p:nvSpPr>
        <p:spPr>
          <a:xfrm>
            <a:off x="6089956" y="1961617"/>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95" name="Text Placeholder 5">
            <a:extLst>
              <a:ext uri="{FF2B5EF4-FFF2-40B4-BE49-F238E27FC236}">
                <a16:creationId xmlns:a16="http://schemas.microsoft.com/office/drawing/2014/main" id="{342AD4E1-DE3F-B34B-8ED8-E50D1E9D2701}"/>
              </a:ext>
            </a:extLst>
          </p:cNvPr>
          <p:cNvSpPr>
            <a:spLocks noGrp="1"/>
          </p:cNvSpPr>
          <p:nvPr>
            <p:ph type="body" sz="quarter" idx="63" hasCustomPrompt="1"/>
          </p:nvPr>
        </p:nvSpPr>
        <p:spPr>
          <a:xfrm>
            <a:off x="6089956" y="2185648"/>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96" name="Text Placeholder 5">
            <a:extLst>
              <a:ext uri="{FF2B5EF4-FFF2-40B4-BE49-F238E27FC236}">
                <a16:creationId xmlns:a16="http://schemas.microsoft.com/office/drawing/2014/main" id="{F3CAC616-27BE-E742-9495-B1465449C26A}"/>
              </a:ext>
            </a:extLst>
          </p:cNvPr>
          <p:cNvSpPr>
            <a:spLocks noGrp="1"/>
          </p:cNvSpPr>
          <p:nvPr>
            <p:ph type="body" sz="quarter" idx="64" hasCustomPrompt="1"/>
          </p:nvPr>
        </p:nvSpPr>
        <p:spPr>
          <a:xfrm>
            <a:off x="6089956" y="2455647"/>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97" name="Text Placeholder 5">
            <a:extLst>
              <a:ext uri="{FF2B5EF4-FFF2-40B4-BE49-F238E27FC236}">
                <a16:creationId xmlns:a16="http://schemas.microsoft.com/office/drawing/2014/main" id="{B18FBD31-7944-CC4A-A942-6BB1F86F7B76}"/>
              </a:ext>
            </a:extLst>
          </p:cNvPr>
          <p:cNvSpPr>
            <a:spLocks noGrp="1"/>
          </p:cNvSpPr>
          <p:nvPr>
            <p:ph type="body" sz="quarter" idx="65" hasCustomPrompt="1"/>
          </p:nvPr>
        </p:nvSpPr>
        <p:spPr>
          <a:xfrm>
            <a:off x="6089956" y="2667600"/>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98" name="Text Placeholder 5">
            <a:extLst>
              <a:ext uri="{FF2B5EF4-FFF2-40B4-BE49-F238E27FC236}">
                <a16:creationId xmlns:a16="http://schemas.microsoft.com/office/drawing/2014/main" id="{BD2D5BBF-7FB5-6C45-B229-ADCB028D11F6}"/>
              </a:ext>
            </a:extLst>
          </p:cNvPr>
          <p:cNvSpPr>
            <a:spLocks noGrp="1"/>
          </p:cNvSpPr>
          <p:nvPr>
            <p:ph type="body" sz="quarter" idx="66" hasCustomPrompt="1"/>
          </p:nvPr>
        </p:nvSpPr>
        <p:spPr>
          <a:xfrm>
            <a:off x="6089956" y="2941759"/>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101" name="TextBox 100">
            <a:extLst>
              <a:ext uri="{FF2B5EF4-FFF2-40B4-BE49-F238E27FC236}">
                <a16:creationId xmlns:a16="http://schemas.microsoft.com/office/drawing/2014/main" id="{42F6A825-B305-1041-8246-ACC0698904CC}"/>
              </a:ext>
            </a:extLst>
          </p:cNvPr>
          <p:cNvSpPr txBox="1"/>
          <p:nvPr userDrawn="1"/>
        </p:nvSpPr>
        <p:spPr>
          <a:xfrm>
            <a:off x="8004254" y="1737564"/>
            <a:ext cx="1274400" cy="353943"/>
          </a:xfrm>
          <a:prstGeom prst="rect">
            <a:avLst/>
          </a:prstGeom>
          <a:noFill/>
        </p:spPr>
        <p:txBody>
          <a:bodyPr wrap="square" lIns="144000" rtlCol="0">
            <a:spAutoFit/>
          </a:bodyPr>
          <a:lstStyle/>
          <a:p>
            <a:r>
              <a:rPr lang="en-US" sz="1700" b="1" i="0">
                <a:solidFill>
                  <a:schemeClr val="accent2"/>
                </a:solidFill>
                <a:latin typeface="Arial Black" panose="020B0604020202020204" pitchFamily="34" charset="0"/>
                <a:cs typeface="Arial Black" panose="020B0604020202020204" pitchFamily="34" charset="0"/>
              </a:rPr>
              <a:t>1.</a:t>
            </a:r>
            <a:endParaRPr lang="ar-SA" sz="1700" b="1" i="0">
              <a:solidFill>
                <a:schemeClr val="accent2"/>
              </a:solidFill>
              <a:latin typeface="Arial Black" panose="020B0604020202020204" pitchFamily="34" charset="0"/>
              <a:cs typeface="Arial Black" panose="020B0604020202020204" pitchFamily="34" charset="0"/>
            </a:endParaRPr>
          </a:p>
        </p:txBody>
      </p:sp>
      <p:sp>
        <p:nvSpPr>
          <p:cNvPr id="102" name="TextBox 101">
            <a:extLst>
              <a:ext uri="{FF2B5EF4-FFF2-40B4-BE49-F238E27FC236}">
                <a16:creationId xmlns:a16="http://schemas.microsoft.com/office/drawing/2014/main" id="{FAF9D9FE-0ED3-B241-9C62-5A236539108A}"/>
              </a:ext>
            </a:extLst>
          </p:cNvPr>
          <p:cNvSpPr txBox="1"/>
          <p:nvPr userDrawn="1"/>
        </p:nvSpPr>
        <p:spPr>
          <a:xfrm>
            <a:off x="9274589" y="1737564"/>
            <a:ext cx="1274400" cy="353943"/>
          </a:xfrm>
          <a:prstGeom prst="rect">
            <a:avLst/>
          </a:prstGeom>
          <a:noFill/>
        </p:spPr>
        <p:txBody>
          <a:bodyPr wrap="square" lIns="144000" rtlCol="0">
            <a:spAutoFit/>
          </a:bodyPr>
          <a:lstStyle/>
          <a:p>
            <a:r>
              <a:rPr lang="en-US" sz="1700" b="1" i="0">
                <a:solidFill>
                  <a:schemeClr val="accent2"/>
                </a:solidFill>
                <a:latin typeface="Arial Black" panose="020B0604020202020204" pitchFamily="34" charset="0"/>
                <a:cs typeface="Arial Black" panose="020B0604020202020204" pitchFamily="34" charset="0"/>
              </a:rPr>
              <a:t>2.</a:t>
            </a:r>
            <a:endParaRPr lang="ar-SA" sz="1700" b="1" i="0">
              <a:solidFill>
                <a:schemeClr val="accent2"/>
              </a:solidFill>
              <a:latin typeface="Arial Black" panose="020B0604020202020204" pitchFamily="34" charset="0"/>
              <a:cs typeface="Arial Black" panose="020B0604020202020204" pitchFamily="34" charset="0"/>
            </a:endParaRPr>
          </a:p>
        </p:txBody>
      </p:sp>
      <p:sp>
        <p:nvSpPr>
          <p:cNvPr id="103" name="TextBox 102">
            <a:extLst>
              <a:ext uri="{FF2B5EF4-FFF2-40B4-BE49-F238E27FC236}">
                <a16:creationId xmlns:a16="http://schemas.microsoft.com/office/drawing/2014/main" id="{15F3A499-1328-F140-B521-9F5B77EB78FA}"/>
              </a:ext>
            </a:extLst>
          </p:cNvPr>
          <p:cNvSpPr txBox="1"/>
          <p:nvPr userDrawn="1"/>
        </p:nvSpPr>
        <p:spPr>
          <a:xfrm>
            <a:off x="10548087" y="1737564"/>
            <a:ext cx="1274400" cy="353943"/>
          </a:xfrm>
          <a:prstGeom prst="rect">
            <a:avLst/>
          </a:prstGeom>
          <a:noFill/>
        </p:spPr>
        <p:txBody>
          <a:bodyPr wrap="square" lIns="144000" rtlCol="0">
            <a:spAutoFit/>
          </a:bodyPr>
          <a:lstStyle/>
          <a:p>
            <a:r>
              <a:rPr lang="en-US" sz="1700" b="1" i="0">
                <a:solidFill>
                  <a:schemeClr val="accent2"/>
                </a:solidFill>
                <a:latin typeface="Arial Black" panose="020B0604020202020204" pitchFamily="34" charset="0"/>
                <a:cs typeface="Arial Black" panose="020B0604020202020204" pitchFamily="34" charset="0"/>
              </a:rPr>
              <a:t>3.</a:t>
            </a:r>
            <a:endParaRPr lang="ar-SA" sz="1700" b="1" i="0">
              <a:solidFill>
                <a:schemeClr val="accent2"/>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68501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1">
          <p15:clr>
            <a:srgbClr val="FBAE40"/>
          </p15:clr>
        </p15:guide>
        <p15:guide id="2" orient="horz" pos="1423">
          <p15:clr>
            <a:srgbClr val="FBAE40"/>
          </p15:clr>
        </p15:guide>
        <p15:guide id="3" orient="horz" pos="1536">
          <p15:clr>
            <a:srgbClr val="FBAE40"/>
          </p15:clr>
        </p15:guide>
        <p15:guide id="4" orient="horz" pos="1856">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Photo Caption Small">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F3629D0B-0309-F24F-BAE9-D5FE74D3FCCA}"/>
              </a:ext>
            </a:extLst>
          </p:cNvPr>
          <p:cNvSpPr>
            <a:spLocks noGrp="1"/>
          </p:cNvSpPr>
          <p:nvPr>
            <p:ph type="body" sz="quarter" idx="14" hasCustomPrompt="1"/>
          </p:nvPr>
        </p:nvSpPr>
        <p:spPr>
          <a:xfrm>
            <a:off x="0" y="6317999"/>
            <a:ext cx="6091200" cy="540000"/>
          </a:xfrm>
          <a:solidFill>
            <a:schemeClr val="tx1">
              <a:lumMod val="90000"/>
              <a:lumOff val="10000"/>
            </a:schemeClr>
          </a:solidFill>
        </p:spPr>
        <p:txBody>
          <a:bodyPr lIns="360000" tIns="0" rIns="360000" bIns="0" anchor="ctr" anchorCtr="0">
            <a:noAutofit/>
          </a:bodyPr>
          <a:lstStyle>
            <a:lvl1pPr marL="0" indent="0">
              <a:buNone/>
              <a:defRPr sz="1400" b="1" i="0">
                <a:solidFill>
                  <a:schemeClr val="bg2"/>
                </a:solidFill>
                <a:latin typeface="+mn-lt"/>
                <a:cs typeface="Arial Black" panose="020B0604020202020204" pitchFamily="34" charset="0"/>
              </a:defRPr>
            </a:lvl1pPr>
          </a:lstStyle>
          <a:p>
            <a:pPr lvl="0"/>
            <a:r>
              <a:rPr lang="en-US"/>
              <a:t>This is the caption for the photo</a:t>
            </a:r>
            <a:endParaRPr lang="ar-SA"/>
          </a:p>
        </p:txBody>
      </p:sp>
    </p:spTree>
    <p:extLst>
      <p:ext uri="{BB962C8B-B14F-4D97-AF65-F5344CB8AC3E}">
        <p14:creationId xmlns:p14="http://schemas.microsoft.com/office/powerpoint/2010/main" val="22650313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76">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Photo Caption Lar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5D042E7-B615-9A44-A103-7A5EF0739A59}"/>
              </a:ext>
            </a:extLst>
          </p:cNvPr>
          <p:cNvSpPr>
            <a:spLocks noGrp="1"/>
          </p:cNvSpPr>
          <p:nvPr>
            <p:ph type="pic" sz="quarter" idx="15"/>
          </p:nvPr>
        </p:nvSpPr>
        <p:spPr>
          <a:xfrm>
            <a:off x="0" y="0"/>
            <a:ext cx="12192000" cy="6858000"/>
          </a:xfrm>
          <a:noFill/>
        </p:spPr>
        <p:txBody>
          <a:bodyPr/>
          <a:lstStyle/>
          <a:p>
            <a:r>
              <a:rPr lang="en-US"/>
              <a:t>Click icon to add picture</a:t>
            </a:r>
          </a:p>
        </p:txBody>
      </p:sp>
      <p:sp>
        <p:nvSpPr>
          <p:cNvPr id="7" name="Text Placeholder 12">
            <a:extLst>
              <a:ext uri="{FF2B5EF4-FFF2-40B4-BE49-F238E27FC236}">
                <a16:creationId xmlns:a16="http://schemas.microsoft.com/office/drawing/2014/main" id="{F3629D0B-0309-F24F-BAE9-D5FE74D3FCCA}"/>
              </a:ext>
            </a:extLst>
          </p:cNvPr>
          <p:cNvSpPr>
            <a:spLocks noGrp="1"/>
          </p:cNvSpPr>
          <p:nvPr>
            <p:ph type="body" sz="quarter" idx="14" hasCustomPrompt="1"/>
          </p:nvPr>
        </p:nvSpPr>
        <p:spPr>
          <a:xfrm>
            <a:off x="0" y="1089000"/>
            <a:ext cx="12192000" cy="4680000"/>
          </a:xfrm>
          <a:noFill/>
        </p:spPr>
        <p:txBody>
          <a:bodyPr lIns="360000" tIns="0" rIns="360000" bIns="0" anchor="ctr" anchorCtr="0">
            <a:noAutofit/>
          </a:bodyPr>
          <a:lstStyle>
            <a:lvl1pPr marL="0" indent="0" algn="l" defTabSz="914400" rtl="0" eaLnBrk="1" latinLnBrk="0" hangingPunct="1">
              <a:lnSpc>
                <a:spcPct val="100000"/>
              </a:lnSpc>
              <a:spcBef>
                <a:spcPct val="0"/>
              </a:spcBef>
              <a:buNone/>
              <a:defRPr lang="ar-SA" sz="7200" b="1" i="0" kern="1200" spc="-300" baseline="0" dirty="0">
                <a:solidFill>
                  <a:schemeClr val="bg2"/>
                </a:solidFill>
                <a:latin typeface="Arial Black" panose="020B0604020202020204" pitchFamily="34" charset="0"/>
                <a:ea typeface="+mj-ea"/>
                <a:cs typeface="Arial Black" panose="020B0604020202020204" pitchFamily="34" charset="0"/>
              </a:defRPr>
            </a:lvl1pPr>
          </a:lstStyle>
          <a:p>
            <a:pPr lvl="0"/>
            <a:r>
              <a:rPr lang="en-US"/>
              <a:t>This is the caption for the photo</a:t>
            </a:r>
            <a:endParaRPr lang="ar-SA"/>
          </a:p>
        </p:txBody>
      </p:sp>
    </p:spTree>
    <p:extLst>
      <p:ext uri="{BB962C8B-B14F-4D97-AF65-F5344CB8AC3E}">
        <p14:creationId xmlns:p14="http://schemas.microsoft.com/office/powerpoint/2010/main" val="37243456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76">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2_3 column with text col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lang="en-US"/>
            </a:lvl1pPr>
          </a:lstStyle>
          <a:p>
            <a:r>
              <a:rPr lang="en-US"/>
              <a:t>Slide title (keep it short)</a:t>
            </a:r>
          </a:p>
        </p:txBody>
      </p:sp>
      <p:sp>
        <p:nvSpPr>
          <p:cNvPr id="5" name="Slide Number Placeholder 4">
            <a:extLst>
              <a:ext uri="{FF2B5EF4-FFF2-40B4-BE49-F238E27FC236}">
                <a16:creationId xmlns:a16="http://schemas.microsoft.com/office/drawing/2014/main" id="{AB3A5C24-8C28-5648-8B2A-CF4918741A6B}"/>
              </a:ext>
            </a:extLst>
          </p:cNvPr>
          <p:cNvSpPr>
            <a:spLocks noGrp="1"/>
          </p:cNvSpPr>
          <p:nvPr>
            <p:ph type="sldNum" sz="quarter" idx="12"/>
          </p:nvPr>
        </p:nvSpPr>
        <p:spPr/>
        <p:txBody>
          <a:bodyPr/>
          <a:lstStyle>
            <a:lvl1pPr>
              <a:defRPr lang="en-US" smtClean="0"/>
            </a:lvl1pPr>
          </a:lstStyle>
          <a:p>
            <a:fld id="{9A0F7689-66CB-EC4F-9B5C-9C3D3ED1F24F}" type="slidenum">
              <a:rPr lang="en-US" smtClean="0"/>
              <a:pPr/>
              <a:t>‹#›</a:t>
            </a:fld>
            <a:endParaRPr lang="en-US"/>
          </a:p>
        </p:txBody>
      </p:sp>
      <p:sp>
        <p:nvSpPr>
          <p:cNvPr id="6" name="Rectangle 5">
            <a:extLst>
              <a:ext uri="{FF2B5EF4-FFF2-40B4-BE49-F238E27FC236}">
                <a16:creationId xmlns:a16="http://schemas.microsoft.com/office/drawing/2014/main" id="{0901BD50-6672-5F42-9598-5DEFB2038E22}"/>
              </a:ext>
            </a:extLst>
          </p:cNvPr>
          <p:cNvSpPr/>
          <p:nvPr userDrawn="1"/>
        </p:nvSpPr>
        <p:spPr>
          <a:xfrm>
            <a:off x="360000" y="2933701"/>
            <a:ext cx="3693600" cy="3330466"/>
          </a:xfrm>
          <a:prstGeom prst="rect">
            <a:avLst/>
          </a:prstGeom>
          <a:solidFill>
            <a:schemeClr val="bg2"/>
          </a:solidFill>
          <a:ln>
            <a:noFill/>
          </a:ln>
          <a:effectLst>
            <a:outerShdw dist="38100" dir="5400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3020296"/>
            <a:ext cx="3693600" cy="3128256"/>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11" name="Text Placeholder 10">
            <a:extLst>
              <a:ext uri="{FF2B5EF4-FFF2-40B4-BE49-F238E27FC236}">
                <a16:creationId xmlns:a16="http://schemas.microsoft.com/office/drawing/2014/main" id="{6D664640-547A-1546-85F0-A70E26E77912}"/>
              </a:ext>
            </a:extLst>
          </p:cNvPr>
          <p:cNvSpPr>
            <a:spLocks noGrp="1"/>
          </p:cNvSpPr>
          <p:nvPr>
            <p:ph type="body" sz="quarter" idx="13"/>
          </p:nvPr>
        </p:nvSpPr>
        <p:spPr>
          <a:xfrm>
            <a:off x="360000" y="1073150"/>
            <a:ext cx="3693600" cy="1947148"/>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22" name="Rectangle 21">
            <a:extLst>
              <a:ext uri="{FF2B5EF4-FFF2-40B4-BE49-F238E27FC236}">
                <a16:creationId xmlns:a16="http://schemas.microsoft.com/office/drawing/2014/main" id="{DDDE583F-16A0-D542-A84D-254662109EC1}"/>
              </a:ext>
            </a:extLst>
          </p:cNvPr>
          <p:cNvSpPr/>
          <p:nvPr userDrawn="1"/>
        </p:nvSpPr>
        <p:spPr>
          <a:xfrm>
            <a:off x="4248000" y="2933701"/>
            <a:ext cx="3693600" cy="3330466"/>
          </a:xfrm>
          <a:prstGeom prst="rect">
            <a:avLst/>
          </a:prstGeom>
          <a:solidFill>
            <a:schemeClr val="bg2"/>
          </a:solidFill>
          <a:ln>
            <a:noFill/>
          </a:ln>
          <a:effectLst>
            <a:outerShdw dist="38100" dir="5400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4" name="Content Placeholder 2">
            <a:extLst>
              <a:ext uri="{FF2B5EF4-FFF2-40B4-BE49-F238E27FC236}">
                <a16:creationId xmlns:a16="http://schemas.microsoft.com/office/drawing/2014/main" id="{99024C98-2974-5C4B-B596-477BEAEC5E72}"/>
              </a:ext>
            </a:extLst>
          </p:cNvPr>
          <p:cNvSpPr>
            <a:spLocks noGrp="1"/>
          </p:cNvSpPr>
          <p:nvPr>
            <p:ph sz="half" idx="14" hasCustomPrompt="1"/>
          </p:nvPr>
        </p:nvSpPr>
        <p:spPr>
          <a:xfrm>
            <a:off x="4248000" y="3020296"/>
            <a:ext cx="3693600" cy="3128256"/>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26" name="Text Placeholder 10">
            <a:extLst>
              <a:ext uri="{FF2B5EF4-FFF2-40B4-BE49-F238E27FC236}">
                <a16:creationId xmlns:a16="http://schemas.microsoft.com/office/drawing/2014/main" id="{EF9DDF16-7E93-5643-A2D2-647FABFFD695}"/>
              </a:ext>
            </a:extLst>
          </p:cNvPr>
          <p:cNvSpPr>
            <a:spLocks noGrp="1"/>
          </p:cNvSpPr>
          <p:nvPr>
            <p:ph type="body" sz="quarter" idx="15"/>
          </p:nvPr>
        </p:nvSpPr>
        <p:spPr>
          <a:xfrm>
            <a:off x="4248000" y="1073149"/>
            <a:ext cx="3693600" cy="1947147"/>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27" name="Rectangle 26">
            <a:extLst>
              <a:ext uri="{FF2B5EF4-FFF2-40B4-BE49-F238E27FC236}">
                <a16:creationId xmlns:a16="http://schemas.microsoft.com/office/drawing/2014/main" id="{95E85C39-AE1E-3343-ABB1-A9F168C964EA}"/>
              </a:ext>
            </a:extLst>
          </p:cNvPr>
          <p:cNvSpPr/>
          <p:nvPr userDrawn="1"/>
        </p:nvSpPr>
        <p:spPr>
          <a:xfrm>
            <a:off x="8139600" y="2933701"/>
            <a:ext cx="3693600" cy="3330466"/>
          </a:xfrm>
          <a:prstGeom prst="rect">
            <a:avLst/>
          </a:prstGeom>
          <a:solidFill>
            <a:schemeClr val="bg2"/>
          </a:solidFill>
          <a:ln>
            <a:noFill/>
          </a:ln>
          <a:effectLst>
            <a:outerShdw dist="38100" dir="5400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9" name="Content Placeholder 2">
            <a:extLst>
              <a:ext uri="{FF2B5EF4-FFF2-40B4-BE49-F238E27FC236}">
                <a16:creationId xmlns:a16="http://schemas.microsoft.com/office/drawing/2014/main" id="{EB45D105-92A9-864C-8043-3CF104186BF2}"/>
              </a:ext>
            </a:extLst>
          </p:cNvPr>
          <p:cNvSpPr>
            <a:spLocks noGrp="1"/>
          </p:cNvSpPr>
          <p:nvPr>
            <p:ph sz="half" idx="16" hasCustomPrompt="1"/>
          </p:nvPr>
        </p:nvSpPr>
        <p:spPr>
          <a:xfrm>
            <a:off x="8139600" y="3020296"/>
            <a:ext cx="3693600" cy="3128256"/>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31" name="Text Placeholder 10">
            <a:extLst>
              <a:ext uri="{FF2B5EF4-FFF2-40B4-BE49-F238E27FC236}">
                <a16:creationId xmlns:a16="http://schemas.microsoft.com/office/drawing/2014/main" id="{98006BC5-7891-0A4F-B347-6A117F1DCBC0}"/>
              </a:ext>
            </a:extLst>
          </p:cNvPr>
          <p:cNvSpPr>
            <a:spLocks noGrp="1"/>
          </p:cNvSpPr>
          <p:nvPr>
            <p:ph type="body" sz="quarter" idx="17"/>
          </p:nvPr>
        </p:nvSpPr>
        <p:spPr>
          <a:xfrm>
            <a:off x="8139600" y="1073150"/>
            <a:ext cx="3693600" cy="1947146"/>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349411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2522-CF00-43F8-8BD2-CEB8141F2FC2}"/>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CBD73AF-E7DC-4204-B782-2A1ADD2E2E0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4" name="Content Placeholder 2">
            <a:extLst>
              <a:ext uri="{FF2B5EF4-FFF2-40B4-BE49-F238E27FC236}">
                <a16:creationId xmlns:a16="http://schemas.microsoft.com/office/drawing/2014/main" id="{ECA8DC5A-DD2A-4669-A3F8-B636C71D5BEB}"/>
              </a:ext>
            </a:extLst>
          </p:cNvPr>
          <p:cNvSpPr>
            <a:spLocks noGrp="1"/>
          </p:cNvSpPr>
          <p:nvPr>
            <p:ph idx="1" hasCustomPrompt="1"/>
          </p:nvPr>
        </p:nvSpPr>
        <p:spPr>
          <a:xfrm>
            <a:off x="360000" y="1079998"/>
            <a:ext cx="11463700" cy="5228727"/>
          </a:xfrm>
          <a:prstGeom prst="rect">
            <a:avLst/>
          </a:prstGeom>
        </p:spPr>
        <p:txBody>
          <a:bodyPr/>
          <a:lstStyle>
            <a:lvl1pPr>
              <a:defRPr>
                <a:solidFill>
                  <a:schemeClr val="bg1"/>
                </a:solidFill>
              </a:defRPr>
            </a:lvl1pPr>
            <a:lvl2pPr marL="645750" indent="-285750">
              <a:spcBef>
                <a:spcPts val="500"/>
              </a:spcBef>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Tree>
    <p:extLst>
      <p:ext uri="{BB962C8B-B14F-4D97-AF65-F5344CB8AC3E}">
        <p14:creationId xmlns:p14="http://schemas.microsoft.com/office/powerpoint/2010/main" val="121404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3 Color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3704400" cy="1080000"/>
          </a:xfrm>
          <a:solidFill>
            <a:schemeClr val="accent4"/>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9" name="Text Placeholder 5">
            <a:extLst>
              <a:ext uri="{FF2B5EF4-FFF2-40B4-BE49-F238E27FC236}">
                <a16:creationId xmlns:a16="http://schemas.microsoft.com/office/drawing/2014/main" id="{ED75E8F7-D351-CA42-A16F-9415D1353E9B}"/>
              </a:ext>
            </a:extLst>
          </p:cNvPr>
          <p:cNvSpPr>
            <a:spLocks noGrp="1"/>
          </p:cNvSpPr>
          <p:nvPr>
            <p:ph type="body" sz="quarter" idx="12" hasCustomPrompt="1"/>
          </p:nvPr>
        </p:nvSpPr>
        <p:spPr>
          <a:xfrm>
            <a:off x="360363" y="2152800"/>
            <a:ext cx="3704400" cy="4165200"/>
          </a:xfrm>
          <a:solidFill>
            <a:schemeClr val="bg2"/>
          </a:solidFill>
          <a:effectLst>
            <a:innerShdw dist="25400" dir="5400000">
              <a:schemeClr val="accent4"/>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4" name="Title 3">
            <a:extLst>
              <a:ext uri="{FF2B5EF4-FFF2-40B4-BE49-F238E27FC236}">
                <a16:creationId xmlns:a16="http://schemas.microsoft.com/office/drawing/2014/main" id="{4ECED374-A423-7241-A242-AE9EEBDACD94}"/>
              </a:ext>
            </a:extLst>
          </p:cNvPr>
          <p:cNvSpPr>
            <a:spLocks noGrp="1"/>
          </p:cNvSpPr>
          <p:nvPr>
            <p:ph type="title"/>
          </p:nvPr>
        </p:nvSpPr>
        <p:spPr/>
        <p:txBody>
          <a:bodyPr/>
          <a:lstStyle/>
          <a:p>
            <a:r>
              <a:rPr lang="en-GB"/>
              <a:t>Click to edit Master title style</a:t>
            </a:r>
            <a:endParaRPr lang="en-US"/>
          </a:p>
        </p:txBody>
      </p:sp>
      <p:sp>
        <p:nvSpPr>
          <p:cNvPr id="12" name="Text Placeholder 5">
            <a:extLst>
              <a:ext uri="{FF2B5EF4-FFF2-40B4-BE49-F238E27FC236}">
                <a16:creationId xmlns:a16="http://schemas.microsoft.com/office/drawing/2014/main" id="{006A069D-3E35-B94B-8CF1-507EC85AF3F2}"/>
              </a:ext>
            </a:extLst>
          </p:cNvPr>
          <p:cNvSpPr>
            <a:spLocks noGrp="1"/>
          </p:cNvSpPr>
          <p:nvPr>
            <p:ph type="body" sz="quarter" idx="13" hasCustomPrompt="1"/>
          </p:nvPr>
        </p:nvSpPr>
        <p:spPr>
          <a:xfrm>
            <a:off x="4248000" y="1072800"/>
            <a:ext cx="3704400" cy="1080000"/>
          </a:xfrm>
          <a:solidFill>
            <a:schemeClr val="accent3"/>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3" name="Text Placeholder 5">
            <a:extLst>
              <a:ext uri="{FF2B5EF4-FFF2-40B4-BE49-F238E27FC236}">
                <a16:creationId xmlns:a16="http://schemas.microsoft.com/office/drawing/2014/main" id="{D6CE6748-C1DB-054D-9817-94124D6098B2}"/>
              </a:ext>
            </a:extLst>
          </p:cNvPr>
          <p:cNvSpPr>
            <a:spLocks noGrp="1"/>
          </p:cNvSpPr>
          <p:nvPr>
            <p:ph type="body" sz="quarter" idx="14" hasCustomPrompt="1"/>
          </p:nvPr>
        </p:nvSpPr>
        <p:spPr>
          <a:xfrm>
            <a:off x="4248000" y="2152800"/>
            <a:ext cx="3704400" cy="4165200"/>
          </a:xfrm>
          <a:solidFill>
            <a:schemeClr val="bg2"/>
          </a:solidFill>
          <a:effectLst>
            <a:innerShdw dist="25400" dir="5400000">
              <a:schemeClr val="accent3"/>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14" name="Text Placeholder 5">
            <a:extLst>
              <a:ext uri="{FF2B5EF4-FFF2-40B4-BE49-F238E27FC236}">
                <a16:creationId xmlns:a16="http://schemas.microsoft.com/office/drawing/2014/main" id="{03DFA38E-738A-F94D-98B2-613155E6E20C}"/>
              </a:ext>
            </a:extLst>
          </p:cNvPr>
          <p:cNvSpPr>
            <a:spLocks noGrp="1"/>
          </p:cNvSpPr>
          <p:nvPr>
            <p:ph type="body" sz="quarter" idx="15" hasCustomPrompt="1"/>
          </p:nvPr>
        </p:nvSpPr>
        <p:spPr>
          <a:xfrm>
            <a:off x="8132762" y="1072800"/>
            <a:ext cx="3704400" cy="1080000"/>
          </a:xfrm>
          <a:solidFill>
            <a:schemeClr val="accent2"/>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5" name="Text Placeholder 5">
            <a:extLst>
              <a:ext uri="{FF2B5EF4-FFF2-40B4-BE49-F238E27FC236}">
                <a16:creationId xmlns:a16="http://schemas.microsoft.com/office/drawing/2014/main" id="{0BC84F4D-0E16-9047-932E-6B58AAF03DCE}"/>
              </a:ext>
            </a:extLst>
          </p:cNvPr>
          <p:cNvSpPr>
            <a:spLocks noGrp="1"/>
          </p:cNvSpPr>
          <p:nvPr>
            <p:ph type="body" sz="quarter" idx="16" hasCustomPrompt="1"/>
          </p:nvPr>
        </p:nvSpPr>
        <p:spPr>
          <a:xfrm>
            <a:off x="8132762" y="2152800"/>
            <a:ext cx="3704400" cy="4165200"/>
          </a:xfrm>
          <a:solidFill>
            <a:schemeClr val="bg2"/>
          </a:solidFill>
          <a:effectLst>
            <a:innerShdw dist="25400" dir="5400000">
              <a:schemeClr val="accent2"/>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Tree>
    <p:extLst>
      <p:ext uri="{BB962C8B-B14F-4D97-AF65-F5344CB8AC3E}">
        <p14:creationId xmlns:p14="http://schemas.microsoft.com/office/powerpoint/2010/main" val="113649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4 Color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1800000"/>
          </a:xfrm>
          <a:solidFill>
            <a:schemeClr val="accent4"/>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19" name="Text Placeholder 5">
            <a:extLst>
              <a:ext uri="{FF2B5EF4-FFF2-40B4-BE49-F238E27FC236}">
                <a16:creationId xmlns:a16="http://schemas.microsoft.com/office/drawing/2014/main" id="{ED75E8F7-D351-CA42-A16F-9415D1353E9B}"/>
              </a:ext>
            </a:extLst>
          </p:cNvPr>
          <p:cNvSpPr>
            <a:spLocks noGrp="1"/>
          </p:cNvSpPr>
          <p:nvPr>
            <p:ph type="body" sz="quarter" idx="12" hasCustomPrompt="1"/>
          </p:nvPr>
        </p:nvSpPr>
        <p:spPr>
          <a:xfrm>
            <a:off x="360363" y="2872800"/>
            <a:ext cx="2736000" cy="3445200"/>
          </a:xfrm>
          <a:solidFill>
            <a:schemeClr val="bg2"/>
          </a:solidFill>
          <a:effectLst>
            <a:innerShdw dist="25400" dir="5400000">
              <a:schemeClr val="accent4"/>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Lorem Ipsum is simply dummy text of the printing and typesetting industry. </a:t>
            </a:r>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1800000"/>
          </a:xfrm>
          <a:solidFill>
            <a:schemeClr val="accent3"/>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28" name="Text Placeholder 5">
            <a:extLst>
              <a:ext uri="{FF2B5EF4-FFF2-40B4-BE49-F238E27FC236}">
                <a16:creationId xmlns:a16="http://schemas.microsoft.com/office/drawing/2014/main" id="{CF7D4528-F118-8C44-97B8-B86126A1CAF8}"/>
              </a:ext>
            </a:extLst>
          </p:cNvPr>
          <p:cNvSpPr>
            <a:spLocks noGrp="1"/>
          </p:cNvSpPr>
          <p:nvPr>
            <p:ph type="body" sz="quarter" idx="14" hasCustomPrompt="1"/>
          </p:nvPr>
        </p:nvSpPr>
        <p:spPr>
          <a:xfrm>
            <a:off x="3272400" y="2872800"/>
            <a:ext cx="2736000" cy="3445200"/>
          </a:xfrm>
          <a:solidFill>
            <a:schemeClr val="bg2"/>
          </a:solidFill>
          <a:effectLst>
            <a:innerShdw dist="25400" dir="5400000">
              <a:schemeClr val="accent3"/>
            </a:inn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a:t>Lorem Ipsum is simply dummy text of the printing and typesetting industry. </a:t>
            </a:r>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81200" y="1072800"/>
            <a:ext cx="2736000" cy="1800000"/>
          </a:xfrm>
          <a:solidFill>
            <a:schemeClr val="accent2"/>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30" name="Text Placeholder 5">
            <a:extLst>
              <a:ext uri="{FF2B5EF4-FFF2-40B4-BE49-F238E27FC236}">
                <a16:creationId xmlns:a16="http://schemas.microsoft.com/office/drawing/2014/main" id="{35FA45FB-4952-8641-8688-13D34520C724}"/>
              </a:ext>
            </a:extLst>
          </p:cNvPr>
          <p:cNvSpPr>
            <a:spLocks noGrp="1"/>
          </p:cNvSpPr>
          <p:nvPr>
            <p:ph type="body" sz="quarter" idx="16" hasCustomPrompt="1"/>
          </p:nvPr>
        </p:nvSpPr>
        <p:spPr>
          <a:xfrm>
            <a:off x="6181200" y="2872800"/>
            <a:ext cx="2736000" cy="3445200"/>
          </a:xfrm>
          <a:solidFill>
            <a:schemeClr val="bg2"/>
          </a:solidFill>
          <a:effectLst>
            <a:innerShdw dist="25400" dir="5400000">
              <a:schemeClr val="accent2"/>
            </a:inn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a:t>Lorem Ipsum is simply dummy text of the printing and typesetting industry. </a:t>
            </a:r>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1800000"/>
          </a:xfrm>
          <a:solidFill>
            <a:schemeClr val="accent5"/>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a:t>Column Title</a:t>
            </a:r>
            <a:endParaRPr lang="ar-SA"/>
          </a:p>
        </p:txBody>
      </p:sp>
      <p:sp>
        <p:nvSpPr>
          <p:cNvPr id="32" name="Text Placeholder 5">
            <a:extLst>
              <a:ext uri="{FF2B5EF4-FFF2-40B4-BE49-F238E27FC236}">
                <a16:creationId xmlns:a16="http://schemas.microsoft.com/office/drawing/2014/main" id="{8AC7132A-A253-0C4D-A403-FDD7006D433E}"/>
              </a:ext>
            </a:extLst>
          </p:cNvPr>
          <p:cNvSpPr>
            <a:spLocks noGrp="1"/>
          </p:cNvSpPr>
          <p:nvPr>
            <p:ph type="body" sz="quarter" idx="18" hasCustomPrompt="1"/>
          </p:nvPr>
        </p:nvSpPr>
        <p:spPr>
          <a:xfrm>
            <a:off x="9093600" y="2872800"/>
            <a:ext cx="2736000" cy="3445200"/>
          </a:xfrm>
          <a:solidFill>
            <a:schemeClr val="bg2"/>
          </a:solidFill>
          <a:effectLst>
            <a:innerShdw dist="25400" dir="5400000">
              <a:schemeClr val="accent5"/>
            </a:inn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a:t>Lorem Ipsum is simply dummy text of the printing and typesetting industry. </a:t>
            </a:r>
          </a:p>
        </p:txBody>
      </p:sp>
      <p:sp>
        <p:nvSpPr>
          <p:cNvPr id="4" name="Title 3">
            <a:extLst>
              <a:ext uri="{FF2B5EF4-FFF2-40B4-BE49-F238E27FC236}">
                <a16:creationId xmlns:a16="http://schemas.microsoft.com/office/drawing/2014/main" id="{4ECED374-A423-7241-A242-AE9EEBDACD94}"/>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31853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Cover with Photo Left">
    <p:spTree>
      <p:nvGrpSpPr>
        <p:cNvPr id="1" name=""/>
        <p:cNvGrpSpPr/>
        <p:nvPr/>
      </p:nvGrpSpPr>
      <p:grpSpPr>
        <a:xfrm>
          <a:off x="0" y="0"/>
          <a:ext cx="0" cy="0"/>
          <a:chOff x="0" y="0"/>
          <a:chExt cx="0" cy="0"/>
        </a:xfrm>
      </p:grpSpPr>
      <p:pic>
        <p:nvPicPr>
          <p:cNvPr id="4" name="Picture 3" descr="A picture containing indoor, floor, ceiling, person&#10;&#10;Description automatically generated">
            <a:extLst>
              <a:ext uri="{FF2B5EF4-FFF2-40B4-BE49-F238E27FC236}">
                <a16:creationId xmlns:a16="http://schemas.microsoft.com/office/drawing/2014/main" id="{EBCD959F-1BAD-7845-E30D-41FCD8C3DFBF}"/>
              </a:ext>
            </a:extLst>
          </p:cNvPr>
          <p:cNvPicPr>
            <a:picLocks noChangeAspect="1"/>
          </p:cNvPicPr>
          <p:nvPr userDrawn="1"/>
        </p:nvPicPr>
        <p:blipFill>
          <a:blip r:embed="rId2">
            <a:alphaModFix/>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2F1B8719-644F-40C0-B568-9FA61E2CC7E4}"/>
              </a:ext>
            </a:extLst>
          </p:cNvPr>
          <p:cNvSpPr/>
          <p:nvPr userDrawn="1"/>
        </p:nvSpPr>
        <p:spPr>
          <a:xfrm>
            <a:off x="0" y="1836000"/>
            <a:ext cx="6083999" cy="3117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1836000"/>
            <a:ext cx="6084888" cy="3117600"/>
          </a:xfrm>
          <a:noFill/>
          <a:ln>
            <a:noFill/>
          </a:ln>
        </p:spPr>
        <p:txBody>
          <a:bodyPr lIns="1296000" tIns="1440000" rIns="720000" bIns="360000" anchor="t" anchorCtr="0">
            <a:normAutofit/>
          </a:bodyPr>
          <a:lstStyle>
            <a:lvl1pPr algn="l">
              <a:lnSpc>
                <a:spcPct val="100000"/>
              </a:lnSpc>
              <a:defRPr sz="3200" b="1" i="0" spc="-150">
                <a:solidFill>
                  <a:schemeClr val="tx1"/>
                </a:solidFill>
                <a:latin typeface="Arial Black" panose="020B0604020202020204" pitchFamily="34" charset="0"/>
                <a:cs typeface="Arial Black" panose="020B0604020202020204" pitchFamily="34" charset="0"/>
              </a:defRPr>
            </a:lvl1pPr>
          </a:lstStyle>
          <a:p>
            <a:r>
              <a:rPr lang="en-US" spc="-100">
                <a:solidFill>
                  <a:schemeClr val="bg2"/>
                </a:solidFill>
              </a:rPr>
              <a:t>Deck Title (keep it short)</a:t>
            </a:r>
            <a:endParaRPr lang="en-US"/>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4950000"/>
            <a:ext cx="6084888" cy="813600"/>
          </a:xfrm>
          <a:prstGeom prst="rect">
            <a:avLst/>
          </a:prstGeom>
          <a:solidFill>
            <a:schemeClr val="bg1">
              <a:lumMod val="75000"/>
            </a:schemeClr>
          </a:solidFill>
        </p:spPr>
        <p:txBody>
          <a:bodyPr lIns="1296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1">
                    <a:lumMod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13" name="Graphic 6">
            <a:extLst>
              <a:ext uri="{FF2B5EF4-FFF2-40B4-BE49-F238E27FC236}">
                <a16:creationId xmlns:a16="http://schemas.microsoft.com/office/drawing/2014/main" id="{C9AA7FCE-E741-49D9-B1CF-50336E73C715}"/>
              </a:ext>
            </a:extLst>
          </p:cNvPr>
          <p:cNvGrpSpPr/>
          <p:nvPr userDrawn="1"/>
        </p:nvGrpSpPr>
        <p:grpSpPr>
          <a:xfrm>
            <a:off x="3460783" y="2361601"/>
            <a:ext cx="1949437" cy="439199"/>
            <a:chOff x="3721526" y="2201333"/>
            <a:chExt cx="1949437" cy="439199"/>
          </a:xfrm>
        </p:grpSpPr>
        <p:sp>
          <p:nvSpPr>
            <p:cNvPr id="14" name="Graphic 6">
              <a:extLst>
                <a:ext uri="{FF2B5EF4-FFF2-40B4-BE49-F238E27FC236}">
                  <a16:creationId xmlns:a16="http://schemas.microsoft.com/office/drawing/2014/main" id="{66C7B0D1-5994-4145-BE60-7A28DFC8B3BC}"/>
                </a:ext>
              </a:extLst>
            </p:cNvPr>
            <p:cNvSpPr/>
            <p:nvPr/>
          </p:nvSpPr>
          <p:spPr>
            <a:xfrm>
              <a:off x="4295120" y="2307209"/>
              <a:ext cx="1375843" cy="232533"/>
            </a:xfrm>
            <a:custGeom>
              <a:avLst/>
              <a:gdLst>
                <a:gd name="connsiteX0" fmla="*/ 516051 w 1375843"/>
                <a:gd name="connsiteY0" fmla="*/ 68048 h 232533"/>
                <a:gd name="connsiteX1" fmla="*/ 578107 w 1375843"/>
                <a:gd name="connsiteY1" fmla="*/ 104431 h 232533"/>
                <a:gd name="connsiteX2" fmla="*/ 540432 w 1375843"/>
                <a:gd name="connsiteY2" fmla="*/ 124363 h 232533"/>
                <a:gd name="connsiteX3" fmla="*/ 515734 w 1375843"/>
                <a:gd name="connsiteY3" fmla="*/ 105062 h 232533"/>
                <a:gd name="connsiteX4" fmla="*/ 501172 w 1375843"/>
                <a:gd name="connsiteY4" fmla="*/ 115818 h 232533"/>
                <a:gd name="connsiteX5" fmla="*/ 514153 w 1375843"/>
                <a:gd name="connsiteY5" fmla="*/ 127840 h 232533"/>
                <a:gd name="connsiteX6" fmla="*/ 533783 w 1375843"/>
                <a:gd name="connsiteY6" fmla="*/ 132904 h 232533"/>
                <a:gd name="connsiteX7" fmla="*/ 579056 w 1375843"/>
                <a:gd name="connsiteY7" fmla="*/ 179095 h 232533"/>
                <a:gd name="connsiteX8" fmla="*/ 516051 w 1375843"/>
                <a:gd name="connsiteY8" fmla="*/ 232561 h 232533"/>
                <a:gd name="connsiteX9" fmla="*/ 449877 w 1375843"/>
                <a:gd name="connsiteY9" fmla="*/ 194280 h 232533"/>
                <a:gd name="connsiteX10" fmla="*/ 487238 w 1375843"/>
                <a:gd name="connsiteY10" fmla="*/ 173713 h 232533"/>
                <a:gd name="connsiteX11" fmla="*/ 516369 w 1375843"/>
                <a:gd name="connsiteY11" fmla="*/ 194912 h 232533"/>
                <a:gd name="connsiteX12" fmla="*/ 532833 w 1375843"/>
                <a:gd name="connsiteY12" fmla="*/ 182890 h 232533"/>
                <a:gd name="connsiteX13" fmla="*/ 518585 w 1375843"/>
                <a:gd name="connsiteY13" fmla="*/ 171185 h 232533"/>
                <a:gd name="connsiteX14" fmla="*/ 500222 w 1375843"/>
                <a:gd name="connsiteY14" fmla="*/ 166756 h 232533"/>
                <a:gd name="connsiteX15" fmla="*/ 455577 w 1375843"/>
                <a:gd name="connsiteY15" fmla="*/ 118668 h 232533"/>
                <a:gd name="connsiteX16" fmla="*/ 516051 w 1375843"/>
                <a:gd name="connsiteY16" fmla="*/ 68048 h 232533"/>
                <a:gd name="connsiteX17" fmla="*/ 731570 w 1375843"/>
                <a:gd name="connsiteY17" fmla="*/ 68048 h 232533"/>
                <a:gd name="connsiteX18" fmla="*/ 793630 w 1375843"/>
                <a:gd name="connsiteY18" fmla="*/ 104431 h 232533"/>
                <a:gd name="connsiteX19" fmla="*/ 755951 w 1375843"/>
                <a:gd name="connsiteY19" fmla="*/ 124363 h 232533"/>
                <a:gd name="connsiteX20" fmla="*/ 731253 w 1375843"/>
                <a:gd name="connsiteY20" fmla="*/ 105062 h 232533"/>
                <a:gd name="connsiteX21" fmla="*/ 716691 w 1375843"/>
                <a:gd name="connsiteY21" fmla="*/ 115818 h 232533"/>
                <a:gd name="connsiteX22" fmla="*/ 729672 w 1375843"/>
                <a:gd name="connsiteY22" fmla="*/ 127840 h 232533"/>
                <a:gd name="connsiteX23" fmla="*/ 749302 w 1375843"/>
                <a:gd name="connsiteY23" fmla="*/ 132904 h 232533"/>
                <a:gd name="connsiteX24" fmla="*/ 794579 w 1375843"/>
                <a:gd name="connsiteY24" fmla="*/ 179095 h 232533"/>
                <a:gd name="connsiteX25" fmla="*/ 731570 w 1375843"/>
                <a:gd name="connsiteY25" fmla="*/ 232561 h 232533"/>
                <a:gd name="connsiteX26" fmla="*/ 665400 w 1375843"/>
                <a:gd name="connsiteY26" fmla="*/ 194280 h 232533"/>
                <a:gd name="connsiteX27" fmla="*/ 702761 w 1375843"/>
                <a:gd name="connsiteY27" fmla="*/ 173713 h 232533"/>
                <a:gd name="connsiteX28" fmla="*/ 731888 w 1375843"/>
                <a:gd name="connsiteY28" fmla="*/ 194912 h 232533"/>
                <a:gd name="connsiteX29" fmla="*/ 748352 w 1375843"/>
                <a:gd name="connsiteY29" fmla="*/ 182890 h 232533"/>
                <a:gd name="connsiteX30" fmla="*/ 734105 w 1375843"/>
                <a:gd name="connsiteY30" fmla="*/ 171185 h 232533"/>
                <a:gd name="connsiteX31" fmla="*/ 715742 w 1375843"/>
                <a:gd name="connsiteY31" fmla="*/ 166756 h 232533"/>
                <a:gd name="connsiteX32" fmla="*/ 671096 w 1375843"/>
                <a:gd name="connsiteY32" fmla="*/ 118668 h 232533"/>
                <a:gd name="connsiteX33" fmla="*/ 731570 w 1375843"/>
                <a:gd name="connsiteY33" fmla="*/ 68048 h 232533"/>
                <a:gd name="connsiteX34" fmla="*/ 243314 w 1375843"/>
                <a:gd name="connsiteY34" fmla="*/ 68047 h 232533"/>
                <a:gd name="connsiteX35" fmla="*/ 323101 w 1375843"/>
                <a:gd name="connsiteY35" fmla="*/ 151569 h 232533"/>
                <a:gd name="connsiteX36" fmla="*/ 322466 w 1375843"/>
                <a:gd name="connsiteY36" fmla="*/ 162956 h 232533"/>
                <a:gd name="connsiteX37" fmla="*/ 207534 w 1375843"/>
                <a:gd name="connsiteY37" fmla="*/ 162956 h 232533"/>
                <a:gd name="connsiteX38" fmla="*/ 245213 w 1375843"/>
                <a:gd name="connsiteY38" fmla="*/ 194597 h 232533"/>
                <a:gd name="connsiteX39" fmla="*/ 278773 w 1375843"/>
                <a:gd name="connsiteY39" fmla="*/ 175613 h 232533"/>
                <a:gd name="connsiteX40" fmla="*/ 317719 w 1375843"/>
                <a:gd name="connsiteY40" fmla="*/ 191116 h 232533"/>
                <a:gd name="connsiteX41" fmla="*/ 245213 w 1375843"/>
                <a:gd name="connsiteY41" fmla="*/ 232560 h 232533"/>
                <a:gd name="connsiteX42" fmla="*/ 162260 w 1375843"/>
                <a:gd name="connsiteY42" fmla="*/ 150303 h 232533"/>
                <a:gd name="connsiteX43" fmla="*/ 243314 w 1375843"/>
                <a:gd name="connsiteY43" fmla="*/ 68047 h 232533"/>
                <a:gd name="connsiteX44" fmla="*/ 1002285 w 1375843"/>
                <a:gd name="connsiteY44" fmla="*/ 68047 h 232533"/>
                <a:gd name="connsiteX45" fmla="*/ 1082068 w 1375843"/>
                <a:gd name="connsiteY45" fmla="*/ 151569 h 232533"/>
                <a:gd name="connsiteX46" fmla="*/ 1081436 w 1375843"/>
                <a:gd name="connsiteY46" fmla="*/ 162956 h 232533"/>
                <a:gd name="connsiteX47" fmla="*/ 966504 w 1375843"/>
                <a:gd name="connsiteY47" fmla="*/ 162956 h 232533"/>
                <a:gd name="connsiteX48" fmla="*/ 1004183 w 1375843"/>
                <a:gd name="connsiteY48" fmla="*/ 194597 h 232533"/>
                <a:gd name="connsiteX49" fmla="*/ 1037743 w 1375843"/>
                <a:gd name="connsiteY49" fmla="*/ 175613 h 232533"/>
                <a:gd name="connsiteX50" fmla="*/ 1076689 w 1375843"/>
                <a:gd name="connsiteY50" fmla="*/ 191116 h 232533"/>
                <a:gd name="connsiteX51" fmla="*/ 1004183 w 1375843"/>
                <a:gd name="connsiteY51" fmla="*/ 232560 h 232533"/>
                <a:gd name="connsiteX52" fmla="*/ 921231 w 1375843"/>
                <a:gd name="connsiteY52" fmla="*/ 150303 h 232533"/>
                <a:gd name="connsiteX53" fmla="*/ 1002285 w 1375843"/>
                <a:gd name="connsiteY53" fmla="*/ 68047 h 232533"/>
                <a:gd name="connsiteX54" fmla="*/ 871424 w 1375843"/>
                <a:gd name="connsiteY54" fmla="*/ 26288 h 232533"/>
                <a:gd name="connsiteX55" fmla="*/ 871424 w 1375843"/>
                <a:gd name="connsiteY55" fmla="*/ 72161 h 232533"/>
                <a:gd name="connsiteX56" fmla="*/ 911002 w 1375843"/>
                <a:gd name="connsiteY56" fmla="*/ 72161 h 232533"/>
                <a:gd name="connsiteX57" fmla="*/ 911002 w 1375843"/>
                <a:gd name="connsiteY57" fmla="*/ 110124 h 232533"/>
                <a:gd name="connsiteX58" fmla="*/ 871424 w 1375843"/>
                <a:gd name="connsiteY58" fmla="*/ 110124 h 232533"/>
                <a:gd name="connsiteX59" fmla="*/ 871424 w 1375843"/>
                <a:gd name="connsiteY59" fmla="*/ 167388 h 232533"/>
                <a:gd name="connsiteX60" fmla="*/ 893906 w 1375843"/>
                <a:gd name="connsiteY60" fmla="*/ 190797 h 232533"/>
                <a:gd name="connsiteX61" fmla="*/ 911002 w 1375843"/>
                <a:gd name="connsiteY61" fmla="*/ 186054 h 232533"/>
                <a:gd name="connsiteX62" fmla="*/ 911002 w 1375843"/>
                <a:gd name="connsiteY62" fmla="*/ 225918 h 232533"/>
                <a:gd name="connsiteX63" fmla="*/ 878709 w 1375843"/>
                <a:gd name="connsiteY63" fmla="*/ 232241 h 232533"/>
                <a:gd name="connsiteX64" fmla="*/ 825515 w 1375843"/>
                <a:gd name="connsiteY64" fmla="*/ 177195 h 232533"/>
                <a:gd name="connsiteX65" fmla="*/ 825515 w 1375843"/>
                <a:gd name="connsiteY65" fmla="*/ 110124 h 232533"/>
                <a:gd name="connsiteX66" fmla="*/ 803351 w 1375843"/>
                <a:gd name="connsiteY66" fmla="*/ 110124 h 232533"/>
                <a:gd name="connsiteX67" fmla="*/ 803351 w 1375843"/>
                <a:gd name="connsiteY67" fmla="*/ 72161 h 232533"/>
                <a:gd name="connsiteX68" fmla="*/ 825515 w 1375843"/>
                <a:gd name="connsiteY68" fmla="*/ 72161 h 232533"/>
                <a:gd name="connsiteX69" fmla="*/ 825515 w 1375843"/>
                <a:gd name="connsiteY69" fmla="*/ 26288 h 232533"/>
                <a:gd name="connsiteX70" fmla="*/ 871424 w 1375843"/>
                <a:gd name="connsiteY70" fmla="*/ 26288 h 232533"/>
                <a:gd name="connsiteX71" fmla="*/ 1336417 w 1375843"/>
                <a:gd name="connsiteY71" fmla="*/ 26288 h 232533"/>
                <a:gd name="connsiteX72" fmla="*/ 1336417 w 1375843"/>
                <a:gd name="connsiteY72" fmla="*/ 72161 h 232533"/>
                <a:gd name="connsiteX73" fmla="*/ 1375991 w 1375843"/>
                <a:gd name="connsiteY73" fmla="*/ 72161 h 232533"/>
                <a:gd name="connsiteX74" fmla="*/ 1375991 w 1375843"/>
                <a:gd name="connsiteY74" fmla="*/ 110124 h 232533"/>
                <a:gd name="connsiteX75" fmla="*/ 1336417 w 1375843"/>
                <a:gd name="connsiteY75" fmla="*/ 110124 h 232533"/>
                <a:gd name="connsiteX76" fmla="*/ 1336417 w 1375843"/>
                <a:gd name="connsiteY76" fmla="*/ 167388 h 232533"/>
                <a:gd name="connsiteX77" fmla="*/ 1358899 w 1375843"/>
                <a:gd name="connsiteY77" fmla="*/ 190797 h 232533"/>
                <a:gd name="connsiteX78" fmla="*/ 1375991 w 1375843"/>
                <a:gd name="connsiteY78" fmla="*/ 186054 h 232533"/>
                <a:gd name="connsiteX79" fmla="*/ 1375991 w 1375843"/>
                <a:gd name="connsiteY79" fmla="*/ 225918 h 232533"/>
                <a:gd name="connsiteX80" fmla="*/ 1343698 w 1375843"/>
                <a:gd name="connsiteY80" fmla="*/ 232241 h 232533"/>
                <a:gd name="connsiteX81" fmla="*/ 1290504 w 1375843"/>
                <a:gd name="connsiteY81" fmla="*/ 177195 h 232533"/>
                <a:gd name="connsiteX82" fmla="*/ 1290504 w 1375843"/>
                <a:gd name="connsiteY82" fmla="*/ 110124 h 232533"/>
                <a:gd name="connsiteX83" fmla="*/ 1268344 w 1375843"/>
                <a:gd name="connsiteY83" fmla="*/ 110124 h 232533"/>
                <a:gd name="connsiteX84" fmla="*/ 1268344 w 1375843"/>
                <a:gd name="connsiteY84" fmla="*/ 72161 h 232533"/>
                <a:gd name="connsiteX85" fmla="*/ 1290504 w 1375843"/>
                <a:gd name="connsiteY85" fmla="*/ 72161 h 232533"/>
                <a:gd name="connsiteX86" fmla="*/ 1290504 w 1375843"/>
                <a:gd name="connsiteY86" fmla="*/ 26288 h 232533"/>
                <a:gd name="connsiteX87" fmla="*/ 1336417 w 1375843"/>
                <a:gd name="connsiteY87" fmla="*/ 26288 h 232533"/>
                <a:gd name="connsiteX88" fmla="*/ 75506 w 1375843"/>
                <a:gd name="connsiteY88" fmla="*/ 6990 h 232533"/>
                <a:gd name="connsiteX89" fmla="*/ 156874 w 1375843"/>
                <a:gd name="connsiteY89" fmla="*/ 78487 h 232533"/>
                <a:gd name="connsiteX90" fmla="*/ 75506 w 1375843"/>
                <a:gd name="connsiteY90" fmla="*/ 149988 h 232533"/>
                <a:gd name="connsiteX91" fmla="*/ 47642 w 1375843"/>
                <a:gd name="connsiteY91" fmla="*/ 149988 h 232533"/>
                <a:gd name="connsiteX92" fmla="*/ 47642 w 1375843"/>
                <a:gd name="connsiteY92" fmla="*/ 228446 h 232533"/>
                <a:gd name="connsiteX93" fmla="*/ 148 w 1375843"/>
                <a:gd name="connsiteY93" fmla="*/ 228446 h 232533"/>
                <a:gd name="connsiteX94" fmla="*/ 148 w 1375843"/>
                <a:gd name="connsiteY94" fmla="*/ 6990 h 232533"/>
                <a:gd name="connsiteX95" fmla="*/ 75506 w 1375843"/>
                <a:gd name="connsiteY95" fmla="*/ 6990 h 232533"/>
                <a:gd name="connsiteX96" fmla="*/ 436104 w 1375843"/>
                <a:gd name="connsiteY96" fmla="*/ 68680 h 232533"/>
                <a:gd name="connsiteX97" fmla="*/ 444020 w 1375843"/>
                <a:gd name="connsiteY97" fmla="*/ 69629 h 232533"/>
                <a:gd name="connsiteX98" fmla="*/ 444020 w 1375843"/>
                <a:gd name="connsiteY98" fmla="*/ 117085 h 232533"/>
                <a:gd name="connsiteX99" fmla="*/ 432302 w 1375843"/>
                <a:gd name="connsiteY99" fmla="*/ 115188 h 232533"/>
                <a:gd name="connsiteX100" fmla="*/ 391461 w 1375843"/>
                <a:gd name="connsiteY100" fmla="*/ 164856 h 232533"/>
                <a:gd name="connsiteX101" fmla="*/ 391461 w 1375843"/>
                <a:gd name="connsiteY101" fmla="*/ 228446 h 232533"/>
                <a:gd name="connsiteX102" fmla="*/ 345552 w 1375843"/>
                <a:gd name="connsiteY102" fmla="*/ 228446 h 232533"/>
                <a:gd name="connsiteX103" fmla="*/ 345552 w 1375843"/>
                <a:gd name="connsiteY103" fmla="*/ 72161 h 232533"/>
                <a:gd name="connsiteX104" fmla="*/ 391144 w 1375843"/>
                <a:gd name="connsiteY104" fmla="*/ 72161 h 232533"/>
                <a:gd name="connsiteX105" fmla="*/ 391144 w 1375843"/>
                <a:gd name="connsiteY105" fmla="*/ 97788 h 232533"/>
                <a:gd name="connsiteX106" fmla="*/ 436104 w 1375843"/>
                <a:gd name="connsiteY106" fmla="*/ 68680 h 232533"/>
                <a:gd name="connsiteX107" fmla="*/ 646753 w 1375843"/>
                <a:gd name="connsiteY107" fmla="*/ 72159 h 232533"/>
                <a:gd name="connsiteX108" fmla="*/ 646753 w 1375843"/>
                <a:gd name="connsiteY108" fmla="*/ 228445 h 232533"/>
                <a:gd name="connsiteX109" fmla="*/ 600526 w 1375843"/>
                <a:gd name="connsiteY109" fmla="*/ 228445 h 232533"/>
                <a:gd name="connsiteX110" fmla="*/ 600526 w 1375843"/>
                <a:gd name="connsiteY110" fmla="*/ 72159 h 232533"/>
                <a:gd name="connsiteX111" fmla="*/ 646753 w 1375843"/>
                <a:gd name="connsiteY111" fmla="*/ 72159 h 232533"/>
                <a:gd name="connsiteX112" fmla="*/ 1196977 w 1375843"/>
                <a:gd name="connsiteY112" fmla="*/ 68048 h 232533"/>
                <a:gd name="connsiteX113" fmla="*/ 1254603 w 1375843"/>
                <a:gd name="connsiteY113" fmla="*/ 131957 h 232533"/>
                <a:gd name="connsiteX114" fmla="*/ 1254603 w 1375843"/>
                <a:gd name="connsiteY114" fmla="*/ 228446 h 232533"/>
                <a:gd name="connsiteX115" fmla="*/ 1208373 w 1375843"/>
                <a:gd name="connsiteY115" fmla="*/ 228446 h 232533"/>
                <a:gd name="connsiteX116" fmla="*/ 1208373 w 1375843"/>
                <a:gd name="connsiteY116" fmla="*/ 142709 h 232533"/>
                <a:gd name="connsiteX117" fmla="*/ 1180195 w 1375843"/>
                <a:gd name="connsiteY117" fmla="*/ 110441 h 232533"/>
                <a:gd name="connsiteX118" fmla="*/ 1150750 w 1375843"/>
                <a:gd name="connsiteY118" fmla="*/ 145558 h 232533"/>
                <a:gd name="connsiteX119" fmla="*/ 1150750 w 1375843"/>
                <a:gd name="connsiteY119" fmla="*/ 228446 h 232533"/>
                <a:gd name="connsiteX120" fmla="*/ 1104523 w 1375843"/>
                <a:gd name="connsiteY120" fmla="*/ 228446 h 232533"/>
                <a:gd name="connsiteX121" fmla="*/ 1104523 w 1375843"/>
                <a:gd name="connsiteY121" fmla="*/ 72160 h 232533"/>
                <a:gd name="connsiteX122" fmla="*/ 1150750 w 1375843"/>
                <a:gd name="connsiteY122" fmla="*/ 72160 h 232533"/>
                <a:gd name="connsiteX123" fmla="*/ 1150750 w 1375843"/>
                <a:gd name="connsiteY123" fmla="*/ 92092 h 232533"/>
                <a:gd name="connsiteX124" fmla="*/ 1196977 w 1375843"/>
                <a:gd name="connsiteY124" fmla="*/ 68048 h 232533"/>
                <a:gd name="connsiteX125" fmla="*/ 242996 w 1375843"/>
                <a:gd name="connsiteY125" fmla="*/ 104116 h 232533"/>
                <a:gd name="connsiteX126" fmla="*/ 207851 w 1375843"/>
                <a:gd name="connsiteY126" fmla="*/ 132903 h 232533"/>
                <a:gd name="connsiteX127" fmla="*/ 277823 w 1375843"/>
                <a:gd name="connsiteY127" fmla="*/ 132903 h 232533"/>
                <a:gd name="connsiteX128" fmla="*/ 242996 w 1375843"/>
                <a:gd name="connsiteY128" fmla="*/ 104116 h 232533"/>
                <a:gd name="connsiteX129" fmla="*/ 1001967 w 1375843"/>
                <a:gd name="connsiteY129" fmla="*/ 104116 h 232533"/>
                <a:gd name="connsiteX130" fmla="*/ 966822 w 1375843"/>
                <a:gd name="connsiteY130" fmla="*/ 132903 h 232533"/>
                <a:gd name="connsiteX131" fmla="*/ 1036794 w 1375843"/>
                <a:gd name="connsiteY131" fmla="*/ 132903 h 232533"/>
                <a:gd name="connsiteX132" fmla="*/ 1001967 w 1375843"/>
                <a:gd name="connsiteY132" fmla="*/ 104116 h 232533"/>
                <a:gd name="connsiteX133" fmla="*/ 76452 w 1375843"/>
                <a:gd name="connsiteY133" fmla="*/ 49700 h 232533"/>
                <a:gd name="connsiteX134" fmla="*/ 47642 w 1375843"/>
                <a:gd name="connsiteY134" fmla="*/ 49700 h 232533"/>
                <a:gd name="connsiteX135" fmla="*/ 47642 w 1375843"/>
                <a:gd name="connsiteY135" fmla="*/ 107909 h 232533"/>
                <a:gd name="connsiteX136" fmla="*/ 76452 w 1375843"/>
                <a:gd name="connsiteY136" fmla="*/ 107909 h 232533"/>
                <a:gd name="connsiteX137" fmla="*/ 109066 w 1375843"/>
                <a:gd name="connsiteY137" fmla="*/ 78805 h 232533"/>
                <a:gd name="connsiteX138" fmla="*/ 76452 w 1375843"/>
                <a:gd name="connsiteY138" fmla="*/ 49700 h 232533"/>
                <a:gd name="connsiteX139" fmla="*/ 623640 w 1375843"/>
                <a:gd name="connsiteY139" fmla="*/ 27 h 232533"/>
                <a:gd name="connsiteX140" fmla="*/ 650551 w 1375843"/>
                <a:gd name="connsiteY140" fmla="*/ 26917 h 232533"/>
                <a:gd name="connsiteX141" fmla="*/ 623640 w 1375843"/>
                <a:gd name="connsiteY141" fmla="*/ 53810 h 232533"/>
                <a:gd name="connsiteX142" fmla="*/ 596729 w 1375843"/>
                <a:gd name="connsiteY142" fmla="*/ 26917 h 232533"/>
                <a:gd name="connsiteX143" fmla="*/ 623640 w 1375843"/>
                <a:gd name="connsiteY143" fmla="*/ 27 h 23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375843" h="232533">
                  <a:moveTo>
                    <a:pt x="516051" y="68048"/>
                  </a:moveTo>
                  <a:cubicBezTo>
                    <a:pt x="542966" y="68048"/>
                    <a:pt x="568292" y="82598"/>
                    <a:pt x="578107" y="104431"/>
                  </a:cubicBezTo>
                  <a:lnTo>
                    <a:pt x="540432" y="124363"/>
                  </a:lnTo>
                  <a:cubicBezTo>
                    <a:pt x="535681" y="112655"/>
                    <a:pt x="525231" y="105062"/>
                    <a:pt x="515734" y="105062"/>
                  </a:cubicBezTo>
                  <a:cubicBezTo>
                    <a:pt x="507186" y="105062"/>
                    <a:pt x="501172" y="109492"/>
                    <a:pt x="501172" y="115818"/>
                  </a:cubicBezTo>
                  <a:cubicBezTo>
                    <a:pt x="501172" y="121514"/>
                    <a:pt x="505605" y="125626"/>
                    <a:pt x="514153" y="127840"/>
                  </a:cubicBezTo>
                  <a:lnTo>
                    <a:pt x="533783" y="132904"/>
                  </a:lnTo>
                  <a:cubicBezTo>
                    <a:pt x="563228" y="140497"/>
                    <a:pt x="579056" y="156948"/>
                    <a:pt x="579056" y="179095"/>
                  </a:cubicBezTo>
                  <a:cubicBezTo>
                    <a:pt x="579056" y="210414"/>
                    <a:pt x="552463" y="232561"/>
                    <a:pt x="516051" y="232561"/>
                  </a:cubicBezTo>
                  <a:cubicBezTo>
                    <a:pt x="485022" y="232561"/>
                    <a:pt x="460327" y="218324"/>
                    <a:pt x="449877" y="194280"/>
                  </a:cubicBezTo>
                  <a:lnTo>
                    <a:pt x="487238" y="173713"/>
                  </a:lnTo>
                  <a:cubicBezTo>
                    <a:pt x="492938" y="186688"/>
                    <a:pt x="504655" y="194912"/>
                    <a:pt x="516369" y="194912"/>
                  </a:cubicBezTo>
                  <a:cubicBezTo>
                    <a:pt x="526184" y="194912"/>
                    <a:pt x="532833" y="190482"/>
                    <a:pt x="532833" y="182890"/>
                  </a:cubicBezTo>
                  <a:cubicBezTo>
                    <a:pt x="532833" y="177512"/>
                    <a:pt x="528083" y="173396"/>
                    <a:pt x="518585" y="171185"/>
                  </a:cubicBezTo>
                  <a:lnTo>
                    <a:pt x="500222" y="166756"/>
                  </a:lnTo>
                  <a:cubicBezTo>
                    <a:pt x="470777" y="159794"/>
                    <a:pt x="455577" y="143343"/>
                    <a:pt x="455577" y="118668"/>
                  </a:cubicBezTo>
                  <a:cubicBezTo>
                    <a:pt x="455577" y="88928"/>
                    <a:pt x="480275" y="68048"/>
                    <a:pt x="516051" y="68048"/>
                  </a:cubicBezTo>
                  <a:close/>
                  <a:moveTo>
                    <a:pt x="731570" y="68048"/>
                  </a:moveTo>
                  <a:cubicBezTo>
                    <a:pt x="758485" y="68048"/>
                    <a:pt x="783815" y="82598"/>
                    <a:pt x="793630" y="104431"/>
                  </a:cubicBezTo>
                  <a:lnTo>
                    <a:pt x="755951" y="124363"/>
                  </a:lnTo>
                  <a:cubicBezTo>
                    <a:pt x="751204" y="112655"/>
                    <a:pt x="740754" y="105062"/>
                    <a:pt x="731253" y="105062"/>
                  </a:cubicBezTo>
                  <a:cubicBezTo>
                    <a:pt x="722705" y="105062"/>
                    <a:pt x="716691" y="109492"/>
                    <a:pt x="716691" y="115818"/>
                  </a:cubicBezTo>
                  <a:cubicBezTo>
                    <a:pt x="716691" y="121514"/>
                    <a:pt x="721124" y="125626"/>
                    <a:pt x="729672" y="127840"/>
                  </a:cubicBezTo>
                  <a:lnTo>
                    <a:pt x="749302" y="132904"/>
                  </a:lnTo>
                  <a:cubicBezTo>
                    <a:pt x="778751" y="140497"/>
                    <a:pt x="794579" y="156948"/>
                    <a:pt x="794579" y="179095"/>
                  </a:cubicBezTo>
                  <a:cubicBezTo>
                    <a:pt x="794579" y="210414"/>
                    <a:pt x="767982" y="232561"/>
                    <a:pt x="731570" y="232561"/>
                  </a:cubicBezTo>
                  <a:cubicBezTo>
                    <a:pt x="700544" y="232561"/>
                    <a:pt x="675846" y="218324"/>
                    <a:pt x="665400" y="194280"/>
                  </a:cubicBezTo>
                  <a:lnTo>
                    <a:pt x="702761" y="173713"/>
                  </a:lnTo>
                  <a:cubicBezTo>
                    <a:pt x="708461" y="186688"/>
                    <a:pt x="720174" y="194912"/>
                    <a:pt x="731888" y="194912"/>
                  </a:cubicBezTo>
                  <a:cubicBezTo>
                    <a:pt x="741703" y="194912"/>
                    <a:pt x="748352" y="190482"/>
                    <a:pt x="748352" y="182890"/>
                  </a:cubicBezTo>
                  <a:cubicBezTo>
                    <a:pt x="748352" y="177512"/>
                    <a:pt x="743602" y="173396"/>
                    <a:pt x="734105" y="171185"/>
                  </a:cubicBezTo>
                  <a:lnTo>
                    <a:pt x="715742" y="166756"/>
                  </a:lnTo>
                  <a:cubicBezTo>
                    <a:pt x="686297" y="159794"/>
                    <a:pt x="671096" y="143343"/>
                    <a:pt x="671096" y="118668"/>
                  </a:cubicBezTo>
                  <a:cubicBezTo>
                    <a:pt x="671096" y="88928"/>
                    <a:pt x="695794" y="68048"/>
                    <a:pt x="731570" y="68048"/>
                  </a:cubicBezTo>
                  <a:close/>
                  <a:moveTo>
                    <a:pt x="243314" y="68047"/>
                  </a:moveTo>
                  <a:cubicBezTo>
                    <a:pt x="290490" y="68047"/>
                    <a:pt x="323101" y="102533"/>
                    <a:pt x="323101" y="151569"/>
                  </a:cubicBezTo>
                  <a:cubicBezTo>
                    <a:pt x="323101" y="156947"/>
                    <a:pt x="322783" y="161059"/>
                    <a:pt x="322466" y="162956"/>
                  </a:cubicBezTo>
                  <a:lnTo>
                    <a:pt x="207534" y="162956"/>
                  </a:lnTo>
                  <a:cubicBezTo>
                    <a:pt x="209118" y="181305"/>
                    <a:pt x="225897" y="194597"/>
                    <a:pt x="245213" y="194597"/>
                  </a:cubicBezTo>
                  <a:cubicBezTo>
                    <a:pt x="262309" y="194597"/>
                    <a:pt x="271492" y="187318"/>
                    <a:pt x="278773" y="175613"/>
                  </a:cubicBezTo>
                  <a:lnTo>
                    <a:pt x="317719" y="191116"/>
                  </a:lnTo>
                  <a:cubicBezTo>
                    <a:pt x="304738" y="216740"/>
                    <a:pt x="279408" y="232560"/>
                    <a:pt x="245213" y="232560"/>
                  </a:cubicBezTo>
                  <a:cubicBezTo>
                    <a:pt x="196452" y="232560"/>
                    <a:pt x="162260" y="198709"/>
                    <a:pt x="162260" y="150303"/>
                  </a:cubicBezTo>
                  <a:cubicBezTo>
                    <a:pt x="162260" y="103168"/>
                    <a:pt x="197087" y="68047"/>
                    <a:pt x="243314" y="68047"/>
                  </a:cubicBezTo>
                  <a:close/>
                  <a:moveTo>
                    <a:pt x="1002285" y="68047"/>
                  </a:moveTo>
                  <a:cubicBezTo>
                    <a:pt x="1049457" y="68047"/>
                    <a:pt x="1082068" y="102533"/>
                    <a:pt x="1082068" y="151569"/>
                  </a:cubicBezTo>
                  <a:cubicBezTo>
                    <a:pt x="1082068" y="156947"/>
                    <a:pt x="1081754" y="161059"/>
                    <a:pt x="1081436" y="162956"/>
                  </a:cubicBezTo>
                  <a:lnTo>
                    <a:pt x="966504" y="162956"/>
                  </a:lnTo>
                  <a:cubicBezTo>
                    <a:pt x="968089" y="181305"/>
                    <a:pt x="984871" y="194597"/>
                    <a:pt x="1004183" y="194597"/>
                  </a:cubicBezTo>
                  <a:cubicBezTo>
                    <a:pt x="1021279" y="194597"/>
                    <a:pt x="1030463" y="187318"/>
                    <a:pt x="1037743" y="175613"/>
                  </a:cubicBezTo>
                  <a:lnTo>
                    <a:pt x="1076689" y="191116"/>
                  </a:lnTo>
                  <a:cubicBezTo>
                    <a:pt x="1063709" y="216740"/>
                    <a:pt x="1038379" y="232560"/>
                    <a:pt x="1004183" y="232560"/>
                  </a:cubicBezTo>
                  <a:cubicBezTo>
                    <a:pt x="955422" y="232560"/>
                    <a:pt x="921231" y="198709"/>
                    <a:pt x="921231" y="150303"/>
                  </a:cubicBezTo>
                  <a:cubicBezTo>
                    <a:pt x="921231" y="103168"/>
                    <a:pt x="956058" y="68047"/>
                    <a:pt x="1002285" y="68047"/>
                  </a:cubicBezTo>
                  <a:close/>
                  <a:moveTo>
                    <a:pt x="871424" y="26288"/>
                  </a:moveTo>
                  <a:lnTo>
                    <a:pt x="871424" y="72161"/>
                  </a:lnTo>
                  <a:lnTo>
                    <a:pt x="911002" y="72161"/>
                  </a:lnTo>
                  <a:lnTo>
                    <a:pt x="911002" y="110124"/>
                  </a:lnTo>
                  <a:lnTo>
                    <a:pt x="871424" y="110124"/>
                  </a:lnTo>
                  <a:lnTo>
                    <a:pt x="871424" y="167388"/>
                  </a:lnTo>
                  <a:cubicBezTo>
                    <a:pt x="871424" y="184157"/>
                    <a:pt x="878709" y="190797"/>
                    <a:pt x="893906" y="190797"/>
                  </a:cubicBezTo>
                  <a:cubicBezTo>
                    <a:pt x="899606" y="190797"/>
                    <a:pt x="905934" y="189217"/>
                    <a:pt x="911002" y="186054"/>
                  </a:cubicBezTo>
                  <a:lnTo>
                    <a:pt x="911002" y="225918"/>
                  </a:lnTo>
                  <a:cubicBezTo>
                    <a:pt x="904039" y="229395"/>
                    <a:pt x="893589" y="232241"/>
                    <a:pt x="878709" y="232241"/>
                  </a:cubicBezTo>
                  <a:cubicBezTo>
                    <a:pt x="845777" y="232241"/>
                    <a:pt x="825515" y="211995"/>
                    <a:pt x="825515" y="177195"/>
                  </a:cubicBezTo>
                  <a:lnTo>
                    <a:pt x="825515" y="110124"/>
                  </a:lnTo>
                  <a:lnTo>
                    <a:pt x="803351" y="110124"/>
                  </a:lnTo>
                  <a:lnTo>
                    <a:pt x="803351" y="72161"/>
                  </a:lnTo>
                  <a:lnTo>
                    <a:pt x="825515" y="72161"/>
                  </a:lnTo>
                  <a:lnTo>
                    <a:pt x="825515" y="26288"/>
                  </a:lnTo>
                  <a:lnTo>
                    <a:pt x="871424" y="26288"/>
                  </a:lnTo>
                  <a:close/>
                  <a:moveTo>
                    <a:pt x="1336417" y="26288"/>
                  </a:moveTo>
                  <a:lnTo>
                    <a:pt x="1336417" y="72161"/>
                  </a:lnTo>
                  <a:lnTo>
                    <a:pt x="1375991" y="72161"/>
                  </a:lnTo>
                  <a:lnTo>
                    <a:pt x="1375991" y="110124"/>
                  </a:lnTo>
                  <a:lnTo>
                    <a:pt x="1336417" y="110124"/>
                  </a:lnTo>
                  <a:lnTo>
                    <a:pt x="1336417" y="167388"/>
                  </a:lnTo>
                  <a:cubicBezTo>
                    <a:pt x="1336417" y="184157"/>
                    <a:pt x="1343698" y="190797"/>
                    <a:pt x="1358899" y="190797"/>
                  </a:cubicBezTo>
                  <a:cubicBezTo>
                    <a:pt x="1364595" y="190797"/>
                    <a:pt x="1370927" y="189217"/>
                    <a:pt x="1375991" y="186054"/>
                  </a:cubicBezTo>
                  <a:lnTo>
                    <a:pt x="1375991" y="225918"/>
                  </a:lnTo>
                  <a:cubicBezTo>
                    <a:pt x="1369028" y="229395"/>
                    <a:pt x="1358578" y="232241"/>
                    <a:pt x="1343698" y="232241"/>
                  </a:cubicBezTo>
                  <a:cubicBezTo>
                    <a:pt x="1310770" y="232241"/>
                    <a:pt x="1290504" y="211995"/>
                    <a:pt x="1290504" y="177195"/>
                  </a:cubicBezTo>
                  <a:lnTo>
                    <a:pt x="1290504" y="110124"/>
                  </a:lnTo>
                  <a:lnTo>
                    <a:pt x="1268344" y="110124"/>
                  </a:lnTo>
                  <a:lnTo>
                    <a:pt x="1268344" y="72161"/>
                  </a:lnTo>
                  <a:lnTo>
                    <a:pt x="1290504" y="72161"/>
                  </a:lnTo>
                  <a:lnTo>
                    <a:pt x="1290504" y="26288"/>
                  </a:lnTo>
                  <a:lnTo>
                    <a:pt x="1336417" y="26288"/>
                  </a:lnTo>
                  <a:close/>
                  <a:moveTo>
                    <a:pt x="75506" y="6990"/>
                  </a:moveTo>
                  <a:cubicBezTo>
                    <a:pt x="123632" y="6990"/>
                    <a:pt x="156874" y="32932"/>
                    <a:pt x="156874" y="78487"/>
                  </a:cubicBezTo>
                  <a:cubicBezTo>
                    <a:pt x="156874" y="123729"/>
                    <a:pt x="123632" y="149988"/>
                    <a:pt x="75506" y="149988"/>
                  </a:cubicBezTo>
                  <a:lnTo>
                    <a:pt x="47642" y="149988"/>
                  </a:lnTo>
                  <a:lnTo>
                    <a:pt x="47642" y="228446"/>
                  </a:lnTo>
                  <a:lnTo>
                    <a:pt x="148" y="228446"/>
                  </a:lnTo>
                  <a:lnTo>
                    <a:pt x="148" y="6990"/>
                  </a:lnTo>
                  <a:lnTo>
                    <a:pt x="75506" y="6990"/>
                  </a:lnTo>
                  <a:close/>
                  <a:moveTo>
                    <a:pt x="436104" y="68680"/>
                  </a:moveTo>
                  <a:cubicBezTo>
                    <a:pt x="439587" y="68680"/>
                    <a:pt x="443070" y="69311"/>
                    <a:pt x="444020" y="69629"/>
                  </a:cubicBezTo>
                  <a:lnTo>
                    <a:pt x="444020" y="117085"/>
                  </a:lnTo>
                  <a:cubicBezTo>
                    <a:pt x="441486" y="115819"/>
                    <a:pt x="437053" y="115188"/>
                    <a:pt x="432302" y="115188"/>
                  </a:cubicBezTo>
                  <a:cubicBezTo>
                    <a:pt x="406659" y="115188"/>
                    <a:pt x="391461" y="134168"/>
                    <a:pt x="391461" y="164856"/>
                  </a:cubicBezTo>
                  <a:lnTo>
                    <a:pt x="391461" y="228446"/>
                  </a:lnTo>
                  <a:lnTo>
                    <a:pt x="345552" y="228446"/>
                  </a:lnTo>
                  <a:lnTo>
                    <a:pt x="345552" y="72161"/>
                  </a:lnTo>
                  <a:lnTo>
                    <a:pt x="391144" y="72161"/>
                  </a:lnTo>
                  <a:lnTo>
                    <a:pt x="391144" y="97788"/>
                  </a:lnTo>
                  <a:cubicBezTo>
                    <a:pt x="399378" y="79753"/>
                    <a:pt x="415838" y="68680"/>
                    <a:pt x="436104" y="68680"/>
                  </a:cubicBezTo>
                  <a:close/>
                  <a:moveTo>
                    <a:pt x="646753" y="72159"/>
                  </a:moveTo>
                  <a:lnTo>
                    <a:pt x="646753" y="228445"/>
                  </a:lnTo>
                  <a:lnTo>
                    <a:pt x="600526" y="228445"/>
                  </a:lnTo>
                  <a:lnTo>
                    <a:pt x="600526" y="72159"/>
                  </a:lnTo>
                  <a:lnTo>
                    <a:pt x="646753" y="72159"/>
                  </a:lnTo>
                  <a:close/>
                  <a:moveTo>
                    <a:pt x="1196977" y="68048"/>
                  </a:moveTo>
                  <a:cubicBezTo>
                    <a:pt x="1232753" y="68048"/>
                    <a:pt x="1254603" y="92406"/>
                    <a:pt x="1254603" y="131957"/>
                  </a:cubicBezTo>
                  <a:lnTo>
                    <a:pt x="1254603" y="228446"/>
                  </a:lnTo>
                  <a:lnTo>
                    <a:pt x="1208373" y="228446"/>
                  </a:lnTo>
                  <a:lnTo>
                    <a:pt x="1208373" y="142709"/>
                  </a:lnTo>
                  <a:cubicBezTo>
                    <a:pt x="1208373" y="122149"/>
                    <a:pt x="1198244" y="110441"/>
                    <a:pt x="1180195" y="110441"/>
                  </a:cubicBezTo>
                  <a:cubicBezTo>
                    <a:pt x="1162464" y="110441"/>
                    <a:pt x="1150750" y="123729"/>
                    <a:pt x="1150750" y="145558"/>
                  </a:cubicBezTo>
                  <a:lnTo>
                    <a:pt x="1150750" y="228446"/>
                  </a:lnTo>
                  <a:lnTo>
                    <a:pt x="1104523" y="228446"/>
                  </a:lnTo>
                  <a:lnTo>
                    <a:pt x="1104523" y="72160"/>
                  </a:lnTo>
                  <a:lnTo>
                    <a:pt x="1150750" y="72160"/>
                  </a:lnTo>
                  <a:lnTo>
                    <a:pt x="1150750" y="92092"/>
                  </a:lnTo>
                  <a:cubicBezTo>
                    <a:pt x="1160251" y="76907"/>
                    <a:pt x="1176080" y="68048"/>
                    <a:pt x="1196977" y="68048"/>
                  </a:cubicBezTo>
                  <a:close/>
                  <a:moveTo>
                    <a:pt x="242996" y="104116"/>
                  </a:moveTo>
                  <a:cubicBezTo>
                    <a:pt x="224633" y="104116"/>
                    <a:pt x="209750" y="118035"/>
                    <a:pt x="207851" y="132903"/>
                  </a:cubicBezTo>
                  <a:lnTo>
                    <a:pt x="277823" y="132903"/>
                  </a:lnTo>
                  <a:cubicBezTo>
                    <a:pt x="275925" y="116138"/>
                    <a:pt x="261677" y="104116"/>
                    <a:pt x="242996" y="104116"/>
                  </a:cubicBezTo>
                  <a:close/>
                  <a:moveTo>
                    <a:pt x="1001967" y="104116"/>
                  </a:moveTo>
                  <a:cubicBezTo>
                    <a:pt x="983604" y="104116"/>
                    <a:pt x="968721" y="118035"/>
                    <a:pt x="966822" y="132903"/>
                  </a:cubicBezTo>
                  <a:lnTo>
                    <a:pt x="1036794" y="132903"/>
                  </a:lnTo>
                  <a:cubicBezTo>
                    <a:pt x="1034895" y="116138"/>
                    <a:pt x="1020648" y="104116"/>
                    <a:pt x="1001967" y="104116"/>
                  </a:cubicBezTo>
                  <a:close/>
                  <a:moveTo>
                    <a:pt x="76452" y="49700"/>
                  </a:moveTo>
                  <a:lnTo>
                    <a:pt x="47642" y="49700"/>
                  </a:lnTo>
                  <a:lnTo>
                    <a:pt x="47642" y="107909"/>
                  </a:lnTo>
                  <a:lnTo>
                    <a:pt x="76452" y="107909"/>
                  </a:lnTo>
                  <a:cubicBezTo>
                    <a:pt x="95450" y="107909"/>
                    <a:pt x="109066" y="97153"/>
                    <a:pt x="109066" y="78805"/>
                  </a:cubicBezTo>
                  <a:cubicBezTo>
                    <a:pt x="109066" y="60456"/>
                    <a:pt x="95450" y="49700"/>
                    <a:pt x="76452" y="49700"/>
                  </a:cubicBezTo>
                  <a:close/>
                  <a:moveTo>
                    <a:pt x="623640" y="27"/>
                  </a:moveTo>
                  <a:cubicBezTo>
                    <a:pt x="638519" y="27"/>
                    <a:pt x="650551" y="12366"/>
                    <a:pt x="650551" y="26917"/>
                  </a:cubicBezTo>
                  <a:cubicBezTo>
                    <a:pt x="650551" y="41471"/>
                    <a:pt x="638519" y="53810"/>
                    <a:pt x="623640" y="53810"/>
                  </a:cubicBezTo>
                  <a:cubicBezTo>
                    <a:pt x="608757" y="53810"/>
                    <a:pt x="596729" y="41471"/>
                    <a:pt x="596729" y="26917"/>
                  </a:cubicBezTo>
                  <a:cubicBezTo>
                    <a:pt x="596729" y="12366"/>
                    <a:pt x="608757" y="27"/>
                    <a:pt x="623640" y="27"/>
                  </a:cubicBezTo>
                  <a:close/>
                </a:path>
              </a:pathLst>
            </a:custGeom>
            <a:solidFill>
              <a:schemeClr val="tx1"/>
            </a:solidFill>
            <a:ln w="3905" cap="flat">
              <a:noFill/>
              <a:prstDash val="solid"/>
              <a:miter/>
            </a:ln>
          </p:spPr>
          <p:txBody>
            <a:bodyPr rtlCol="0" anchor="ctr"/>
            <a:lstStyle/>
            <a:p>
              <a:endParaRPr lang="en-US"/>
            </a:p>
          </p:txBody>
        </p:sp>
        <p:sp>
          <p:nvSpPr>
            <p:cNvPr id="15" name="Graphic 6">
              <a:extLst>
                <a:ext uri="{FF2B5EF4-FFF2-40B4-BE49-F238E27FC236}">
                  <a16:creationId xmlns:a16="http://schemas.microsoft.com/office/drawing/2014/main" id="{E6E161B3-F246-40A7-8959-EC47B5798CA2}"/>
                </a:ext>
              </a:extLst>
            </p:cNvPr>
            <p:cNvSpPr/>
            <p:nvPr/>
          </p:nvSpPr>
          <p:spPr>
            <a:xfrm>
              <a:off x="3721526" y="2201333"/>
              <a:ext cx="410808" cy="439199"/>
            </a:xfrm>
            <a:custGeom>
              <a:avLst/>
              <a:gdLst>
                <a:gd name="connsiteX0" fmla="*/ 405227 w 410808"/>
                <a:gd name="connsiteY0" fmla="*/ 72915 h 439199"/>
                <a:gd name="connsiteX1" fmla="*/ 383294 w 410808"/>
                <a:gd name="connsiteY1" fmla="*/ 34663 h 439199"/>
                <a:gd name="connsiteX2" fmla="*/ 348424 w 410808"/>
                <a:gd name="connsiteY2" fmla="*/ 8998 h 439199"/>
                <a:gd name="connsiteX3" fmla="*/ 265296 w 410808"/>
                <a:gd name="connsiteY3" fmla="*/ 8948 h 439199"/>
                <a:gd name="connsiteX4" fmla="*/ 209272 w 410808"/>
                <a:gd name="connsiteY4" fmla="*/ 71420 h 439199"/>
                <a:gd name="connsiteX5" fmla="*/ 204362 w 410808"/>
                <a:gd name="connsiteY5" fmla="*/ 92591 h 439199"/>
                <a:gd name="connsiteX6" fmla="*/ 203494 w 410808"/>
                <a:gd name="connsiteY6" fmla="*/ 113947 h 439199"/>
                <a:gd name="connsiteX7" fmla="*/ 203862 w 410808"/>
                <a:gd name="connsiteY7" fmla="*/ 155087 h 439199"/>
                <a:gd name="connsiteX8" fmla="*/ 204482 w 410808"/>
                <a:gd name="connsiteY8" fmla="*/ 237371 h 439199"/>
                <a:gd name="connsiteX9" fmla="*/ 204703 w 410808"/>
                <a:gd name="connsiteY9" fmla="*/ 278511 h 439199"/>
                <a:gd name="connsiteX10" fmla="*/ 204760 w 410808"/>
                <a:gd name="connsiteY10" fmla="*/ 299081 h 439199"/>
                <a:gd name="connsiteX11" fmla="*/ 204892 w 410808"/>
                <a:gd name="connsiteY11" fmla="*/ 309309 h 439199"/>
                <a:gd name="connsiteX12" fmla="*/ 204642 w 410808"/>
                <a:gd name="connsiteY12" fmla="*/ 319233 h 439199"/>
                <a:gd name="connsiteX13" fmla="*/ 202117 w 410808"/>
                <a:gd name="connsiteY13" fmla="*/ 339029 h 439199"/>
                <a:gd name="connsiteX14" fmla="*/ 195891 w 410808"/>
                <a:gd name="connsiteY14" fmla="*/ 358138 h 439199"/>
                <a:gd name="connsiteX15" fmla="*/ 172778 w 410808"/>
                <a:gd name="connsiteY15" fmla="*/ 390919 h 439199"/>
                <a:gd name="connsiteX16" fmla="*/ 99701 w 410808"/>
                <a:gd name="connsiteY16" fmla="*/ 416828 h 439199"/>
                <a:gd name="connsiteX17" fmla="*/ 61780 w 410808"/>
                <a:gd name="connsiteY17" fmla="*/ 405754 h 439199"/>
                <a:gd name="connsiteX18" fmla="*/ 31507 w 410808"/>
                <a:gd name="connsiteY18" fmla="*/ 379649 h 439199"/>
                <a:gd name="connsiteX19" fmla="*/ 20639 w 410808"/>
                <a:gd name="connsiteY19" fmla="*/ 362519 h 439199"/>
                <a:gd name="connsiteX20" fmla="*/ 13089 w 410808"/>
                <a:gd name="connsiteY20" fmla="*/ 343608 h 439199"/>
                <a:gd name="connsiteX21" fmla="*/ 10038 w 410808"/>
                <a:gd name="connsiteY21" fmla="*/ 303436 h 439199"/>
                <a:gd name="connsiteX22" fmla="*/ 14586 w 410808"/>
                <a:gd name="connsiteY22" fmla="*/ 283970 h 439199"/>
                <a:gd name="connsiteX23" fmla="*/ 22408 w 410808"/>
                <a:gd name="connsiteY23" fmla="*/ 266007 h 439199"/>
                <a:gd name="connsiteX24" fmla="*/ 32914 w 410808"/>
                <a:gd name="connsiteY24" fmla="*/ 250254 h 439199"/>
                <a:gd name="connsiteX25" fmla="*/ 45733 w 410808"/>
                <a:gd name="connsiteY25" fmla="*/ 237251 h 439199"/>
                <a:gd name="connsiteX26" fmla="*/ 113570 w 410808"/>
                <a:gd name="connsiteY26" fmla="*/ 215045 h 439199"/>
                <a:gd name="connsiteX27" fmla="*/ 191127 w 410808"/>
                <a:gd name="connsiteY27" fmla="*/ 215325 h 439199"/>
                <a:gd name="connsiteX28" fmla="*/ 190929 w 410808"/>
                <a:gd name="connsiteY28" fmla="*/ 187223 h 439199"/>
                <a:gd name="connsiteX29" fmla="*/ 113703 w 410808"/>
                <a:gd name="connsiteY29" fmla="*/ 191528 h 439199"/>
                <a:gd name="connsiteX30" fmla="*/ 71854 w 410808"/>
                <a:gd name="connsiteY30" fmla="*/ 201940 h 439199"/>
                <a:gd name="connsiteX31" fmla="*/ 52843 w 410808"/>
                <a:gd name="connsiteY31" fmla="*/ 212357 h 439199"/>
                <a:gd name="connsiteX32" fmla="*/ 36125 w 410808"/>
                <a:gd name="connsiteY32" fmla="*/ 225973 h 439199"/>
                <a:gd name="connsiteX33" fmla="*/ 22431 w 410808"/>
                <a:gd name="connsiteY33" fmla="*/ 242521 h 439199"/>
                <a:gd name="connsiteX34" fmla="*/ 11996 w 410808"/>
                <a:gd name="connsiteY34" fmla="*/ 261262 h 439199"/>
                <a:gd name="connsiteX35" fmla="*/ 653 w 410808"/>
                <a:gd name="connsiteY35" fmla="*/ 302749 h 439199"/>
                <a:gd name="connsiteX36" fmla="*/ 3454 w 410808"/>
                <a:gd name="connsiteY36" fmla="*/ 346888 h 439199"/>
                <a:gd name="connsiteX37" fmla="*/ 21308 w 410808"/>
                <a:gd name="connsiteY37" fmla="*/ 388209 h 439199"/>
                <a:gd name="connsiteX38" fmla="*/ 54074 w 410808"/>
                <a:gd name="connsiteY38" fmla="*/ 420941 h 439199"/>
                <a:gd name="connsiteX39" fmla="*/ 98217 w 410808"/>
                <a:gd name="connsiteY39" fmla="*/ 437778 h 439199"/>
                <a:gd name="connsiteX40" fmla="*/ 104095 w 410808"/>
                <a:gd name="connsiteY40" fmla="*/ 438545 h 439199"/>
                <a:gd name="connsiteX41" fmla="*/ 110082 w 410808"/>
                <a:gd name="connsiteY41" fmla="*/ 439039 h 439199"/>
                <a:gd name="connsiteX42" fmla="*/ 116215 w 410808"/>
                <a:gd name="connsiteY42" fmla="*/ 439187 h 439199"/>
                <a:gd name="connsiteX43" fmla="*/ 122350 w 410808"/>
                <a:gd name="connsiteY43" fmla="*/ 438993 h 439199"/>
                <a:gd name="connsiteX44" fmla="*/ 146552 w 410808"/>
                <a:gd name="connsiteY44" fmla="*/ 434799 h 439199"/>
                <a:gd name="connsiteX45" fmla="*/ 169484 w 410808"/>
                <a:gd name="connsiteY45" fmla="*/ 425577 h 439199"/>
                <a:gd name="connsiteX46" fmla="*/ 190254 w 410808"/>
                <a:gd name="connsiteY46" fmla="*/ 411687 h 439199"/>
                <a:gd name="connsiteX47" fmla="*/ 221565 w 410808"/>
                <a:gd name="connsiteY47" fmla="*/ 371865 h 439199"/>
                <a:gd name="connsiteX48" fmla="*/ 224367 w 410808"/>
                <a:gd name="connsiteY48" fmla="*/ 366059 h 439199"/>
                <a:gd name="connsiteX49" fmla="*/ 226845 w 410808"/>
                <a:gd name="connsiteY49" fmla="*/ 360095 h 439199"/>
                <a:gd name="connsiteX50" fmla="*/ 230857 w 410808"/>
                <a:gd name="connsiteY50" fmla="*/ 347813 h 439199"/>
                <a:gd name="connsiteX51" fmla="*/ 235423 w 410808"/>
                <a:gd name="connsiteY51" fmla="*/ 322496 h 439199"/>
                <a:gd name="connsiteX52" fmla="*/ 236294 w 410808"/>
                <a:gd name="connsiteY52" fmla="*/ 309750 h 439199"/>
                <a:gd name="connsiteX53" fmla="*/ 236501 w 410808"/>
                <a:gd name="connsiteY53" fmla="*/ 304226 h 439199"/>
                <a:gd name="connsiteX54" fmla="*/ 236760 w 410808"/>
                <a:gd name="connsiteY54" fmla="*/ 299081 h 439199"/>
                <a:gd name="connsiteX55" fmla="*/ 237715 w 410808"/>
                <a:gd name="connsiteY55" fmla="*/ 278511 h 439199"/>
                <a:gd name="connsiteX56" fmla="*/ 238620 w 410808"/>
                <a:gd name="connsiteY56" fmla="*/ 237371 h 439199"/>
                <a:gd name="connsiteX57" fmla="*/ 240359 w 410808"/>
                <a:gd name="connsiteY57" fmla="*/ 155087 h 439199"/>
                <a:gd name="connsiteX58" fmla="*/ 241196 w 410808"/>
                <a:gd name="connsiteY58" fmla="*/ 113947 h 439199"/>
                <a:gd name="connsiteX59" fmla="*/ 241280 w 410808"/>
                <a:gd name="connsiteY59" fmla="*/ 108804 h 439199"/>
                <a:gd name="connsiteX60" fmla="*/ 241306 w 410808"/>
                <a:gd name="connsiteY60" fmla="*/ 107574 h 439199"/>
                <a:gd name="connsiteX61" fmla="*/ 241356 w 410808"/>
                <a:gd name="connsiteY61" fmla="*/ 106714 h 439199"/>
                <a:gd name="connsiteX62" fmla="*/ 241442 w 410808"/>
                <a:gd name="connsiteY62" fmla="*/ 104992 h 439199"/>
                <a:gd name="connsiteX63" fmla="*/ 242208 w 410808"/>
                <a:gd name="connsiteY63" fmla="*/ 98195 h 439199"/>
                <a:gd name="connsiteX64" fmla="*/ 245531 w 410808"/>
                <a:gd name="connsiteY64" fmla="*/ 85091 h 439199"/>
                <a:gd name="connsiteX65" fmla="*/ 259313 w 410808"/>
                <a:gd name="connsiteY65" fmla="*/ 62189 h 439199"/>
                <a:gd name="connsiteX66" fmla="*/ 280612 w 410808"/>
                <a:gd name="connsiteY66" fmla="*/ 46525 h 439199"/>
                <a:gd name="connsiteX67" fmla="*/ 306280 w 410808"/>
                <a:gd name="connsiteY67" fmla="*/ 41060 h 439199"/>
                <a:gd name="connsiteX68" fmla="*/ 332208 w 410808"/>
                <a:gd name="connsiteY68" fmla="*/ 46223 h 439199"/>
                <a:gd name="connsiteX69" fmla="*/ 354259 w 410808"/>
                <a:gd name="connsiteY69" fmla="*/ 61931 h 439199"/>
                <a:gd name="connsiteX70" fmla="*/ 368713 w 410808"/>
                <a:gd name="connsiteY70" fmla="*/ 85641 h 439199"/>
                <a:gd name="connsiteX71" fmla="*/ 372929 w 410808"/>
                <a:gd name="connsiteY71" fmla="*/ 113809 h 439199"/>
                <a:gd name="connsiteX72" fmla="*/ 366004 w 410808"/>
                <a:gd name="connsiteY72" fmla="*/ 141782 h 439199"/>
                <a:gd name="connsiteX73" fmla="*/ 348408 w 410808"/>
                <a:gd name="connsiteY73" fmla="*/ 164901 h 439199"/>
                <a:gd name="connsiteX74" fmla="*/ 322992 w 410808"/>
                <a:gd name="connsiteY74" fmla="*/ 178673 h 439199"/>
                <a:gd name="connsiteX75" fmla="*/ 308664 w 410808"/>
                <a:gd name="connsiteY75" fmla="*/ 181411 h 439199"/>
                <a:gd name="connsiteX76" fmla="*/ 306826 w 410808"/>
                <a:gd name="connsiteY76" fmla="*/ 181527 h 439199"/>
                <a:gd name="connsiteX77" fmla="*/ 304809 w 410808"/>
                <a:gd name="connsiteY77" fmla="*/ 181640 h 439199"/>
                <a:gd name="connsiteX78" fmla="*/ 299847 w 410808"/>
                <a:gd name="connsiteY78" fmla="*/ 181779 h 439199"/>
                <a:gd name="connsiteX79" fmla="*/ 289923 w 410808"/>
                <a:gd name="connsiteY79" fmla="*/ 182053 h 439199"/>
                <a:gd name="connsiteX80" fmla="*/ 252958 w 410808"/>
                <a:gd name="connsiteY80" fmla="*/ 183076 h 439199"/>
                <a:gd name="connsiteX81" fmla="*/ 252277 w 410808"/>
                <a:gd name="connsiteY81" fmla="*/ 215384 h 439199"/>
                <a:gd name="connsiteX82" fmla="*/ 289923 w 410808"/>
                <a:gd name="connsiteY82" fmla="*/ 215898 h 439199"/>
                <a:gd name="connsiteX83" fmla="*/ 299847 w 410808"/>
                <a:gd name="connsiteY83" fmla="*/ 216033 h 439199"/>
                <a:gd name="connsiteX84" fmla="*/ 304809 w 410808"/>
                <a:gd name="connsiteY84" fmla="*/ 216102 h 439199"/>
                <a:gd name="connsiteX85" fmla="*/ 310123 w 410808"/>
                <a:gd name="connsiteY85" fmla="*/ 216052 h 439199"/>
                <a:gd name="connsiteX86" fmla="*/ 331451 w 410808"/>
                <a:gd name="connsiteY86" fmla="*/ 213097 h 439199"/>
                <a:gd name="connsiteX87" fmla="*/ 370314 w 410808"/>
                <a:gd name="connsiteY87" fmla="*/ 194020 h 439199"/>
                <a:gd name="connsiteX88" fmla="*/ 398200 w 410808"/>
                <a:gd name="connsiteY88" fmla="*/ 159964 h 439199"/>
                <a:gd name="connsiteX89" fmla="*/ 405227 w 410808"/>
                <a:gd name="connsiteY89" fmla="*/ 72915 h 4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10808" h="439199">
                  <a:moveTo>
                    <a:pt x="405227" y="72915"/>
                  </a:moveTo>
                  <a:cubicBezTo>
                    <a:pt x="400578" y="58757"/>
                    <a:pt x="393120" y="45570"/>
                    <a:pt x="383294" y="34663"/>
                  </a:cubicBezTo>
                  <a:cubicBezTo>
                    <a:pt x="373506" y="23731"/>
                    <a:pt x="361554" y="14946"/>
                    <a:pt x="348424" y="8998"/>
                  </a:cubicBezTo>
                  <a:cubicBezTo>
                    <a:pt x="322142" y="-3040"/>
                    <a:pt x="291299" y="-2942"/>
                    <a:pt x="265296" y="8948"/>
                  </a:cubicBezTo>
                  <a:cubicBezTo>
                    <a:pt x="239223" y="20705"/>
                    <a:pt x="218629" y="43946"/>
                    <a:pt x="209272" y="71420"/>
                  </a:cubicBezTo>
                  <a:cubicBezTo>
                    <a:pt x="206934" y="78283"/>
                    <a:pt x="205287" y="85393"/>
                    <a:pt x="204362" y="92591"/>
                  </a:cubicBezTo>
                  <a:cubicBezTo>
                    <a:pt x="203373" y="99719"/>
                    <a:pt x="203378" y="107278"/>
                    <a:pt x="203494" y="113947"/>
                  </a:cubicBezTo>
                  <a:lnTo>
                    <a:pt x="203862" y="155087"/>
                  </a:lnTo>
                  <a:lnTo>
                    <a:pt x="204482" y="237371"/>
                  </a:lnTo>
                  <a:lnTo>
                    <a:pt x="204703" y="278511"/>
                  </a:lnTo>
                  <a:cubicBezTo>
                    <a:pt x="204730" y="285369"/>
                    <a:pt x="204655" y="292225"/>
                    <a:pt x="204760" y="299081"/>
                  </a:cubicBezTo>
                  <a:cubicBezTo>
                    <a:pt x="204797" y="302485"/>
                    <a:pt x="204913" y="305996"/>
                    <a:pt x="204892" y="309309"/>
                  </a:cubicBezTo>
                  <a:cubicBezTo>
                    <a:pt x="204935" y="312621"/>
                    <a:pt x="204706" y="315914"/>
                    <a:pt x="204642" y="319233"/>
                  </a:cubicBezTo>
                  <a:cubicBezTo>
                    <a:pt x="204223" y="325837"/>
                    <a:pt x="203496" y="332475"/>
                    <a:pt x="202117" y="339029"/>
                  </a:cubicBezTo>
                  <a:cubicBezTo>
                    <a:pt x="200780" y="345595"/>
                    <a:pt x="198632" y="352005"/>
                    <a:pt x="195891" y="358138"/>
                  </a:cubicBezTo>
                  <a:cubicBezTo>
                    <a:pt x="190381" y="370388"/>
                    <a:pt x="182595" y="381725"/>
                    <a:pt x="172778" y="390919"/>
                  </a:cubicBezTo>
                  <a:cubicBezTo>
                    <a:pt x="153090" y="409188"/>
                    <a:pt x="126137" y="419148"/>
                    <a:pt x="99701" y="416828"/>
                  </a:cubicBezTo>
                  <a:cubicBezTo>
                    <a:pt x="86501" y="415924"/>
                    <a:pt x="73485" y="412131"/>
                    <a:pt x="61780" y="405754"/>
                  </a:cubicBezTo>
                  <a:cubicBezTo>
                    <a:pt x="50049" y="399398"/>
                    <a:pt x="39725" y="390368"/>
                    <a:pt x="31507" y="379649"/>
                  </a:cubicBezTo>
                  <a:cubicBezTo>
                    <a:pt x="27379" y="374303"/>
                    <a:pt x="23745" y="368555"/>
                    <a:pt x="20639" y="362519"/>
                  </a:cubicBezTo>
                  <a:cubicBezTo>
                    <a:pt x="17531" y="356489"/>
                    <a:pt x="14908" y="350172"/>
                    <a:pt x="13089" y="343608"/>
                  </a:cubicBezTo>
                  <a:cubicBezTo>
                    <a:pt x="9155" y="330566"/>
                    <a:pt x="8248" y="316667"/>
                    <a:pt x="10038" y="303436"/>
                  </a:cubicBezTo>
                  <a:cubicBezTo>
                    <a:pt x="11020" y="296807"/>
                    <a:pt x="12548" y="290269"/>
                    <a:pt x="14586" y="283970"/>
                  </a:cubicBezTo>
                  <a:cubicBezTo>
                    <a:pt x="16710" y="277693"/>
                    <a:pt x="19338" y="271666"/>
                    <a:pt x="22408" y="266007"/>
                  </a:cubicBezTo>
                  <a:cubicBezTo>
                    <a:pt x="25433" y="260324"/>
                    <a:pt x="29016" y="255071"/>
                    <a:pt x="32914" y="250254"/>
                  </a:cubicBezTo>
                  <a:cubicBezTo>
                    <a:pt x="36748" y="245391"/>
                    <a:pt x="41021" y="240991"/>
                    <a:pt x="45733" y="237251"/>
                  </a:cubicBezTo>
                  <a:cubicBezTo>
                    <a:pt x="64156" y="221787"/>
                    <a:pt x="88593" y="215138"/>
                    <a:pt x="113570" y="215045"/>
                  </a:cubicBezTo>
                  <a:cubicBezTo>
                    <a:pt x="139421" y="215084"/>
                    <a:pt x="165270" y="215478"/>
                    <a:pt x="191127" y="215325"/>
                  </a:cubicBezTo>
                  <a:lnTo>
                    <a:pt x="190929" y="187223"/>
                  </a:lnTo>
                  <a:cubicBezTo>
                    <a:pt x="165190" y="187793"/>
                    <a:pt x="139439" y="189580"/>
                    <a:pt x="113703" y="191528"/>
                  </a:cubicBezTo>
                  <a:cubicBezTo>
                    <a:pt x="99353" y="192625"/>
                    <a:pt x="85175" y="196201"/>
                    <a:pt x="71854" y="201940"/>
                  </a:cubicBezTo>
                  <a:cubicBezTo>
                    <a:pt x="65184" y="204763"/>
                    <a:pt x="58851" y="208380"/>
                    <a:pt x="52843" y="212357"/>
                  </a:cubicBezTo>
                  <a:cubicBezTo>
                    <a:pt x="46863" y="216392"/>
                    <a:pt x="41182" y="220860"/>
                    <a:pt x="36125" y="225973"/>
                  </a:cubicBezTo>
                  <a:cubicBezTo>
                    <a:pt x="30974" y="230977"/>
                    <a:pt x="26456" y="236607"/>
                    <a:pt x="22431" y="242521"/>
                  </a:cubicBezTo>
                  <a:cubicBezTo>
                    <a:pt x="18388" y="248430"/>
                    <a:pt x="14856" y="254692"/>
                    <a:pt x="11996" y="261262"/>
                  </a:cubicBezTo>
                  <a:cubicBezTo>
                    <a:pt x="6026" y="274304"/>
                    <a:pt x="2201" y="288266"/>
                    <a:pt x="653" y="302749"/>
                  </a:cubicBezTo>
                  <a:cubicBezTo>
                    <a:pt x="-775" y="317368"/>
                    <a:pt x="130" y="332351"/>
                    <a:pt x="3454" y="346888"/>
                  </a:cubicBezTo>
                  <a:cubicBezTo>
                    <a:pt x="6834" y="361421"/>
                    <a:pt x="12832" y="375483"/>
                    <a:pt x="21308" y="388209"/>
                  </a:cubicBezTo>
                  <a:cubicBezTo>
                    <a:pt x="29806" y="400883"/>
                    <a:pt x="40859" y="412268"/>
                    <a:pt x="54074" y="420941"/>
                  </a:cubicBezTo>
                  <a:cubicBezTo>
                    <a:pt x="67269" y="429597"/>
                    <a:pt x="82567" y="435417"/>
                    <a:pt x="98217" y="437778"/>
                  </a:cubicBezTo>
                  <a:cubicBezTo>
                    <a:pt x="100177" y="438144"/>
                    <a:pt x="102132" y="438333"/>
                    <a:pt x="104095" y="438545"/>
                  </a:cubicBezTo>
                  <a:cubicBezTo>
                    <a:pt x="106053" y="438764"/>
                    <a:pt x="108018" y="438976"/>
                    <a:pt x="110082" y="439039"/>
                  </a:cubicBezTo>
                  <a:cubicBezTo>
                    <a:pt x="112127" y="439154"/>
                    <a:pt x="114173" y="439232"/>
                    <a:pt x="116215" y="439187"/>
                  </a:cubicBezTo>
                  <a:cubicBezTo>
                    <a:pt x="118264" y="439200"/>
                    <a:pt x="120311" y="439145"/>
                    <a:pt x="122350" y="438993"/>
                  </a:cubicBezTo>
                  <a:cubicBezTo>
                    <a:pt x="130532" y="438542"/>
                    <a:pt x="138662" y="437110"/>
                    <a:pt x="146552" y="434799"/>
                  </a:cubicBezTo>
                  <a:cubicBezTo>
                    <a:pt x="154446" y="432514"/>
                    <a:pt x="162134" y="429416"/>
                    <a:pt x="169484" y="425577"/>
                  </a:cubicBezTo>
                  <a:cubicBezTo>
                    <a:pt x="176844" y="421740"/>
                    <a:pt x="183753" y="416995"/>
                    <a:pt x="190254" y="411687"/>
                  </a:cubicBezTo>
                  <a:cubicBezTo>
                    <a:pt x="203123" y="400880"/>
                    <a:pt x="213711" y="387133"/>
                    <a:pt x="221565" y="371865"/>
                  </a:cubicBezTo>
                  <a:cubicBezTo>
                    <a:pt x="222577" y="369970"/>
                    <a:pt x="223498" y="368028"/>
                    <a:pt x="224367" y="366059"/>
                  </a:cubicBezTo>
                  <a:cubicBezTo>
                    <a:pt x="225271" y="364104"/>
                    <a:pt x="226086" y="362113"/>
                    <a:pt x="226845" y="360095"/>
                  </a:cubicBezTo>
                  <a:cubicBezTo>
                    <a:pt x="228462" y="356105"/>
                    <a:pt x="229772" y="351981"/>
                    <a:pt x="230857" y="347813"/>
                  </a:cubicBezTo>
                  <a:cubicBezTo>
                    <a:pt x="233096" y="339488"/>
                    <a:pt x="234490" y="330984"/>
                    <a:pt x="235423" y="322496"/>
                  </a:cubicBezTo>
                  <a:cubicBezTo>
                    <a:pt x="235752" y="318241"/>
                    <a:pt x="236175" y="313997"/>
                    <a:pt x="236294" y="309750"/>
                  </a:cubicBezTo>
                  <a:lnTo>
                    <a:pt x="236501" y="304226"/>
                  </a:lnTo>
                  <a:lnTo>
                    <a:pt x="236760" y="299081"/>
                  </a:lnTo>
                  <a:lnTo>
                    <a:pt x="237715" y="278511"/>
                  </a:lnTo>
                  <a:lnTo>
                    <a:pt x="238620" y="237371"/>
                  </a:lnTo>
                  <a:lnTo>
                    <a:pt x="240359" y="155087"/>
                  </a:lnTo>
                  <a:lnTo>
                    <a:pt x="241196" y="113947"/>
                  </a:lnTo>
                  <a:lnTo>
                    <a:pt x="241280" y="108804"/>
                  </a:lnTo>
                  <a:lnTo>
                    <a:pt x="241306" y="107574"/>
                  </a:lnTo>
                  <a:lnTo>
                    <a:pt x="241356" y="106714"/>
                  </a:lnTo>
                  <a:lnTo>
                    <a:pt x="241442" y="104992"/>
                  </a:lnTo>
                  <a:cubicBezTo>
                    <a:pt x="241588" y="102703"/>
                    <a:pt x="241849" y="100435"/>
                    <a:pt x="242208" y="98195"/>
                  </a:cubicBezTo>
                  <a:cubicBezTo>
                    <a:pt x="242959" y="93722"/>
                    <a:pt x="243989" y="89319"/>
                    <a:pt x="245531" y="85091"/>
                  </a:cubicBezTo>
                  <a:cubicBezTo>
                    <a:pt x="248591" y="76630"/>
                    <a:pt x="253398" y="68882"/>
                    <a:pt x="259313" y="62189"/>
                  </a:cubicBezTo>
                  <a:cubicBezTo>
                    <a:pt x="265289" y="55536"/>
                    <a:pt x="272591" y="50149"/>
                    <a:pt x="280612" y="46525"/>
                  </a:cubicBezTo>
                  <a:cubicBezTo>
                    <a:pt x="288648" y="42910"/>
                    <a:pt x="297369" y="41077"/>
                    <a:pt x="306280" y="41060"/>
                  </a:cubicBezTo>
                  <a:cubicBezTo>
                    <a:pt x="315179" y="40910"/>
                    <a:pt x="323995" y="42656"/>
                    <a:pt x="332208" y="46223"/>
                  </a:cubicBezTo>
                  <a:cubicBezTo>
                    <a:pt x="340413" y="49781"/>
                    <a:pt x="347999" y="55153"/>
                    <a:pt x="354259" y="61931"/>
                  </a:cubicBezTo>
                  <a:cubicBezTo>
                    <a:pt x="360472" y="68745"/>
                    <a:pt x="365502" y="76790"/>
                    <a:pt x="368713" y="85641"/>
                  </a:cubicBezTo>
                  <a:cubicBezTo>
                    <a:pt x="371944" y="94462"/>
                    <a:pt x="373395" y="104120"/>
                    <a:pt x="372929" y="113809"/>
                  </a:cubicBezTo>
                  <a:cubicBezTo>
                    <a:pt x="372502" y="123445"/>
                    <a:pt x="370189" y="132995"/>
                    <a:pt x="366004" y="141782"/>
                  </a:cubicBezTo>
                  <a:cubicBezTo>
                    <a:pt x="361795" y="150525"/>
                    <a:pt x="355854" y="158587"/>
                    <a:pt x="348408" y="164901"/>
                  </a:cubicBezTo>
                  <a:cubicBezTo>
                    <a:pt x="340986" y="171225"/>
                    <a:pt x="332299" y="175979"/>
                    <a:pt x="322992" y="178673"/>
                  </a:cubicBezTo>
                  <a:cubicBezTo>
                    <a:pt x="318349" y="180062"/>
                    <a:pt x="313555" y="181006"/>
                    <a:pt x="308664" y="181411"/>
                  </a:cubicBezTo>
                  <a:lnTo>
                    <a:pt x="306826" y="181527"/>
                  </a:lnTo>
                  <a:cubicBezTo>
                    <a:pt x="306157" y="181562"/>
                    <a:pt x="305737" y="181629"/>
                    <a:pt x="304809" y="181640"/>
                  </a:cubicBezTo>
                  <a:lnTo>
                    <a:pt x="299847" y="181779"/>
                  </a:lnTo>
                  <a:lnTo>
                    <a:pt x="289923" y="182053"/>
                  </a:lnTo>
                  <a:lnTo>
                    <a:pt x="252958" y="183076"/>
                  </a:lnTo>
                  <a:lnTo>
                    <a:pt x="252277" y="215384"/>
                  </a:lnTo>
                  <a:lnTo>
                    <a:pt x="289923" y="215898"/>
                  </a:lnTo>
                  <a:lnTo>
                    <a:pt x="299847" y="216033"/>
                  </a:lnTo>
                  <a:lnTo>
                    <a:pt x="304809" y="216102"/>
                  </a:lnTo>
                  <a:lnTo>
                    <a:pt x="310123" y="216052"/>
                  </a:lnTo>
                  <a:cubicBezTo>
                    <a:pt x="317289" y="215826"/>
                    <a:pt x="324450" y="214829"/>
                    <a:pt x="331451" y="213097"/>
                  </a:cubicBezTo>
                  <a:cubicBezTo>
                    <a:pt x="345480" y="209706"/>
                    <a:pt x="358841" y="203157"/>
                    <a:pt x="370314" y="194020"/>
                  </a:cubicBezTo>
                  <a:cubicBezTo>
                    <a:pt x="381841" y="184933"/>
                    <a:pt x="391276" y="173115"/>
                    <a:pt x="398200" y="159964"/>
                  </a:cubicBezTo>
                  <a:cubicBezTo>
                    <a:pt x="412085" y="133541"/>
                    <a:pt x="414616" y="101255"/>
                    <a:pt x="405227" y="72915"/>
                  </a:cubicBezTo>
                </a:path>
              </a:pathLst>
            </a:custGeom>
            <a:solidFill>
              <a:srgbClr val="FD5F07"/>
            </a:solidFill>
            <a:ln w="3905" cap="flat">
              <a:noFill/>
              <a:prstDash val="solid"/>
              <a:miter/>
            </a:ln>
          </p:spPr>
          <p:txBody>
            <a:bodyPr rtlCol="0" anchor="ctr"/>
            <a:lstStyle/>
            <a:p>
              <a:endParaRPr lang="en-US"/>
            </a:p>
          </p:txBody>
        </p:sp>
      </p:grpSp>
    </p:spTree>
    <p:extLst>
      <p:ext uri="{BB962C8B-B14F-4D97-AF65-F5344CB8AC3E}">
        <p14:creationId xmlns:p14="http://schemas.microsoft.com/office/powerpoint/2010/main" val="9737297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4.png"/><Relationship Id="rId2" Type="http://schemas.openxmlformats.org/officeDocument/2006/relationships/slideLayout" Target="../slideLayouts/slideLayout28.xml"/><Relationship Id="rId16" Type="http://schemas.openxmlformats.org/officeDocument/2006/relationships/theme" Target="../theme/theme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44.xml"/><Relationship Id="rId7" Type="http://schemas.openxmlformats.org/officeDocument/2006/relationships/theme" Target="../theme/theme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4" Type="http://schemas.openxmlformats.org/officeDocument/2006/relationships/slideLayout" Target="../slideLayouts/slideLayout45.xml"/><Relationship Id="rId9" Type="http://schemas.openxmlformats.org/officeDocument/2006/relationships/image" Target="../media/image6.svg"/></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0.xml"/><Relationship Id="rId18" Type="http://schemas.openxmlformats.org/officeDocument/2006/relationships/slideLayout" Target="../slideLayouts/slideLayout65.xml"/><Relationship Id="rId26" Type="http://schemas.openxmlformats.org/officeDocument/2006/relationships/slideLayout" Target="../slideLayouts/slideLayout73.xml"/><Relationship Id="rId39" Type="http://schemas.openxmlformats.org/officeDocument/2006/relationships/slideLayout" Target="../slideLayouts/slideLayout86.xml"/><Relationship Id="rId21" Type="http://schemas.openxmlformats.org/officeDocument/2006/relationships/slideLayout" Target="../slideLayouts/slideLayout68.xml"/><Relationship Id="rId34" Type="http://schemas.openxmlformats.org/officeDocument/2006/relationships/slideLayout" Target="../slideLayouts/slideLayout81.xml"/><Relationship Id="rId42" Type="http://schemas.openxmlformats.org/officeDocument/2006/relationships/slideLayout" Target="../slideLayouts/slideLayout89.xml"/><Relationship Id="rId47" Type="http://schemas.openxmlformats.org/officeDocument/2006/relationships/slideLayout" Target="../slideLayouts/slideLayout94.xml"/><Relationship Id="rId50" Type="http://schemas.openxmlformats.org/officeDocument/2006/relationships/slideLayout" Target="../slideLayouts/slideLayout97.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9" Type="http://schemas.openxmlformats.org/officeDocument/2006/relationships/slideLayout" Target="../slideLayouts/slideLayout76.xml"/><Relationship Id="rId11" Type="http://schemas.openxmlformats.org/officeDocument/2006/relationships/slideLayout" Target="../slideLayouts/slideLayout58.xml"/><Relationship Id="rId24" Type="http://schemas.openxmlformats.org/officeDocument/2006/relationships/slideLayout" Target="../slideLayouts/slideLayout71.xml"/><Relationship Id="rId32" Type="http://schemas.openxmlformats.org/officeDocument/2006/relationships/slideLayout" Target="../slideLayouts/slideLayout79.xml"/><Relationship Id="rId37" Type="http://schemas.openxmlformats.org/officeDocument/2006/relationships/slideLayout" Target="../slideLayouts/slideLayout84.xml"/><Relationship Id="rId40" Type="http://schemas.openxmlformats.org/officeDocument/2006/relationships/slideLayout" Target="../slideLayouts/slideLayout87.xml"/><Relationship Id="rId45" Type="http://schemas.openxmlformats.org/officeDocument/2006/relationships/slideLayout" Target="../slideLayouts/slideLayout92.xml"/><Relationship Id="rId53" Type="http://schemas.openxmlformats.org/officeDocument/2006/relationships/image" Target="../media/image7.png"/><Relationship Id="rId5" Type="http://schemas.openxmlformats.org/officeDocument/2006/relationships/slideLayout" Target="../slideLayouts/slideLayout52.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31" Type="http://schemas.openxmlformats.org/officeDocument/2006/relationships/slideLayout" Target="../slideLayouts/slideLayout78.xml"/><Relationship Id="rId44" Type="http://schemas.openxmlformats.org/officeDocument/2006/relationships/slideLayout" Target="../slideLayouts/slideLayout91.xml"/><Relationship Id="rId52" Type="http://schemas.openxmlformats.org/officeDocument/2006/relationships/theme" Target="../theme/theme4.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 Id="rId27" Type="http://schemas.openxmlformats.org/officeDocument/2006/relationships/slideLayout" Target="../slideLayouts/slideLayout74.xml"/><Relationship Id="rId30" Type="http://schemas.openxmlformats.org/officeDocument/2006/relationships/slideLayout" Target="../slideLayouts/slideLayout77.xml"/><Relationship Id="rId35" Type="http://schemas.openxmlformats.org/officeDocument/2006/relationships/slideLayout" Target="../slideLayouts/slideLayout82.xml"/><Relationship Id="rId43" Type="http://schemas.openxmlformats.org/officeDocument/2006/relationships/slideLayout" Target="../slideLayouts/slideLayout90.xml"/><Relationship Id="rId48" Type="http://schemas.openxmlformats.org/officeDocument/2006/relationships/slideLayout" Target="../slideLayouts/slideLayout95.xml"/><Relationship Id="rId8" Type="http://schemas.openxmlformats.org/officeDocument/2006/relationships/slideLayout" Target="../slideLayouts/slideLayout55.xml"/><Relationship Id="rId51" Type="http://schemas.openxmlformats.org/officeDocument/2006/relationships/slideLayout" Target="../slideLayouts/slideLayout98.xml"/><Relationship Id="rId3" Type="http://schemas.openxmlformats.org/officeDocument/2006/relationships/slideLayout" Target="../slideLayouts/slideLayout50.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slideLayout" Target="../slideLayouts/slideLayout72.xml"/><Relationship Id="rId33" Type="http://schemas.openxmlformats.org/officeDocument/2006/relationships/slideLayout" Target="../slideLayouts/slideLayout80.xml"/><Relationship Id="rId38" Type="http://schemas.openxmlformats.org/officeDocument/2006/relationships/slideLayout" Target="../slideLayouts/slideLayout85.xml"/><Relationship Id="rId46" Type="http://schemas.openxmlformats.org/officeDocument/2006/relationships/slideLayout" Target="../slideLayouts/slideLayout93.xml"/><Relationship Id="rId20" Type="http://schemas.openxmlformats.org/officeDocument/2006/relationships/slideLayout" Target="../slideLayouts/slideLayout67.xml"/><Relationship Id="rId41" Type="http://schemas.openxmlformats.org/officeDocument/2006/relationships/slideLayout" Target="../slideLayouts/slideLayout88.xml"/><Relationship Id="rId54" Type="http://schemas.openxmlformats.org/officeDocument/2006/relationships/image" Target="../media/image8.svg"/><Relationship Id="rId1" Type="http://schemas.openxmlformats.org/officeDocument/2006/relationships/slideLayout" Target="../slideLayouts/slideLayout48.xml"/><Relationship Id="rId6" Type="http://schemas.openxmlformats.org/officeDocument/2006/relationships/slideLayout" Target="../slideLayouts/slideLayout53.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28" Type="http://schemas.openxmlformats.org/officeDocument/2006/relationships/slideLayout" Target="../slideLayouts/slideLayout75.xml"/><Relationship Id="rId36" Type="http://schemas.openxmlformats.org/officeDocument/2006/relationships/slideLayout" Target="../slideLayouts/slideLayout83.xml"/><Relationship Id="rId49" Type="http://schemas.openxmlformats.org/officeDocument/2006/relationships/slideLayout" Target="../slideLayouts/slideLayout9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99.xml"/><Relationship Id="rId4" Type="http://schemas.openxmlformats.org/officeDocument/2006/relationships/image" Target="../media/image8.svg"/></Relationships>
</file>

<file path=ppt/slideMasters/_rels/slideMaster6.xml.rels><?xml version="1.0" encoding="UTF-8" standalone="yes"?>
<Relationships xmlns="http://schemas.openxmlformats.org/package/2006/relationships"><Relationship Id="rId26" Type="http://schemas.openxmlformats.org/officeDocument/2006/relationships/slideLayout" Target="../slideLayouts/slideLayout125.xml"/><Relationship Id="rId21" Type="http://schemas.openxmlformats.org/officeDocument/2006/relationships/slideLayout" Target="../slideLayouts/slideLayout120.xml"/><Relationship Id="rId42" Type="http://schemas.openxmlformats.org/officeDocument/2006/relationships/slideLayout" Target="../slideLayouts/slideLayout141.xml"/><Relationship Id="rId47" Type="http://schemas.openxmlformats.org/officeDocument/2006/relationships/slideLayout" Target="../slideLayouts/slideLayout146.xml"/><Relationship Id="rId63" Type="http://schemas.openxmlformats.org/officeDocument/2006/relationships/slideLayout" Target="../slideLayouts/slideLayout162.xml"/><Relationship Id="rId68" Type="http://schemas.openxmlformats.org/officeDocument/2006/relationships/slideLayout" Target="../slideLayouts/slideLayout167.xml"/><Relationship Id="rId16" Type="http://schemas.openxmlformats.org/officeDocument/2006/relationships/slideLayout" Target="../slideLayouts/slideLayout115.xml"/><Relationship Id="rId11" Type="http://schemas.openxmlformats.org/officeDocument/2006/relationships/slideLayout" Target="../slideLayouts/slideLayout110.xml"/><Relationship Id="rId24" Type="http://schemas.openxmlformats.org/officeDocument/2006/relationships/slideLayout" Target="../slideLayouts/slideLayout123.xml"/><Relationship Id="rId32" Type="http://schemas.openxmlformats.org/officeDocument/2006/relationships/slideLayout" Target="../slideLayouts/slideLayout131.xml"/><Relationship Id="rId37" Type="http://schemas.openxmlformats.org/officeDocument/2006/relationships/slideLayout" Target="../slideLayouts/slideLayout136.xml"/><Relationship Id="rId40" Type="http://schemas.openxmlformats.org/officeDocument/2006/relationships/slideLayout" Target="../slideLayouts/slideLayout139.xml"/><Relationship Id="rId45" Type="http://schemas.openxmlformats.org/officeDocument/2006/relationships/slideLayout" Target="../slideLayouts/slideLayout144.xml"/><Relationship Id="rId53" Type="http://schemas.openxmlformats.org/officeDocument/2006/relationships/slideLayout" Target="../slideLayouts/slideLayout152.xml"/><Relationship Id="rId58" Type="http://schemas.openxmlformats.org/officeDocument/2006/relationships/slideLayout" Target="../slideLayouts/slideLayout157.xml"/><Relationship Id="rId66" Type="http://schemas.openxmlformats.org/officeDocument/2006/relationships/slideLayout" Target="../slideLayouts/slideLayout165.xml"/><Relationship Id="rId74" Type="http://schemas.openxmlformats.org/officeDocument/2006/relationships/slideLayout" Target="../slideLayouts/slideLayout173.xml"/><Relationship Id="rId5" Type="http://schemas.openxmlformats.org/officeDocument/2006/relationships/slideLayout" Target="../slideLayouts/slideLayout104.xml"/><Relationship Id="rId61" Type="http://schemas.openxmlformats.org/officeDocument/2006/relationships/slideLayout" Target="../slideLayouts/slideLayout160.xml"/><Relationship Id="rId19" Type="http://schemas.openxmlformats.org/officeDocument/2006/relationships/slideLayout" Target="../slideLayouts/slideLayout118.xml"/><Relationship Id="rId14" Type="http://schemas.openxmlformats.org/officeDocument/2006/relationships/slideLayout" Target="../slideLayouts/slideLayout113.xml"/><Relationship Id="rId22" Type="http://schemas.openxmlformats.org/officeDocument/2006/relationships/slideLayout" Target="../slideLayouts/slideLayout121.xml"/><Relationship Id="rId27" Type="http://schemas.openxmlformats.org/officeDocument/2006/relationships/slideLayout" Target="../slideLayouts/slideLayout126.xml"/><Relationship Id="rId30" Type="http://schemas.openxmlformats.org/officeDocument/2006/relationships/slideLayout" Target="../slideLayouts/slideLayout129.xml"/><Relationship Id="rId35" Type="http://schemas.openxmlformats.org/officeDocument/2006/relationships/slideLayout" Target="../slideLayouts/slideLayout134.xml"/><Relationship Id="rId43" Type="http://schemas.openxmlformats.org/officeDocument/2006/relationships/slideLayout" Target="../slideLayouts/slideLayout142.xml"/><Relationship Id="rId48" Type="http://schemas.openxmlformats.org/officeDocument/2006/relationships/slideLayout" Target="../slideLayouts/slideLayout147.xml"/><Relationship Id="rId56" Type="http://schemas.openxmlformats.org/officeDocument/2006/relationships/slideLayout" Target="../slideLayouts/slideLayout155.xml"/><Relationship Id="rId64" Type="http://schemas.openxmlformats.org/officeDocument/2006/relationships/slideLayout" Target="../slideLayouts/slideLayout163.xml"/><Relationship Id="rId69" Type="http://schemas.openxmlformats.org/officeDocument/2006/relationships/slideLayout" Target="../slideLayouts/slideLayout168.xml"/><Relationship Id="rId77" Type="http://schemas.openxmlformats.org/officeDocument/2006/relationships/image" Target="../media/image8.svg"/><Relationship Id="rId8" Type="http://schemas.openxmlformats.org/officeDocument/2006/relationships/slideLayout" Target="../slideLayouts/slideLayout107.xml"/><Relationship Id="rId51" Type="http://schemas.openxmlformats.org/officeDocument/2006/relationships/slideLayout" Target="../slideLayouts/slideLayout150.xml"/><Relationship Id="rId72" Type="http://schemas.openxmlformats.org/officeDocument/2006/relationships/slideLayout" Target="../slideLayouts/slideLayout171.xml"/><Relationship Id="rId3" Type="http://schemas.openxmlformats.org/officeDocument/2006/relationships/slideLayout" Target="../slideLayouts/slideLayout102.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5" Type="http://schemas.openxmlformats.org/officeDocument/2006/relationships/slideLayout" Target="../slideLayouts/slideLayout124.xml"/><Relationship Id="rId33" Type="http://schemas.openxmlformats.org/officeDocument/2006/relationships/slideLayout" Target="../slideLayouts/slideLayout132.xml"/><Relationship Id="rId38" Type="http://schemas.openxmlformats.org/officeDocument/2006/relationships/slideLayout" Target="../slideLayouts/slideLayout137.xml"/><Relationship Id="rId46" Type="http://schemas.openxmlformats.org/officeDocument/2006/relationships/slideLayout" Target="../slideLayouts/slideLayout145.xml"/><Relationship Id="rId59" Type="http://schemas.openxmlformats.org/officeDocument/2006/relationships/slideLayout" Target="../slideLayouts/slideLayout158.xml"/><Relationship Id="rId67" Type="http://schemas.openxmlformats.org/officeDocument/2006/relationships/slideLayout" Target="../slideLayouts/slideLayout166.xml"/><Relationship Id="rId20" Type="http://schemas.openxmlformats.org/officeDocument/2006/relationships/slideLayout" Target="../slideLayouts/slideLayout119.xml"/><Relationship Id="rId41" Type="http://schemas.openxmlformats.org/officeDocument/2006/relationships/slideLayout" Target="../slideLayouts/slideLayout140.xml"/><Relationship Id="rId54" Type="http://schemas.openxmlformats.org/officeDocument/2006/relationships/slideLayout" Target="../slideLayouts/slideLayout153.xml"/><Relationship Id="rId62" Type="http://schemas.openxmlformats.org/officeDocument/2006/relationships/slideLayout" Target="../slideLayouts/slideLayout161.xml"/><Relationship Id="rId70" Type="http://schemas.openxmlformats.org/officeDocument/2006/relationships/slideLayout" Target="../slideLayouts/slideLayout169.xml"/><Relationship Id="rId75" Type="http://schemas.openxmlformats.org/officeDocument/2006/relationships/theme" Target="../theme/theme6.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5" Type="http://schemas.openxmlformats.org/officeDocument/2006/relationships/slideLayout" Target="../slideLayouts/slideLayout114.xml"/><Relationship Id="rId23" Type="http://schemas.openxmlformats.org/officeDocument/2006/relationships/slideLayout" Target="../slideLayouts/slideLayout122.xml"/><Relationship Id="rId28" Type="http://schemas.openxmlformats.org/officeDocument/2006/relationships/slideLayout" Target="../slideLayouts/slideLayout127.xml"/><Relationship Id="rId36" Type="http://schemas.openxmlformats.org/officeDocument/2006/relationships/slideLayout" Target="../slideLayouts/slideLayout135.xml"/><Relationship Id="rId49" Type="http://schemas.openxmlformats.org/officeDocument/2006/relationships/slideLayout" Target="../slideLayouts/slideLayout148.xml"/><Relationship Id="rId57" Type="http://schemas.openxmlformats.org/officeDocument/2006/relationships/slideLayout" Target="../slideLayouts/slideLayout156.xml"/><Relationship Id="rId10" Type="http://schemas.openxmlformats.org/officeDocument/2006/relationships/slideLayout" Target="../slideLayouts/slideLayout109.xml"/><Relationship Id="rId31" Type="http://schemas.openxmlformats.org/officeDocument/2006/relationships/slideLayout" Target="../slideLayouts/slideLayout130.xml"/><Relationship Id="rId44" Type="http://schemas.openxmlformats.org/officeDocument/2006/relationships/slideLayout" Target="../slideLayouts/slideLayout143.xml"/><Relationship Id="rId52" Type="http://schemas.openxmlformats.org/officeDocument/2006/relationships/slideLayout" Target="../slideLayouts/slideLayout151.xml"/><Relationship Id="rId60" Type="http://schemas.openxmlformats.org/officeDocument/2006/relationships/slideLayout" Target="../slideLayouts/slideLayout159.xml"/><Relationship Id="rId65" Type="http://schemas.openxmlformats.org/officeDocument/2006/relationships/slideLayout" Target="../slideLayouts/slideLayout164.xml"/><Relationship Id="rId73" Type="http://schemas.openxmlformats.org/officeDocument/2006/relationships/slideLayout" Target="../slideLayouts/slideLayout172.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39" Type="http://schemas.openxmlformats.org/officeDocument/2006/relationships/slideLayout" Target="../slideLayouts/slideLayout138.xml"/><Relationship Id="rId34" Type="http://schemas.openxmlformats.org/officeDocument/2006/relationships/slideLayout" Target="../slideLayouts/slideLayout133.xml"/><Relationship Id="rId50" Type="http://schemas.openxmlformats.org/officeDocument/2006/relationships/slideLayout" Target="../slideLayouts/slideLayout149.xml"/><Relationship Id="rId55" Type="http://schemas.openxmlformats.org/officeDocument/2006/relationships/slideLayout" Target="../slideLayouts/slideLayout154.xml"/><Relationship Id="rId76" Type="http://schemas.openxmlformats.org/officeDocument/2006/relationships/image" Target="../media/image7.png"/><Relationship Id="rId7" Type="http://schemas.openxmlformats.org/officeDocument/2006/relationships/slideLayout" Target="../slideLayouts/slideLayout106.xml"/><Relationship Id="rId71" Type="http://schemas.openxmlformats.org/officeDocument/2006/relationships/slideLayout" Target="../slideLayouts/slideLayout170.xml"/><Relationship Id="rId2" Type="http://schemas.openxmlformats.org/officeDocument/2006/relationships/slideLayout" Target="../slideLayouts/slideLayout101.xml"/><Relationship Id="rId29" Type="http://schemas.openxmlformats.org/officeDocument/2006/relationships/slideLayout" Target="../slideLayouts/slideLayout128.xml"/></Relationships>
</file>

<file path=ppt/slideMasters/_rels/slideMaster7.xml.rels><?xml version="1.0" encoding="UTF-8" standalone="yes"?>
<Relationships xmlns="http://schemas.openxmlformats.org/package/2006/relationships"><Relationship Id="rId26" Type="http://schemas.openxmlformats.org/officeDocument/2006/relationships/slideLayout" Target="../slideLayouts/slideLayout199.xml"/><Relationship Id="rId21" Type="http://schemas.openxmlformats.org/officeDocument/2006/relationships/slideLayout" Target="../slideLayouts/slideLayout194.xml"/><Relationship Id="rId42" Type="http://schemas.openxmlformats.org/officeDocument/2006/relationships/slideLayout" Target="../slideLayouts/slideLayout215.xml"/><Relationship Id="rId47" Type="http://schemas.openxmlformats.org/officeDocument/2006/relationships/slideLayout" Target="../slideLayouts/slideLayout220.xml"/><Relationship Id="rId63" Type="http://schemas.openxmlformats.org/officeDocument/2006/relationships/slideLayout" Target="../slideLayouts/slideLayout236.xml"/><Relationship Id="rId68" Type="http://schemas.openxmlformats.org/officeDocument/2006/relationships/slideLayout" Target="../slideLayouts/slideLayout241.xml"/><Relationship Id="rId16" Type="http://schemas.openxmlformats.org/officeDocument/2006/relationships/slideLayout" Target="../slideLayouts/slideLayout189.xml"/><Relationship Id="rId11" Type="http://schemas.openxmlformats.org/officeDocument/2006/relationships/slideLayout" Target="../slideLayouts/slideLayout184.xml"/><Relationship Id="rId24" Type="http://schemas.openxmlformats.org/officeDocument/2006/relationships/slideLayout" Target="../slideLayouts/slideLayout197.xml"/><Relationship Id="rId32" Type="http://schemas.openxmlformats.org/officeDocument/2006/relationships/slideLayout" Target="../slideLayouts/slideLayout205.xml"/><Relationship Id="rId37" Type="http://schemas.openxmlformats.org/officeDocument/2006/relationships/slideLayout" Target="../slideLayouts/slideLayout210.xml"/><Relationship Id="rId40" Type="http://schemas.openxmlformats.org/officeDocument/2006/relationships/slideLayout" Target="../slideLayouts/slideLayout213.xml"/><Relationship Id="rId45" Type="http://schemas.openxmlformats.org/officeDocument/2006/relationships/slideLayout" Target="../slideLayouts/slideLayout218.xml"/><Relationship Id="rId53" Type="http://schemas.openxmlformats.org/officeDocument/2006/relationships/slideLayout" Target="../slideLayouts/slideLayout226.xml"/><Relationship Id="rId58" Type="http://schemas.openxmlformats.org/officeDocument/2006/relationships/slideLayout" Target="../slideLayouts/slideLayout231.xml"/><Relationship Id="rId66" Type="http://schemas.openxmlformats.org/officeDocument/2006/relationships/slideLayout" Target="../slideLayouts/slideLayout239.xml"/><Relationship Id="rId74" Type="http://schemas.openxmlformats.org/officeDocument/2006/relationships/slideLayout" Target="../slideLayouts/slideLayout247.xml"/><Relationship Id="rId79" Type="http://schemas.openxmlformats.org/officeDocument/2006/relationships/image" Target="../media/image8.svg"/><Relationship Id="rId5" Type="http://schemas.openxmlformats.org/officeDocument/2006/relationships/slideLayout" Target="../slideLayouts/slideLayout178.xml"/><Relationship Id="rId61" Type="http://schemas.openxmlformats.org/officeDocument/2006/relationships/slideLayout" Target="../slideLayouts/slideLayout234.xml"/><Relationship Id="rId19" Type="http://schemas.openxmlformats.org/officeDocument/2006/relationships/slideLayout" Target="../slideLayouts/slideLayout192.xml"/><Relationship Id="rId14" Type="http://schemas.openxmlformats.org/officeDocument/2006/relationships/slideLayout" Target="../slideLayouts/slideLayout187.xml"/><Relationship Id="rId22" Type="http://schemas.openxmlformats.org/officeDocument/2006/relationships/slideLayout" Target="../slideLayouts/slideLayout195.xml"/><Relationship Id="rId27" Type="http://schemas.openxmlformats.org/officeDocument/2006/relationships/slideLayout" Target="../slideLayouts/slideLayout200.xml"/><Relationship Id="rId30" Type="http://schemas.openxmlformats.org/officeDocument/2006/relationships/slideLayout" Target="../slideLayouts/slideLayout203.xml"/><Relationship Id="rId35" Type="http://schemas.openxmlformats.org/officeDocument/2006/relationships/slideLayout" Target="../slideLayouts/slideLayout208.xml"/><Relationship Id="rId43" Type="http://schemas.openxmlformats.org/officeDocument/2006/relationships/slideLayout" Target="../slideLayouts/slideLayout216.xml"/><Relationship Id="rId48" Type="http://schemas.openxmlformats.org/officeDocument/2006/relationships/slideLayout" Target="../slideLayouts/slideLayout221.xml"/><Relationship Id="rId56" Type="http://schemas.openxmlformats.org/officeDocument/2006/relationships/slideLayout" Target="../slideLayouts/slideLayout229.xml"/><Relationship Id="rId64" Type="http://schemas.openxmlformats.org/officeDocument/2006/relationships/slideLayout" Target="../slideLayouts/slideLayout237.xml"/><Relationship Id="rId69" Type="http://schemas.openxmlformats.org/officeDocument/2006/relationships/slideLayout" Target="../slideLayouts/slideLayout242.xml"/><Relationship Id="rId77" Type="http://schemas.openxmlformats.org/officeDocument/2006/relationships/theme" Target="../theme/theme7.xml"/><Relationship Id="rId8" Type="http://schemas.openxmlformats.org/officeDocument/2006/relationships/slideLayout" Target="../slideLayouts/slideLayout181.xml"/><Relationship Id="rId51" Type="http://schemas.openxmlformats.org/officeDocument/2006/relationships/slideLayout" Target="../slideLayouts/slideLayout224.xml"/><Relationship Id="rId72" Type="http://schemas.openxmlformats.org/officeDocument/2006/relationships/slideLayout" Target="../slideLayouts/slideLayout245.xml"/><Relationship Id="rId3" Type="http://schemas.openxmlformats.org/officeDocument/2006/relationships/slideLayout" Target="../slideLayouts/slideLayout176.xml"/><Relationship Id="rId12" Type="http://schemas.openxmlformats.org/officeDocument/2006/relationships/slideLayout" Target="../slideLayouts/slideLayout185.xml"/><Relationship Id="rId17" Type="http://schemas.openxmlformats.org/officeDocument/2006/relationships/slideLayout" Target="../slideLayouts/slideLayout190.xml"/><Relationship Id="rId25" Type="http://schemas.openxmlformats.org/officeDocument/2006/relationships/slideLayout" Target="../slideLayouts/slideLayout198.xml"/><Relationship Id="rId33" Type="http://schemas.openxmlformats.org/officeDocument/2006/relationships/slideLayout" Target="../slideLayouts/slideLayout206.xml"/><Relationship Id="rId38" Type="http://schemas.openxmlformats.org/officeDocument/2006/relationships/slideLayout" Target="../slideLayouts/slideLayout211.xml"/><Relationship Id="rId46" Type="http://schemas.openxmlformats.org/officeDocument/2006/relationships/slideLayout" Target="../slideLayouts/slideLayout219.xml"/><Relationship Id="rId59" Type="http://schemas.openxmlformats.org/officeDocument/2006/relationships/slideLayout" Target="../slideLayouts/slideLayout232.xml"/><Relationship Id="rId67" Type="http://schemas.openxmlformats.org/officeDocument/2006/relationships/slideLayout" Target="../slideLayouts/slideLayout240.xml"/><Relationship Id="rId20" Type="http://schemas.openxmlformats.org/officeDocument/2006/relationships/slideLayout" Target="../slideLayouts/slideLayout193.xml"/><Relationship Id="rId41" Type="http://schemas.openxmlformats.org/officeDocument/2006/relationships/slideLayout" Target="../slideLayouts/slideLayout214.xml"/><Relationship Id="rId54" Type="http://schemas.openxmlformats.org/officeDocument/2006/relationships/slideLayout" Target="../slideLayouts/slideLayout227.xml"/><Relationship Id="rId62" Type="http://schemas.openxmlformats.org/officeDocument/2006/relationships/slideLayout" Target="../slideLayouts/slideLayout235.xml"/><Relationship Id="rId70" Type="http://schemas.openxmlformats.org/officeDocument/2006/relationships/slideLayout" Target="../slideLayouts/slideLayout243.xml"/><Relationship Id="rId75" Type="http://schemas.openxmlformats.org/officeDocument/2006/relationships/slideLayout" Target="../slideLayouts/slideLayout248.xml"/><Relationship Id="rId1" Type="http://schemas.openxmlformats.org/officeDocument/2006/relationships/slideLayout" Target="../slideLayouts/slideLayout174.xml"/><Relationship Id="rId6" Type="http://schemas.openxmlformats.org/officeDocument/2006/relationships/slideLayout" Target="../slideLayouts/slideLayout179.xml"/><Relationship Id="rId15" Type="http://schemas.openxmlformats.org/officeDocument/2006/relationships/slideLayout" Target="../slideLayouts/slideLayout188.xml"/><Relationship Id="rId23" Type="http://schemas.openxmlformats.org/officeDocument/2006/relationships/slideLayout" Target="../slideLayouts/slideLayout196.xml"/><Relationship Id="rId28" Type="http://schemas.openxmlformats.org/officeDocument/2006/relationships/slideLayout" Target="../slideLayouts/slideLayout201.xml"/><Relationship Id="rId36" Type="http://schemas.openxmlformats.org/officeDocument/2006/relationships/slideLayout" Target="../slideLayouts/slideLayout209.xml"/><Relationship Id="rId49" Type="http://schemas.openxmlformats.org/officeDocument/2006/relationships/slideLayout" Target="../slideLayouts/slideLayout222.xml"/><Relationship Id="rId57" Type="http://schemas.openxmlformats.org/officeDocument/2006/relationships/slideLayout" Target="../slideLayouts/slideLayout230.xml"/><Relationship Id="rId10" Type="http://schemas.openxmlformats.org/officeDocument/2006/relationships/slideLayout" Target="../slideLayouts/slideLayout183.xml"/><Relationship Id="rId31" Type="http://schemas.openxmlformats.org/officeDocument/2006/relationships/slideLayout" Target="../slideLayouts/slideLayout204.xml"/><Relationship Id="rId44" Type="http://schemas.openxmlformats.org/officeDocument/2006/relationships/slideLayout" Target="../slideLayouts/slideLayout217.xml"/><Relationship Id="rId52" Type="http://schemas.openxmlformats.org/officeDocument/2006/relationships/slideLayout" Target="../slideLayouts/slideLayout225.xml"/><Relationship Id="rId60" Type="http://schemas.openxmlformats.org/officeDocument/2006/relationships/slideLayout" Target="../slideLayouts/slideLayout233.xml"/><Relationship Id="rId65" Type="http://schemas.openxmlformats.org/officeDocument/2006/relationships/slideLayout" Target="../slideLayouts/slideLayout238.xml"/><Relationship Id="rId73" Type="http://schemas.openxmlformats.org/officeDocument/2006/relationships/slideLayout" Target="../slideLayouts/slideLayout246.xml"/><Relationship Id="rId78" Type="http://schemas.openxmlformats.org/officeDocument/2006/relationships/image" Target="../media/image7.png"/><Relationship Id="rId4" Type="http://schemas.openxmlformats.org/officeDocument/2006/relationships/slideLayout" Target="../slideLayouts/slideLayout177.xml"/><Relationship Id="rId9" Type="http://schemas.openxmlformats.org/officeDocument/2006/relationships/slideLayout" Target="../slideLayouts/slideLayout182.xml"/><Relationship Id="rId13" Type="http://schemas.openxmlformats.org/officeDocument/2006/relationships/slideLayout" Target="../slideLayouts/slideLayout186.xml"/><Relationship Id="rId18" Type="http://schemas.openxmlformats.org/officeDocument/2006/relationships/slideLayout" Target="../slideLayouts/slideLayout191.xml"/><Relationship Id="rId39" Type="http://schemas.openxmlformats.org/officeDocument/2006/relationships/slideLayout" Target="../slideLayouts/slideLayout212.xml"/><Relationship Id="rId34" Type="http://schemas.openxmlformats.org/officeDocument/2006/relationships/slideLayout" Target="../slideLayouts/slideLayout207.xml"/><Relationship Id="rId50" Type="http://schemas.openxmlformats.org/officeDocument/2006/relationships/slideLayout" Target="../slideLayouts/slideLayout223.xml"/><Relationship Id="rId55" Type="http://schemas.openxmlformats.org/officeDocument/2006/relationships/slideLayout" Target="../slideLayouts/slideLayout228.xml"/><Relationship Id="rId76" Type="http://schemas.openxmlformats.org/officeDocument/2006/relationships/slideLayout" Target="../slideLayouts/slideLayout249.xml"/><Relationship Id="rId7" Type="http://schemas.openxmlformats.org/officeDocument/2006/relationships/slideLayout" Target="../slideLayouts/slideLayout180.xml"/><Relationship Id="rId71" Type="http://schemas.openxmlformats.org/officeDocument/2006/relationships/slideLayout" Target="../slideLayouts/slideLayout244.xml"/><Relationship Id="rId2" Type="http://schemas.openxmlformats.org/officeDocument/2006/relationships/slideLayout" Target="../slideLayouts/slideLayout175.xml"/><Relationship Id="rId29" Type="http://schemas.openxmlformats.org/officeDocument/2006/relationships/slideLayout" Target="../slideLayouts/slideLayout20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59999" y="360000"/>
            <a:ext cx="11453941" cy="360000"/>
          </a:xfrm>
          <a:prstGeom prst="rect">
            <a:avLst/>
          </a:prstGeom>
        </p:spPr>
        <p:txBody>
          <a:bodyPr vert="horz" lIns="0" tIns="0" rIns="0" bIns="0" rtlCol="0" anchor="ctr">
            <a:noAutofit/>
          </a:bodyPr>
          <a:lstStyle/>
          <a:p>
            <a:r>
              <a:rPr lang="en-US"/>
              <a:t>Slide title (keep it short)</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9"/>
            <a:ext cx="11453941" cy="4860000"/>
          </a:xfrm>
          <a:prstGeom prst="rect">
            <a:avLst/>
          </a:prstGeom>
        </p:spPr>
        <p:txBody>
          <a:bodyPr vert="horz" lIns="0" tIns="0" rIns="0" bIns="0" rtlCol="0">
            <a:noAutofit/>
          </a:bodyPr>
          <a:lstStyle/>
          <a:p>
            <a:pPr marL="228600" lvl="0" indent="-228600"/>
            <a:r>
              <a:rPr lang="en-US"/>
              <a:t>Click to edit text</a:t>
            </a:r>
          </a:p>
          <a:p>
            <a:pPr marL="685800" lvl="1" indent="-228600"/>
            <a:r>
              <a:rPr lang="en-US"/>
              <a:t>Second level</a:t>
            </a:r>
          </a:p>
        </p:txBody>
      </p:sp>
      <p:sp>
        <p:nvSpPr>
          <p:cNvPr id="5" name="Slide Number Placeholder 4">
            <a:extLst>
              <a:ext uri="{FF2B5EF4-FFF2-40B4-BE49-F238E27FC236}">
                <a16:creationId xmlns:a16="http://schemas.microsoft.com/office/drawing/2014/main" id="{56650627-9C71-1A4C-8CDC-0EAE1BE164F2}"/>
              </a:ext>
            </a:extLst>
          </p:cNvPr>
          <p:cNvSpPr>
            <a:spLocks noGrp="1"/>
          </p:cNvSpPr>
          <p:nvPr>
            <p:ph type="sldNum" sz="quarter" idx="4"/>
          </p:nvPr>
        </p:nvSpPr>
        <p:spPr>
          <a:xfrm>
            <a:off x="360000" y="6138000"/>
            <a:ext cx="540000" cy="540000"/>
          </a:xfrm>
          <a:prstGeom prst="rect">
            <a:avLst/>
          </a:prstGeom>
        </p:spPr>
        <p:txBody>
          <a:bodyPr vert="horz" lIns="0" tIns="0" rIns="0" bIns="0" rtlCol="0" anchor="ctr"/>
          <a:lstStyle>
            <a:lvl1pPr algn="l">
              <a:defRPr sz="1000">
                <a:solidFill>
                  <a:schemeClr val="accent5"/>
                </a:solidFill>
              </a:defRPr>
            </a:lvl1pPr>
          </a:lstStyle>
          <a:p>
            <a:fld id="{AB29309D-5D30-A64E-94AB-C72A3FEA9BDE}" type="slidenum">
              <a:rPr lang="en-US" smtClean="0"/>
              <a:pPr/>
              <a:t>‹#›</a:t>
            </a:fld>
            <a:r>
              <a:rPr lang="en-US"/>
              <a:t>                                                   </a:t>
            </a:r>
          </a:p>
        </p:txBody>
      </p:sp>
      <p:sp>
        <p:nvSpPr>
          <p:cNvPr id="9" name="Footer Placeholder 3">
            <a:extLst>
              <a:ext uri="{FF2B5EF4-FFF2-40B4-BE49-F238E27FC236}">
                <a16:creationId xmlns:a16="http://schemas.microsoft.com/office/drawing/2014/main" id="{AF3B40E2-167F-2849-8786-A4D9E4230E92}"/>
              </a:ext>
            </a:extLst>
          </p:cNvPr>
          <p:cNvSpPr>
            <a:spLocks noGrp="1"/>
          </p:cNvSpPr>
          <p:nvPr>
            <p:ph type="ftr" sz="quarter" idx="3"/>
          </p:nvPr>
        </p:nvSpPr>
        <p:spPr>
          <a:xfrm>
            <a:off x="11227140" y="6138000"/>
            <a:ext cx="586800" cy="540000"/>
          </a:xfrm>
          <a:prstGeom prst="rect">
            <a:avLst/>
          </a:prstGeom>
          <a:blipFill>
            <a:blip r:embed="rId28"/>
            <a:stretch>
              <a:fillRect/>
            </a:stretch>
          </a:blipFill>
        </p:spPr>
        <p:txBody>
          <a:bodyPr/>
          <a:lstStyle>
            <a:lvl1pPr>
              <a:defRPr>
                <a:solidFill>
                  <a:schemeClr val="tx1">
                    <a:alpha val="0"/>
                  </a:schemeClr>
                </a:solidFill>
              </a:defRPr>
            </a:lvl1pPr>
          </a:lstStyle>
          <a:p>
            <a:endParaRPr lang="en-US"/>
          </a:p>
        </p:txBody>
      </p:sp>
    </p:spTree>
    <p:extLst>
      <p:ext uri="{BB962C8B-B14F-4D97-AF65-F5344CB8AC3E}">
        <p14:creationId xmlns:p14="http://schemas.microsoft.com/office/powerpoint/2010/main" val="3813183627"/>
      </p:ext>
    </p:extLst>
  </p:cSld>
  <p:clrMap bg1="dk1" tx1="lt1" bg2="dk2" tx2="lt2" accent1="accent1" accent2="accent2" accent3="accent3" accent4="accent4" accent5="accent5" accent6="accent6" hlink="hlink" folHlink="folHlink"/>
  <p:sldLayoutIdLst>
    <p:sldLayoutId id="2147483664" r:id="rId1"/>
    <p:sldLayoutId id="2147483724" r:id="rId2"/>
    <p:sldLayoutId id="2147483725" r:id="rId3"/>
    <p:sldLayoutId id="214748369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05" r:id="rId14"/>
    <p:sldLayoutId id="2147483706" r:id="rId15"/>
    <p:sldLayoutId id="2147483716" r:id="rId16"/>
    <p:sldLayoutId id="2147483692" r:id="rId17"/>
    <p:sldLayoutId id="2147483714" r:id="rId18"/>
    <p:sldLayoutId id="2147483723" r:id="rId19"/>
    <p:sldLayoutId id="2147483679" r:id="rId20"/>
    <p:sldLayoutId id="2147483681" r:id="rId21"/>
    <p:sldLayoutId id="2147483680" r:id="rId22"/>
    <p:sldLayoutId id="2147483683" r:id="rId23"/>
    <p:sldLayoutId id="2147483682" r:id="rId24"/>
    <p:sldLayoutId id="2147483720" r:id="rId25"/>
    <p:sldLayoutId id="2147483722"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285750" indent="-285750" algn="l" defTabSz="914400" rtl="0" eaLnBrk="1" latinLnBrk="0" hangingPunct="1">
        <a:lnSpc>
          <a:spcPct val="120000"/>
        </a:lnSpc>
        <a:spcBef>
          <a:spcPts val="10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1pPr>
      <a:lvl2pPr marL="7429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2pPr>
      <a:lvl3pPr marL="12001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3pPr>
      <a:lvl4pPr marL="16573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4pPr>
      <a:lvl5pPr marL="21145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userDrawn="1">
          <p15:clr>
            <a:srgbClr val="F26B43"/>
          </p15:clr>
        </p15:guide>
        <p15:guide id="2" pos="7448" userDrawn="1">
          <p15:clr>
            <a:srgbClr val="F26B43"/>
          </p15:clr>
        </p15:guide>
        <p15:guide id="3" pos="225" userDrawn="1">
          <p15:clr>
            <a:srgbClr val="F26B43"/>
          </p15:clr>
        </p15:guide>
        <p15:guide id="4" orient="horz" pos="676">
          <p15:clr>
            <a:srgbClr val="F26B43"/>
          </p15:clr>
        </p15:guide>
        <p15:guide id="5" pos="3833">
          <p15:clr>
            <a:srgbClr val="F26B43"/>
          </p15:clr>
        </p15:guide>
        <p15:guide id="6" orient="horz" pos="3860" userDrawn="1">
          <p15:clr>
            <a:srgbClr val="F26B43"/>
          </p15:clr>
        </p15:guide>
        <p15:guide id="7" orient="horz" pos="374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19" descr="PNG logo for PPT_small size"/>
          <p:cNvPicPr>
            <a:picLocks noChangeAspect="1" noChangeArrowheads="1"/>
          </p:cNvPicPr>
          <p:nvPr userDrawn="1"/>
        </p:nvPicPr>
        <p:blipFill rotWithShape="1">
          <a:blip r:embed="rId17" cstate="print">
            <a:extLst>
              <a:ext uri="{28A0092B-C50C-407E-A947-70E740481C1C}">
                <a14:useLocalDpi xmlns:a14="http://schemas.microsoft.com/office/drawing/2010/main" val="0"/>
              </a:ext>
            </a:extLst>
          </a:blip>
          <a:srcRect/>
          <a:stretch/>
        </p:blipFill>
        <p:spPr bwMode="auto">
          <a:xfrm>
            <a:off x="11117933" y="298781"/>
            <a:ext cx="873920" cy="5239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13267" y="313269"/>
            <a:ext cx="10591800" cy="1124063"/>
          </a:xfrm>
          <a:prstGeom prst="rect">
            <a:avLst/>
          </a:prstGeom>
        </p:spPr>
        <p:txBody>
          <a:bodyPr vert="horz" lIns="91440" tIns="45720" rIns="91440" bIns="45720" rtlCol="0" anchor="t">
            <a:noAutofit/>
          </a:bodyPr>
          <a:lstStyle/>
          <a:p>
            <a:r>
              <a:rPr lang="en-US"/>
              <a:t>Click to edit Master title style</a:t>
            </a:r>
          </a:p>
        </p:txBody>
      </p:sp>
      <p:sp>
        <p:nvSpPr>
          <p:cNvPr id="12" name="Footer Placeholder 3">
            <a:extLst>
              <a:ext uri="{FF2B5EF4-FFF2-40B4-BE49-F238E27FC236}">
                <a16:creationId xmlns:a16="http://schemas.microsoft.com/office/drawing/2014/main" id="{EF4EBE67-458B-44A8-A2FE-3DBE6914F335}"/>
              </a:ext>
            </a:extLst>
          </p:cNvPr>
          <p:cNvSpPr txBox="1">
            <a:spLocks/>
          </p:cNvSpPr>
          <p:nvPr userDrawn="1"/>
        </p:nvSpPr>
        <p:spPr>
          <a:xfrm>
            <a:off x="184154" y="6327779"/>
            <a:ext cx="3603621" cy="366183"/>
          </a:xfrm>
          <a:prstGeom prst="rect">
            <a:avLst/>
          </a:prstGeom>
        </p:spPr>
        <p:txBody>
          <a:bodyPr vert="horz" lIns="121920" tIns="60960" rIns="121920" bIns="60960" rtlCol="0" anchor="ctr"/>
          <a:lstStyle>
            <a:defPPr>
              <a:defRPr lang="en-US"/>
            </a:defPPr>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200"/>
              <a:t>© 2019 Persistent Systems – Confidential</a:t>
            </a:r>
          </a:p>
        </p:txBody>
      </p:sp>
      <p:sp>
        <p:nvSpPr>
          <p:cNvPr id="13" name="Slide Number Placeholder 5">
            <a:extLst>
              <a:ext uri="{FF2B5EF4-FFF2-40B4-BE49-F238E27FC236}">
                <a16:creationId xmlns:a16="http://schemas.microsoft.com/office/drawing/2014/main" id="{2089362F-84C2-4845-9606-0EA5EC9C047C}"/>
              </a:ext>
            </a:extLst>
          </p:cNvPr>
          <p:cNvSpPr txBox="1">
            <a:spLocks/>
          </p:cNvSpPr>
          <p:nvPr userDrawn="1"/>
        </p:nvSpPr>
        <p:spPr>
          <a:xfrm>
            <a:off x="9257120" y="6326717"/>
            <a:ext cx="2743200" cy="366183"/>
          </a:xfrm>
          <a:prstGeom prst="rect">
            <a:avLst/>
          </a:prstGeom>
        </p:spPr>
        <p:txBody>
          <a:bodyPr vert="horz" lIns="121920" tIns="60960" rIns="121920" bIns="60960" rtlCol="0" anchor="ctr"/>
          <a:lstStyle>
            <a:defPPr>
              <a:defRPr lang="en-US"/>
            </a:defPPr>
            <a:lvl1pPr marL="0" algn="r" defTabSz="685800" rtl="0" eaLnBrk="1" latinLnBrk="0" hangingPunct="1">
              <a:defRPr sz="900" kern="1200">
                <a:solidFill>
                  <a:schemeClr val="tx1"/>
                </a:solidFill>
                <a:latin typeface="Calibri Light" panose="020F0302020204030204"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843C4373-56ED-4F73-8453-CF48C2E45153}" type="slidenum">
              <a:rPr lang="en-US" sz="1200" smtClean="0"/>
              <a:pPr/>
              <a:t>‹#›</a:t>
            </a:fld>
            <a:endParaRPr lang="en-US" sz="1200"/>
          </a:p>
        </p:txBody>
      </p:sp>
    </p:spTree>
    <p:extLst>
      <p:ext uri="{BB962C8B-B14F-4D97-AF65-F5344CB8AC3E}">
        <p14:creationId xmlns:p14="http://schemas.microsoft.com/office/powerpoint/2010/main" val="135188999"/>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Lst>
  <p:hf sldNum="0" hdr="0" ftr="0" dt="0"/>
  <p:txStyles>
    <p:titleStyle>
      <a:lvl1pPr marL="0" algn="l" defTabSz="914377" rtl="0" eaLnBrk="1" latinLnBrk="0" hangingPunct="1">
        <a:lnSpc>
          <a:spcPct val="90000"/>
        </a:lnSpc>
        <a:spcBef>
          <a:spcPct val="0"/>
        </a:spcBef>
        <a:buNone/>
        <a:defRPr lang="en-US" sz="3200" b="1" kern="1200" baseline="0" dirty="0">
          <a:solidFill>
            <a:schemeClr val="tx1"/>
          </a:solidFill>
          <a:latin typeface="+mj-lt"/>
          <a:ea typeface="+mj-ea"/>
          <a:cs typeface="Arial" panose="020B0604020202020204" pitchFamily="34" charset="0"/>
        </a:defRPr>
      </a:lvl1pPr>
    </p:titleStyle>
    <p:bodyStyle>
      <a:lvl1pPr marL="340775" marR="0" indent="-364791" algn="l" defTabSz="914377" rtl="0" eaLnBrk="1" fontAlgn="auto" latinLnBrk="0" hangingPunct="1">
        <a:lnSpc>
          <a:spcPct val="90000"/>
        </a:lnSpc>
        <a:spcBef>
          <a:spcPts val="0"/>
        </a:spcBef>
        <a:spcAft>
          <a:spcPts val="800"/>
        </a:spcAft>
        <a:buClr>
          <a:srgbClr val="006899"/>
        </a:buClr>
        <a:buSzTx/>
        <a:buFont typeface="Wingdings 2" panose="05020102010507070707" pitchFamily="18" charset="2"/>
        <a:buChar char=""/>
        <a:tabLst/>
        <a:defRPr lang="en-US" sz="2667" kern="1200" noProof="0" dirty="0" smtClean="0">
          <a:solidFill>
            <a:srgbClr val="454545"/>
          </a:solidFill>
          <a:latin typeface="+mn-lt"/>
          <a:ea typeface="+mn-ea"/>
          <a:cs typeface="+mn-cs"/>
        </a:defRPr>
      </a:lvl1pPr>
      <a:lvl2pPr marL="791614" marR="0" indent="-334425" algn="l" defTabSz="914377" rtl="0" eaLnBrk="1" fontAlgn="auto" latinLnBrk="0" hangingPunct="1">
        <a:lnSpc>
          <a:spcPct val="90000"/>
        </a:lnSpc>
        <a:spcBef>
          <a:spcPts val="0"/>
        </a:spcBef>
        <a:spcAft>
          <a:spcPts val="800"/>
        </a:spcAft>
        <a:buClr>
          <a:srgbClr val="8DC63F"/>
        </a:buClr>
        <a:buSzTx/>
        <a:buFont typeface="Wingdings 2" panose="05020102010507070707" pitchFamily="18" charset="2"/>
        <a:buChar char=""/>
        <a:tabLst/>
        <a:defRPr lang="en-US" sz="2400" kern="1200" noProof="0" dirty="0" smtClean="0">
          <a:solidFill>
            <a:srgbClr val="454545"/>
          </a:solidFill>
          <a:latin typeface="+mn-lt"/>
          <a:ea typeface="+mn-ea"/>
          <a:cs typeface="+mn-cs"/>
        </a:defRPr>
      </a:lvl2pPr>
      <a:lvl3pPr marL="1223403" marR="0" indent="-309026" algn="l" defTabSz="914377" rtl="0" eaLnBrk="1" fontAlgn="auto" latinLnBrk="0" hangingPunct="1">
        <a:lnSpc>
          <a:spcPct val="90000"/>
        </a:lnSpc>
        <a:spcBef>
          <a:spcPts val="0"/>
        </a:spcBef>
        <a:spcAft>
          <a:spcPts val="800"/>
        </a:spcAft>
        <a:buClr>
          <a:srgbClr val="8DC63F"/>
        </a:buClr>
        <a:buSzTx/>
        <a:buFont typeface="Wingdings 2" panose="05020102010507070707" pitchFamily="18" charset="2"/>
        <a:buChar char=""/>
        <a:tabLst/>
        <a:defRPr lang="en-US" sz="2133" kern="1200" noProof="0" dirty="0" smtClean="0">
          <a:solidFill>
            <a:srgbClr val="454545"/>
          </a:solidFill>
          <a:latin typeface="+mn-lt"/>
          <a:ea typeface="+mn-ea"/>
          <a:cs typeface="+mn-cs"/>
        </a:defRPr>
      </a:lvl3pPr>
      <a:lvl4pPr marL="1657309" marR="0" indent="-285744" algn="l" defTabSz="914377" rtl="0" eaLnBrk="1" fontAlgn="auto" latinLnBrk="0" hangingPunct="1">
        <a:lnSpc>
          <a:spcPct val="90000"/>
        </a:lnSpc>
        <a:spcBef>
          <a:spcPts val="0"/>
        </a:spcBef>
        <a:spcAft>
          <a:spcPts val="800"/>
        </a:spcAft>
        <a:buClr>
          <a:srgbClr val="8DC63F"/>
        </a:buClr>
        <a:buSzTx/>
        <a:buFont typeface="Wingdings 2" panose="05020102010507070707" pitchFamily="18" charset="2"/>
        <a:buChar char=""/>
        <a:tabLst/>
        <a:defRPr lang="en-US" sz="1867" kern="1200" noProof="0" dirty="0" smtClean="0">
          <a:solidFill>
            <a:srgbClr val="454545"/>
          </a:solidFill>
          <a:latin typeface="+mn-lt"/>
          <a:ea typeface="+mn-ea"/>
          <a:cs typeface="+mn-cs"/>
        </a:defRPr>
      </a:lvl4pPr>
      <a:lvl5pPr marL="1794888" marR="0" indent="-355591" algn="l" defTabSz="914377" rtl="0" eaLnBrk="1" fontAlgn="auto" latinLnBrk="0" hangingPunct="1">
        <a:lnSpc>
          <a:spcPct val="90000"/>
        </a:lnSpc>
        <a:spcBef>
          <a:spcPts val="0"/>
        </a:spcBef>
        <a:spcAft>
          <a:spcPts val="800"/>
        </a:spcAft>
        <a:buClr>
          <a:srgbClr val="8DC63F"/>
        </a:buClr>
        <a:buSzTx/>
        <a:buFont typeface="Wingdings 2" panose="05020102010507070707" pitchFamily="18" charset="2"/>
        <a:buChar char=""/>
        <a:tabLst/>
        <a:defRPr sz="1800" kern="1200">
          <a:solidFill>
            <a:srgbClr val="454545"/>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59">
          <p15:clr>
            <a:srgbClr val="F26B43"/>
          </p15:clr>
        </p15:guide>
        <p15:guide id="6" orient="horz" pos="1079">
          <p15:clr>
            <a:srgbClr val="F26B43"/>
          </p15:clr>
        </p15:guide>
        <p15:guide id="7" pos="3840">
          <p15:clr>
            <a:srgbClr val="F26B43"/>
          </p15:clr>
        </p15:guide>
        <p15:guide id="8" pos="1919">
          <p15:clr>
            <a:srgbClr val="F26B43"/>
          </p15:clr>
        </p15:guide>
        <p15:guide id="9" pos="213">
          <p15:clr>
            <a:srgbClr val="F26B43"/>
          </p15:clr>
        </p15:guide>
        <p15:guide id="10" pos="554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68463" cy="360000"/>
          </a:xfrm>
          <a:prstGeom prst="rect">
            <a:avLst/>
          </a:prstGeom>
        </p:spPr>
        <p:txBody>
          <a:bodyPr vert="horz" lIns="0" tIns="0" rIns="0" bIns="0" rtlCol="0" anchor="ctr">
            <a:noAutofit/>
          </a:bodyPr>
          <a:lstStyle/>
          <a:p>
            <a:r>
              <a:rPr lang="en-US"/>
              <a:t>Click to edit slide title</a:t>
            </a:r>
          </a:p>
        </p:txBody>
      </p:sp>
      <p:sp>
        <p:nvSpPr>
          <p:cNvPr id="4" name="Text Placeholder 3">
            <a:extLst>
              <a:ext uri="{FF2B5EF4-FFF2-40B4-BE49-F238E27FC236}">
                <a16:creationId xmlns:a16="http://schemas.microsoft.com/office/drawing/2014/main" id="{858F6D9C-6E29-45E1-A21D-B29BC12D7EAF}"/>
              </a:ext>
            </a:extLst>
          </p:cNvPr>
          <p:cNvSpPr>
            <a:spLocks noGrp="1"/>
          </p:cNvSpPr>
          <p:nvPr>
            <p:ph type="body" idx="1"/>
          </p:nvPr>
        </p:nvSpPr>
        <p:spPr>
          <a:xfrm>
            <a:off x="352425" y="1087228"/>
            <a:ext cx="11462400" cy="4978800"/>
          </a:xfrm>
          <a:prstGeom prst="rect">
            <a:avLst/>
          </a:prstGeom>
        </p:spPr>
        <p:txBody>
          <a:bodyPr vert="horz" lIns="0" tIns="0" rIns="0" bIns="0" rtlCol="0">
            <a:normAutofit/>
          </a:body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Click to edit text</a:t>
            </a:r>
          </a:p>
          <a:p>
            <a:pPr lvl="1"/>
            <a:r>
              <a:rPr lang="en-US"/>
              <a:t>Second level</a:t>
            </a:r>
          </a:p>
        </p:txBody>
      </p:sp>
      <p:sp>
        <p:nvSpPr>
          <p:cNvPr id="9" name="Slide Number Placeholder 5">
            <a:extLst>
              <a:ext uri="{FF2B5EF4-FFF2-40B4-BE49-F238E27FC236}">
                <a16:creationId xmlns:a16="http://schemas.microsoft.com/office/drawing/2014/main" id="{301ABD2A-CB68-4871-9C1B-F6F641149C52}"/>
              </a:ext>
            </a:extLst>
          </p:cNvPr>
          <p:cNvSpPr txBox="1">
            <a:spLocks/>
          </p:cNvSpPr>
          <p:nvPr userDrawn="1"/>
        </p:nvSpPr>
        <p:spPr>
          <a:xfrm>
            <a:off x="359999" y="6227400"/>
            <a:ext cx="252000" cy="365125"/>
          </a:xfrm>
          <a:prstGeom prst="rect">
            <a:avLst/>
          </a:prstGeom>
        </p:spPr>
        <p:txBody>
          <a:bodyPr vert="horz" lIns="0" tIns="0" rIns="0" bIns="0" rtlCol="0" anchor="ctr"/>
          <a:lstStyle>
            <a:defPPr>
              <a:defRPr lang="en-US"/>
            </a:defPPr>
            <a:lvl1pPr marL="0" algn="l" defTabSz="914400" rtl="0" eaLnBrk="1" latinLnBrk="0" hangingPunct="1">
              <a:defRPr lang="en-US" sz="800" kern="1200" smtClean="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F7689-66CB-EC4F-9B5C-9C3D3ED1F24F}" type="slidenum">
              <a:rPr lang="en-US" smtClean="0"/>
              <a:pPr/>
              <a:t>‹#›</a:t>
            </a:fld>
            <a:endParaRPr lang="en-US"/>
          </a:p>
        </p:txBody>
      </p:sp>
      <p:sp>
        <p:nvSpPr>
          <p:cNvPr id="10" name="Rectangle 9">
            <a:extLst>
              <a:ext uri="{FF2B5EF4-FFF2-40B4-BE49-F238E27FC236}">
                <a16:creationId xmlns:a16="http://schemas.microsoft.com/office/drawing/2014/main" id="{276606A1-425C-474C-8BD9-03BB2DE127D3}"/>
              </a:ext>
            </a:extLst>
          </p:cNvPr>
          <p:cNvSpPr/>
          <p:nvPr userDrawn="1"/>
        </p:nvSpPr>
        <p:spPr>
          <a:xfrm>
            <a:off x="612000" y="6348408"/>
            <a:ext cx="1819409" cy="123111"/>
          </a:xfrm>
          <a:prstGeom prst="rect">
            <a:avLst/>
          </a:prstGeom>
        </p:spPr>
        <p:txBody>
          <a:bodyPr wrap="none" lIns="0" tIns="0" rIns="0" bIns="0">
            <a:spAutoFit/>
          </a:bodyPr>
          <a:lstStyle/>
          <a:p>
            <a:pPr algn="l"/>
            <a:r>
              <a:rPr lang="en-US" sz="800">
                <a:solidFill>
                  <a:schemeClr val="tx2"/>
                </a:solidFill>
              </a:rPr>
              <a:t>Confidential © 2021 Persistent Systems</a:t>
            </a:r>
          </a:p>
        </p:txBody>
      </p:sp>
      <p:pic>
        <p:nvPicPr>
          <p:cNvPr id="11" name="Graphic 10">
            <a:extLst>
              <a:ext uri="{FF2B5EF4-FFF2-40B4-BE49-F238E27FC236}">
                <a16:creationId xmlns:a16="http://schemas.microsoft.com/office/drawing/2014/main" id="{33BDD79C-E393-41B5-BBF8-2E6AAAF198B7}"/>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777481" y="6293878"/>
            <a:ext cx="1036459" cy="232167"/>
          </a:xfrm>
          <a:prstGeom prst="rect">
            <a:avLst/>
          </a:prstGeom>
        </p:spPr>
      </p:pic>
    </p:spTree>
    <p:extLst>
      <p:ext uri="{BB962C8B-B14F-4D97-AF65-F5344CB8AC3E}">
        <p14:creationId xmlns:p14="http://schemas.microsoft.com/office/powerpoint/2010/main" val="213282632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914400" rtl="0" eaLnBrk="1" latinLnBrk="0" hangingPunct="1">
        <a:lnSpc>
          <a:spcPct val="90000"/>
        </a:lnSpc>
        <a:spcBef>
          <a:spcPct val="0"/>
        </a:spcBef>
        <a:buNone/>
        <a:defRPr sz="1600" b="1" kern="1200">
          <a:solidFill>
            <a:schemeClr val="bg1"/>
          </a:solidFill>
          <a:latin typeface="+mj-lt"/>
          <a:ea typeface="+mj-ea"/>
          <a:cs typeface="+mj-cs"/>
        </a:defRPr>
      </a:lvl1pPr>
    </p:titleStyle>
    <p:bodyStyle>
      <a:lvl1pPr marL="180000" indent="-180000" algn="l" defTabSz="914400" rtl="0" eaLnBrk="1" latinLnBrk="0" hangingPunct="1">
        <a:lnSpc>
          <a:spcPct val="120000"/>
        </a:lnSpc>
        <a:spcBef>
          <a:spcPts val="1200"/>
        </a:spcBef>
        <a:buClr>
          <a:schemeClr val="accent1"/>
        </a:buClr>
        <a:buFont typeface="Arial" panose="020B0604020202020204" pitchFamily="34" charset="0"/>
        <a:buChar char="\"/>
        <a:defRPr lang="en-US" sz="1600" kern="1200" baseline="0" dirty="0" smtClean="0">
          <a:solidFill>
            <a:schemeClr val="bg1"/>
          </a:solidFill>
          <a:latin typeface="+mn-lt"/>
          <a:ea typeface="+mn-ea"/>
          <a:cs typeface="+mn-cs"/>
        </a:defRPr>
      </a:lvl1pPr>
      <a:lvl2pPr marL="540000" indent="-180000"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1"/>
          </a:solidFill>
          <a:latin typeface="+mn-lt"/>
          <a:ea typeface="+mn-ea"/>
          <a:cs typeface="+mn-cs"/>
        </a:defRPr>
      </a:lvl2pPr>
      <a:lvl3pPr marL="914400" indent="0" algn="l" defTabSz="914400" rtl="0" eaLnBrk="1" latinLnBrk="0" hangingPunct="1">
        <a:lnSpc>
          <a:spcPct val="120000"/>
        </a:lnSpc>
        <a:spcBef>
          <a:spcPts val="500"/>
        </a:spcBef>
        <a:buClr>
          <a:schemeClr val="accent1"/>
        </a:buClr>
        <a:buFont typeface="Arial" panose="020B0604020202020204" pitchFamily="34" charset="0"/>
        <a:buNone/>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7">
          <p15:clr>
            <a:srgbClr val="F26B43"/>
          </p15:clr>
        </p15:guide>
        <p15:guide id="2" pos="7451">
          <p15:clr>
            <a:srgbClr val="F26B43"/>
          </p15:clr>
        </p15:guide>
        <p15:guide id="3" pos="222">
          <p15:clr>
            <a:srgbClr val="F26B43"/>
          </p15:clr>
        </p15:guide>
        <p15:guide id="4" orient="horz" pos="676">
          <p15:clr>
            <a:srgbClr val="F26B43"/>
          </p15:clr>
        </p15:guide>
        <p15:guide id="5" pos="3833">
          <p15:clr>
            <a:srgbClr val="F26B43"/>
          </p15:clr>
        </p15:guide>
        <p15:guide id="7" orient="horz" pos="3816">
          <p15:clr>
            <a:srgbClr val="F26B43"/>
          </p15:clr>
        </p15:guide>
        <p15:guide id="8" orient="horz" pos="454">
          <p15:clr>
            <a:srgbClr val="F26B43"/>
          </p15:clr>
        </p15:guide>
        <p15:guide id="9" orient="horz" pos="22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68463" cy="360000"/>
          </a:xfrm>
          <a:prstGeom prst="rect">
            <a:avLst/>
          </a:prstGeom>
        </p:spPr>
        <p:txBody>
          <a:bodyPr vert="horz" lIns="0" tIns="0" rIns="0" bIns="0" rtlCol="0" anchor="ctr">
            <a:noAutofit/>
          </a:bodyPr>
          <a:lstStyle/>
          <a:p>
            <a:r>
              <a:rPr lang="en-US"/>
              <a:t>Click to edit slide title</a:t>
            </a:r>
          </a:p>
        </p:txBody>
      </p:sp>
      <p:sp>
        <p:nvSpPr>
          <p:cNvPr id="4" name="Text Placeholder 3">
            <a:extLst>
              <a:ext uri="{FF2B5EF4-FFF2-40B4-BE49-F238E27FC236}">
                <a16:creationId xmlns:a16="http://schemas.microsoft.com/office/drawing/2014/main" id="{858F6D9C-6E29-45E1-A21D-B29BC12D7EAF}"/>
              </a:ext>
            </a:extLst>
          </p:cNvPr>
          <p:cNvSpPr>
            <a:spLocks noGrp="1"/>
          </p:cNvSpPr>
          <p:nvPr>
            <p:ph type="body" idx="1"/>
          </p:nvPr>
        </p:nvSpPr>
        <p:spPr>
          <a:xfrm>
            <a:off x="360000" y="1087228"/>
            <a:ext cx="11469600" cy="5221497"/>
          </a:xfrm>
          <a:prstGeom prst="rect">
            <a:avLst/>
          </a:prstGeom>
        </p:spPr>
        <p:txBody>
          <a:bodyPr vert="horz" lIns="0" tIns="0" rIns="0" bIns="0" rtlCol="0">
            <a:normAutofit/>
          </a:body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Click to edit text</a:t>
            </a:r>
          </a:p>
          <a:p>
            <a:pPr lvl="1"/>
            <a:r>
              <a:rPr lang="en-US"/>
              <a:t>Second level</a:t>
            </a:r>
          </a:p>
        </p:txBody>
      </p:sp>
      <p:sp>
        <p:nvSpPr>
          <p:cNvPr id="11" name="Rectangle 10">
            <a:extLst>
              <a:ext uri="{FF2B5EF4-FFF2-40B4-BE49-F238E27FC236}">
                <a16:creationId xmlns:a16="http://schemas.microsoft.com/office/drawing/2014/main" id="{9E4A0DB5-14FA-4071-99C0-82BFAEB24F8C}"/>
              </a:ext>
            </a:extLst>
          </p:cNvPr>
          <p:cNvSpPr/>
          <p:nvPr/>
        </p:nvSpPr>
        <p:spPr>
          <a:xfrm>
            <a:off x="611999" y="6308725"/>
            <a:ext cx="1819409" cy="549275"/>
          </a:xfrm>
          <a:prstGeom prst="rect">
            <a:avLst/>
          </a:prstGeom>
        </p:spPr>
        <p:txBody>
          <a:bodyPr wrap="none" lIns="0" tIns="0" rIns="0" bIns="0" anchor="ctr">
            <a:noAutofit/>
          </a:bodyPr>
          <a:lstStyle/>
          <a:p>
            <a:pPr lvl="0"/>
            <a:r>
              <a:rPr lang="en-US" sz="800">
                <a:solidFill>
                  <a:schemeClr val="tx2">
                    <a:lumMod val="60000"/>
                    <a:lumOff val="40000"/>
                    <a:alpha val="50000"/>
                  </a:schemeClr>
                </a:solidFill>
              </a:rPr>
              <a:t>Confidential © </a:t>
            </a:r>
            <a:fld id="{AB00A70B-9C44-4596-90DE-894BC522FF9F}" type="datetimeyyyy">
              <a:rPr lang="en-US" sz="800" smtClean="0">
                <a:solidFill>
                  <a:schemeClr val="tx2">
                    <a:lumMod val="60000"/>
                    <a:lumOff val="40000"/>
                    <a:alpha val="50000"/>
                  </a:schemeClr>
                </a:solidFill>
              </a:rPr>
              <a:pPr lvl="0"/>
              <a:t>2023</a:t>
            </a:fld>
            <a:r>
              <a:rPr lang="en-US" sz="800">
                <a:solidFill>
                  <a:schemeClr val="tx2">
                    <a:lumMod val="60000"/>
                    <a:lumOff val="40000"/>
                    <a:alpha val="50000"/>
                  </a:schemeClr>
                </a:solidFill>
              </a:rPr>
              <a:t> Persistent Systems</a:t>
            </a:r>
          </a:p>
        </p:txBody>
      </p:sp>
      <p:sp>
        <p:nvSpPr>
          <p:cNvPr id="9" name="Slide Number Placeholder 5">
            <a:extLst>
              <a:ext uri="{FF2B5EF4-FFF2-40B4-BE49-F238E27FC236}">
                <a16:creationId xmlns:a16="http://schemas.microsoft.com/office/drawing/2014/main" id="{CA242A93-311C-4B1E-BF74-6F9F7B4D5998}"/>
              </a:ext>
            </a:extLst>
          </p:cNvPr>
          <p:cNvSpPr>
            <a:spLocks noGrp="1"/>
          </p:cNvSpPr>
          <p:nvPr>
            <p:ph type="sldNum" sz="quarter" idx="4"/>
          </p:nvPr>
        </p:nvSpPr>
        <p:spPr>
          <a:xfrm>
            <a:off x="359999" y="6308725"/>
            <a:ext cx="125034" cy="549275"/>
          </a:xfrm>
          <a:prstGeom prst="rect">
            <a:avLst/>
          </a:prstGeom>
        </p:spPr>
        <p:txBody>
          <a:bodyPr wrap="none" lIns="0" tIns="0" rIns="0" bIns="0" anchor="ctr">
            <a:noAutofit/>
          </a:bodyPr>
          <a:lstStyle>
            <a:lvl1pPr>
              <a:defRPr lang="en-US" sz="800" smtClean="0">
                <a:solidFill>
                  <a:schemeClr val="tx2">
                    <a:lumMod val="60000"/>
                    <a:lumOff val="40000"/>
                    <a:alpha val="50000"/>
                  </a:schemeClr>
                </a:solidFill>
              </a:defRPr>
            </a:lvl1pPr>
          </a:lstStyle>
          <a:p>
            <a:fld id="{9A0F7689-66CB-EC4F-9B5C-9C3D3ED1F24F}" type="slidenum">
              <a:rPr lang="en-US" smtClean="0"/>
              <a:pPr/>
              <a:t>‹#›</a:t>
            </a:fld>
            <a:endParaRPr lang="en-US"/>
          </a:p>
        </p:txBody>
      </p:sp>
      <p:pic>
        <p:nvPicPr>
          <p:cNvPr id="10" name="Graphic 9">
            <a:extLst>
              <a:ext uri="{FF2B5EF4-FFF2-40B4-BE49-F238E27FC236}">
                <a16:creationId xmlns:a16="http://schemas.microsoft.com/office/drawing/2014/main" id="{E10A6CFA-C025-4652-BCA7-550B5032BC97}"/>
              </a:ext>
            </a:extLst>
          </p:cNvPr>
          <p:cNvPicPr>
            <a:picLocks noChangeAspect="1"/>
          </p:cNvPicPr>
          <p:nvPr/>
        </p:nvPicPr>
        <p:blipFill>
          <a:blip r:embed="rId53" cstate="screen">
            <a:extLst>
              <a:ext uri="{28A0092B-C50C-407E-A947-70E740481C1C}">
                <a14:useLocalDpi xmlns:a14="http://schemas.microsoft.com/office/drawing/2010/main"/>
              </a:ext>
              <a:ext uri="{96DAC541-7B7A-43D3-8B79-37D633B846F1}">
                <asvg:svgBlip xmlns:asvg="http://schemas.microsoft.com/office/drawing/2016/SVG/main" r:embed="rId54"/>
              </a:ext>
            </a:extLst>
          </a:blip>
          <a:stretch>
            <a:fillRect/>
          </a:stretch>
        </p:blipFill>
        <p:spPr>
          <a:xfrm>
            <a:off x="11026029" y="6498000"/>
            <a:ext cx="803571" cy="180000"/>
          </a:xfrm>
          <a:prstGeom prst="rect">
            <a:avLst/>
          </a:prstGeom>
        </p:spPr>
      </p:pic>
    </p:spTree>
    <p:extLst>
      <p:ext uri="{BB962C8B-B14F-4D97-AF65-F5344CB8AC3E}">
        <p14:creationId xmlns:p14="http://schemas.microsoft.com/office/powerpoint/2010/main" val="3440062825"/>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 id="2147483787" r:id="rId28"/>
    <p:sldLayoutId id="2147483788" r:id="rId29"/>
    <p:sldLayoutId id="2147483789" r:id="rId30"/>
    <p:sldLayoutId id="2147483790" r:id="rId31"/>
    <p:sldLayoutId id="2147483791" r:id="rId32"/>
    <p:sldLayoutId id="2147483792" r:id="rId33"/>
    <p:sldLayoutId id="2147483793" r:id="rId34"/>
    <p:sldLayoutId id="2147483794" r:id="rId35"/>
    <p:sldLayoutId id="2147483795" r:id="rId36"/>
    <p:sldLayoutId id="2147483796" r:id="rId37"/>
    <p:sldLayoutId id="2147483797" r:id="rId38"/>
    <p:sldLayoutId id="2147483798" r:id="rId39"/>
    <p:sldLayoutId id="2147483799" r:id="rId40"/>
    <p:sldLayoutId id="2147483800" r:id="rId41"/>
    <p:sldLayoutId id="2147483801" r:id="rId42"/>
    <p:sldLayoutId id="2147483802" r:id="rId43"/>
    <p:sldLayoutId id="2147483803" r:id="rId44"/>
    <p:sldLayoutId id="2147483804" r:id="rId45"/>
    <p:sldLayoutId id="2147483805" r:id="rId46"/>
    <p:sldLayoutId id="2147483806" r:id="rId47"/>
    <p:sldLayoutId id="2147483807" r:id="rId48"/>
    <p:sldLayoutId id="2147483808" r:id="rId49"/>
    <p:sldLayoutId id="2147483809" r:id="rId50"/>
    <p:sldLayoutId id="2147483810" r:id="rId5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000" b="1" kern="1200" spc="-40" baseline="0">
          <a:solidFill>
            <a:schemeClr val="tx2">
              <a:lumMod val="40000"/>
              <a:lumOff val="60000"/>
            </a:schemeClr>
          </a:solidFill>
          <a:latin typeface="+mj-lt"/>
          <a:ea typeface="+mj-ea"/>
          <a:cs typeface="+mj-cs"/>
        </a:defRPr>
      </a:lvl1pPr>
    </p:titleStyle>
    <p:bodyStyle>
      <a:lvl1pPr marL="180000" indent="-180000" algn="l" defTabSz="914400" rtl="0" eaLnBrk="1" latinLnBrk="0" hangingPunct="1">
        <a:lnSpc>
          <a:spcPct val="120000"/>
        </a:lnSpc>
        <a:spcBef>
          <a:spcPts val="1200"/>
        </a:spcBef>
        <a:buClr>
          <a:schemeClr val="accent1"/>
        </a:buClr>
        <a:buFont typeface="Arial" panose="020B0604020202020204" pitchFamily="34" charset="0"/>
        <a:buChar char="\"/>
        <a:defRPr lang="en-US" sz="1600" kern="1200" baseline="0" dirty="0" smtClean="0">
          <a:solidFill>
            <a:schemeClr val="bg2"/>
          </a:solidFill>
          <a:latin typeface="+mn-lt"/>
          <a:ea typeface="+mn-ea"/>
          <a:cs typeface="+mn-cs"/>
        </a:defRPr>
      </a:lvl1pPr>
      <a:lvl2pPr marL="540000" indent="-180000"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2"/>
          </a:solidFill>
          <a:latin typeface="+mn-lt"/>
          <a:ea typeface="+mn-ea"/>
          <a:cs typeface="+mn-cs"/>
        </a:defRPr>
      </a:lvl2pPr>
      <a:lvl3pPr marL="914400" indent="0" algn="l" defTabSz="914400" rtl="0" eaLnBrk="1" latinLnBrk="0" hangingPunct="1">
        <a:lnSpc>
          <a:spcPct val="120000"/>
        </a:lnSpc>
        <a:spcBef>
          <a:spcPts val="500"/>
        </a:spcBef>
        <a:buClr>
          <a:schemeClr val="accent1"/>
        </a:buClr>
        <a:buFont typeface="Arial" panose="020B0604020202020204" pitchFamily="34" charset="0"/>
        <a:buNone/>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7">
          <p15:clr>
            <a:srgbClr val="F26B43"/>
          </p15:clr>
        </p15:guide>
        <p15:guide id="2" pos="7451">
          <p15:clr>
            <a:srgbClr val="F26B43"/>
          </p15:clr>
        </p15:guide>
        <p15:guide id="3" pos="222">
          <p15:clr>
            <a:srgbClr val="F26B43"/>
          </p15:clr>
        </p15:guide>
        <p15:guide id="4" orient="horz" pos="676">
          <p15:clr>
            <a:srgbClr val="F26B43"/>
          </p15:clr>
        </p15:guide>
        <p15:guide id="5" pos="3833">
          <p15:clr>
            <a:srgbClr val="F26B43"/>
          </p15:clr>
        </p15:guide>
        <p15:guide id="7" orient="horz" pos="3974">
          <p15:clr>
            <a:srgbClr val="F26B43"/>
          </p15:clr>
        </p15:guide>
        <p15:guide id="8" orient="horz" pos="454">
          <p15:clr>
            <a:srgbClr val="F26B43"/>
          </p15:clr>
        </p15:guide>
        <p15:guide id="9" orient="horz" pos="22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68463" cy="360000"/>
          </a:xfrm>
          <a:prstGeom prst="rect">
            <a:avLst/>
          </a:prstGeom>
        </p:spPr>
        <p:txBody>
          <a:bodyPr vert="horz" lIns="0" tIns="0" rIns="0" bIns="0" rtlCol="0" anchor="ctr">
            <a:noAutofit/>
          </a:bodyPr>
          <a:lstStyle/>
          <a:p>
            <a:r>
              <a:rPr lang="en-US"/>
              <a:t>Click to edit slide title</a:t>
            </a:r>
          </a:p>
        </p:txBody>
      </p:sp>
      <p:sp>
        <p:nvSpPr>
          <p:cNvPr id="4" name="Text Placeholder 3">
            <a:extLst>
              <a:ext uri="{FF2B5EF4-FFF2-40B4-BE49-F238E27FC236}">
                <a16:creationId xmlns:a16="http://schemas.microsoft.com/office/drawing/2014/main" id="{858F6D9C-6E29-45E1-A21D-B29BC12D7EAF}"/>
              </a:ext>
            </a:extLst>
          </p:cNvPr>
          <p:cNvSpPr>
            <a:spLocks noGrp="1"/>
          </p:cNvSpPr>
          <p:nvPr>
            <p:ph type="body" idx="1"/>
          </p:nvPr>
        </p:nvSpPr>
        <p:spPr>
          <a:xfrm>
            <a:off x="360000" y="1087228"/>
            <a:ext cx="11469600" cy="5221497"/>
          </a:xfrm>
          <a:prstGeom prst="rect">
            <a:avLst/>
          </a:prstGeom>
        </p:spPr>
        <p:txBody>
          <a:bodyPr vert="horz" lIns="0" tIns="0" rIns="0" bIns="0" rtlCol="0">
            <a:normAutofit/>
          </a:body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Click to edit text</a:t>
            </a:r>
          </a:p>
          <a:p>
            <a:pPr lvl="1"/>
            <a:r>
              <a:rPr lang="en-US"/>
              <a:t>Second level</a:t>
            </a:r>
          </a:p>
        </p:txBody>
      </p:sp>
      <p:sp>
        <p:nvSpPr>
          <p:cNvPr id="11" name="Rectangle 10">
            <a:extLst>
              <a:ext uri="{FF2B5EF4-FFF2-40B4-BE49-F238E27FC236}">
                <a16:creationId xmlns:a16="http://schemas.microsoft.com/office/drawing/2014/main" id="{9E4A0DB5-14FA-4071-99C0-82BFAEB24F8C}"/>
              </a:ext>
            </a:extLst>
          </p:cNvPr>
          <p:cNvSpPr/>
          <p:nvPr/>
        </p:nvSpPr>
        <p:spPr>
          <a:xfrm>
            <a:off x="611999" y="6308725"/>
            <a:ext cx="1819409" cy="549275"/>
          </a:xfrm>
          <a:prstGeom prst="rect">
            <a:avLst/>
          </a:prstGeom>
        </p:spPr>
        <p:txBody>
          <a:bodyPr wrap="none" lIns="0" tIns="0" rIns="0" bIns="0" anchor="ctr">
            <a:noAutofit/>
          </a:bodyPr>
          <a:lstStyle/>
          <a:p>
            <a:pPr lvl="0"/>
            <a:r>
              <a:rPr lang="en-US" sz="800">
                <a:solidFill>
                  <a:schemeClr val="tx2">
                    <a:lumMod val="60000"/>
                    <a:lumOff val="40000"/>
                    <a:alpha val="50000"/>
                  </a:schemeClr>
                </a:solidFill>
              </a:rPr>
              <a:t>Confidential © </a:t>
            </a:r>
            <a:fld id="{AB00A70B-9C44-4596-90DE-894BC522FF9F}" type="datetimeyyyy">
              <a:rPr lang="en-US" sz="800" smtClean="0">
                <a:solidFill>
                  <a:schemeClr val="tx2">
                    <a:lumMod val="60000"/>
                    <a:lumOff val="40000"/>
                    <a:alpha val="50000"/>
                  </a:schemeClr>
                </a:solidFill>
              </a:rPr>
              <a:pPr lvl="0"/>
              <a:t>2023</a:t>
            </a:fld>
            <a:r>
              <a:rPr lang="en-US" sz="800">
                <a:solidFill>
                  <a:schemeClr val="tx2">
                    <a:lumMod val="60000"/>
                    <a:lumOff val="40000"/>
                    <a:alpha val="50000"/>
                  </a:schemeClr>
                </a:solidFill>
              </a:rPr>
              <a:t> Persistent Systems</a:t>
            </a:r>
          </a:p>
        </p:txBody>
      </p:sp>
      <p:sp>
        <p:nvSpPr>
          <p:cNvPr id="9" name="Slide Number Placeholder 5">
            <a:extLst>
              <a:ext uri="{FF2B5EF4-FFF2-40B4-BE49-F238E27FC236}">
                <a16:creationId xmlns:a16="http://schemas.microsoft.com/office/drawing/2014/main" id="{CA242A93-311C-4B1E-BF74-6F9F7B4D5998}"/>
              </a:ext>
            </a:extLst>
          </p:cNvPr>
          <p:cNvSpPr>
            <a:spLocks noGrp="1"/>
          </p:cNvSpPr>
          <p:nvPr>
            <p:ph type="sldNum" sz="quarter" idx="4"/>
          </p:nvPr>
        </p:nvSpPr>
        <p:spPr>
          <a:xfrm>
            <a:off x="359999" y="6308725"/>
            <a:ext cx="125034" cy="549275"/>
          </a:xfrm>
          <a:prstGeom prst="rect">
            <a:avLst/>
          </a:prstGeom>
        </p:spPr>
        <p:txBody>
          <a:bodyPr wrap="none" lIns="0" tIns="0" rIns="0" bIns="0" anchor="ctr">
            <a:noAutofit/>
          </a:bodyPr>
          <a:lstStyle>
            <a:lvl1pPr>
              <a:defRPr lang="en-US" sz="800" smtClean="0">
                <a:solidFill>
                  <a:schemeClr val="tx2">
                    <a:lumMod val="60000"/>
                    <a:lumOff val="40000"/>
                    <a:alpha val="50000"/>
                  </a:schemeClr>
                </a:solidFill>
              </a:defRPr>
            </a:lvl1pPr>
          </a:lstStyle>
          <a:p>
            <a:fld id="{9A0F7689-66CB-EC4F-9B5C-9C3D3ED1F24F}" type="slidenum">
              <a:rPr lang="en-US" smtClean="0"/>
              <a:pPr/>
              <a:t>‹#›</a:t>
            </a:fld>
            <a:endParaRPr lang="en-US"/>
          </a:p>
        </p:txBody>
      </p:sp>
      <p:pic>
        <p:nvPicPr>
          <p:cNvPr id="10" name="Graphic 9">
            <a:extLst>
              <a:ext uri="{FF2B5EF4-FFF2-40B4-BE49-F238E27FC236}">
                <a16:creationId xmlns:a16="http://schemas.microsoft.com/office/drawing/2014/main" id="{E10A6CFA-C025-4652-BCA7-550B5032BC97}"/>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026029" y="6498000"/>
            <a:ext cx="803571" cy="180000"/>
          </a:xfrm>
          <a:prstGeom prst="rect">
            <a:avLst/>
          </a:prstGeom>
        </p:spPr>
      </p:pic>
    </p:spTree>
    <p:extLst>
      <p:ext uri="{BB962C8B-B14F-4D97-AF65-F5344CB8AC3E}">
        <p14:creationId xmlns:p14="http://schemas.microsoft.com/office/powerpoint/2010/main" val="4015039341"/>
      </p:ext>
    </p:extLst>
  </p:cSld>
  <p:clrMap bg1="lt1" tx1="dk1" bg2="lt2" tx2="dk2" accent1="accent1" accent2="accent2" accent3="accent3" accent4="accent4" accent5="accent5" accent6="accent6" hlink="hlink" folHlink="folHlink"/>
  <p:sldLayoutIdLst>
    <p:sldLayoutId id="2147483814"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000" b="1" kern="1200" spc="-40" baseline="0">
          <a:solidFill>
            <a:schemeClr val="tx2">
              <a:lumMod val="40000"/>
              <a:lumOff val="60000"/>
            </a:schemeClr>
          </a:solidFill>
          <a:latin typeface="+mj-lt"/>
          <a:ea typeface="+mj-ea"/>
          <a:cs typeface="+mj-cs"/>
        </a:defRPr>
      </a:lvl1pPr>
    </p:titleStyle>
    <p:bodyStyle>
      <a:lvl1pPr marL="180000" indent="-180000" algn="l" defTabSz="914400" rtl="0" eaLnBrk="1" latinLnBrk="0" hangingPunct="1">
        <a:lnSpc>
          <a:spcPct val="120000"/>
        </a:lnSpc>
        <a:spcBef>
          <a:spcPts val="1200"/>
        </a:spcBef>
        <a:buClr>
          <a:schemeClr val="accent1"/>
        </a:buClr>
        <a:buFont typeface="Arial" panose="020B0604020202020204" pitchFamily="34" charset="0"/>
        <a:buChar char="\"/>
        <a:defRPr lang="en-US" sz="1600" kern="1200" baseline="0" dirty="0" smtClean="0">
          <a:solidFill>
            <a:schemeClr val="bg2"/>
          </a:solidFill>
          <a:latin typeface="+mn-lt"/>
          <a:ea typeface="+mn-ea"/>
          <a:cs typeface="+mn-cs"/>
        </a:defRPr>
      </a:lvl1pPr>
      <a:lvl2pPr marL="540000" indent="-180000"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2"/>
          </a:solidFill>
          <a:latin typeface="+mn-lt"/>
          <a:ea typeface="+mn-ea"/>
          <a:cs typeface="+mn-cs"/>
        </a:defRPr>
      </a:lvl2pPr>
      <a:lvl3pPr marL="914400" indent="0" algn="l" defTabSz="914400" rtl="0" eaLnBrk="1" latinLnBrk="0" hangingPunct="1">
        <a:lnSpc>
          <a:spcPct val="120000"/>
        </a:lnSpc>
        <a:spcBef>
          <a:spcPts val="500"/>
        </a:spcBef>
        <a:buClr>
          <a:schemeClr val="accent1"/>
        </a:buClr>
        <a:buFont typeface="Arial" panose="020B0604020202020204" pitchFamily="34" charset="0"/>
        <a:buNone/>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7">
          <p15:clr>
            <a:srgbClr val="F26B43"/>
          </p15:clr>
        </p15:guide>
        <p15:guide id="2" pos="7451">
          <p15:clr>
            <a:srgbClr val="F26B43"/>
          </p15:clr>
        </p15:guide>
        <p15:guide id="3" pos="222">
          <p15:clr>
            <a:srgbClr val="F26B43"/>
          </p15:clr>
        </p15:guide>
        <p15:guide id="4" orient="horz" pos="676">
          <p15:clr>
            <a:srgbClr val="F26B43"/>
          </p15:clr>
        </p15:guide>
        <p15:guide id="5" pos="3833">
          <p15:clr>
            <a:srgbClr val="F26B43"/>
          </p15:clr>
        </p15:guide>
        <p15:guide id="7" orient="horz" pos="3974">
          <p15:clr>
            <a:srgbClr val="F26B43"/>
          </p15:clr>
        </p15:guide>
        <p15:guide id="8" orient="horz" pos="454">
          <p15:clr>
            <a:srgbClr val="F26B43"/>
          </p15:clr>
        </p15:guide>
        <p15:guide id="9" orient="horz" pos="226">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68463" cy="360000"/>
          </a:xfrm>
          <a:prstGeom prst="rect">
            <a:avLst/>
          </a:prstGeom>
        </p:spPr>
        <p:txBody>
          <a:bodyPr vert="horz" lIns="0" tIns="0" rIns="0" bIns="0" rtlCol="0" anchor="ctr">
            <a:noAutofit/>
          </a:bodyPr>
          <a:lstStyle/>
          <a:p>
            <a:r>
              <a:rPr lang="en-US"/>
              <a:t>Click to edit slide title</a:t>
            </a:r>
          </a:p>
        </p:txBody>
      </p:sp>
      <p:sp>
        <p:nvSpPr>
          <p:cNvPr id="4" name="Text Placeholder 3">
            <a:extLst>
              <a:ext uri="{FF2B5EF4-FFF2-40B4-BE49-F238E27FC236}">
                <a16:creationId xmlns:a16="http://schemas.microsoft.com/office/drawing/2014/main" id="{858F6D9C-6E29-45E1-A21D-B29BC12D7EAF}"/>
              </a:ext>
            </a:extLst>
          </p:cNvPr>
          <p:cNvSpPr>
            <a:spLocks noGrp="1"/>
          </p:cNvSpPr>
          <p:nvPr>
            <p:ph type="body" idx="1"/>
          </p:nvPr>
        </p:nvSpPr>
        <p:spPr>
          <a:xfrm>
            <a:off x="360000" y="1087228"/>
            <a:ext cx="11469600" cy="5221497"/>
          </a:xfrm>
          <a:prstGeom prst="rect">
            <a:avLst/>
          </a:prstGeom>
        </p:spPr>
        <p:txBody>
          <a:bodyPr vert="horz" lIns="0" tIns="0" rIns="0" bIns="0" rtlCol="0">
            <a:normAutofit/>
          </a:body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Click to edit text</a:t>
            </a:r>
          </a:p>
          <a:p>
            <a:pPr lvl="1"/>
            <a:r>
              <a:rPr lang="en-US"/>
              <a:t>Second level</a:t>
            </a:r>
          </a:p>
        </p:txBody>
      </p:sp>
      <p:sp>
        <p:nvSpPr>
          <p:cNvPr id="11" name="Rectangle 10">
            <a:extLst>
              <a:ext uri="{FF2B5EF4-FFF2-40B4-BE49-F238E27FC236}">
                <a16:creationId xmlns:a16="http://schemas.microsoft.com/office/drawing/2014/main" id="{9E4A0DB5-14FA-4071-99C0-82BFAEB24F8C}"/>
              </a:ext>
            </a:extLst>
          </p:cNvPr>
          <p:cNvSpPr/>
          <p:nvPr/>
        </p:nvSpPr>
        <p:spPr>
          <a:xfrm>
            <a:off x="611999" y="6308725"/>
            <a:ext cx="1819409" cy="549275"/>
          </a:xfrm>
          <a:prstGeom prst="rect">
            <a:avLst/>
          </a:prstGeom>
        </p:spPr>
        <p:txBody>
          <a:bodyPr wrap="none" lIns="0" tIns="0" rIns="0" bIns="0" anchor="ctr">
            <a:noAutofit/>
          </a:bodyPr>
          <a:lstStyle/>
          <a:p>
            <a:pPr lvl="0"/>
            <a:r>
              <a:rPr lang="en-US" sz="800">
                <a:solidFill>
                  <a:schemeClr val="tx2">
                    <a:lumMod val="60000"/>
                    <a:lumOff val="40000"/>
                    <a:alpha val="50000"/>
                  </a:schemeClr>
                </a:solidFill>
              </a:rPr>
              <a:t>Confidential © </a:t>
            </a:r>
            <a:fld id="{AB00A70B-9C44-4596-90DE-894BC522FF9F}" type="datetimeyyyy">
              <a:rPr lang="en-US" sz="800" smtClean="0">
                <a:solidFill>
                  <a:schemeClr val="tx2">
                    <a:lumMod val="60000"/>
                    <a:lumOff val="40000"/>
                    <a:alpha val="50000"/>
                  </a:schemeClr>
                </a:solidFill>
              </a:rPr>
              <a:pPr lvl="0"/>
              <a:t>2023</a:t>
            </a:fld>
            <a:r>
              <a:rPr lang="en-US" sz="800">
                <a:solidFill>
                  <a:schemeClr val="tx2">
                    <a:lumMod val="60000"/>
                    <a:lumOff val="40000"/>
                    <a:alpha val="50000"/>
                  </a:schemeClr>
                </a:solidFill>
              </a:rPr>
              <a:t> Persistent Systems</a:t>
            </a:r>
          </a:p>
        </p:txBody>
      </p:sp>
      <p:sp>
        <p:nvSpPr>
          <p:cNvPr id="9" name="Slide Number Placeholder 5">
            <a:extLst>
              <a:ext uri="{FF2B5EF4-FFF2-40B4-BE49-F238E27FC236}">
                <a16:creationId xmlns:a16="http://schemas.microsoft.com/office/drawing/2014/main" id="{CA242A93-311C-4B1E-BF74-6F9F7B4D5998}"/>
              </a:ext>
            </a:extLst>
          </p:cNvPr>
          <p:cNvSpPr>
            <a:spLocks noGrp="1"/>
          </p:cNvSpPr>
          <p:nvPr>
            <p:ph type="sldNum" sz="quarter" idx="4"/>
          </p:nvPr>
        </p:nvSpPr>
        <p:spPr>
          <a:xfrm>
            <a:off x="359999" y="6308725"/>
            <a:ext cx="125034" cy="549275"/>
          </a:xfrm>
          <a:prstGeom prst="rect">
            <a:avLst/>
          </a:prstGeom>
        </p:spPr>
        <p:txBody>
          <a:bodyPr wrap="none" lIns="0" tIns="0" rIns="0" bIns="0" anchor="ctr">
            <a:noAutofit/>
          </a:bodyPr>
          <a:lstStyle>
            <a:lvl1pPr>
              <a:defRPr lang="en-US" sz="800" smtClean="0">
                <a:solidFill>
                  <a:schemeClr val="tx2">
                    <a:lumMod val="60000"/>
                    <a:lumOff val="40000"/>
                    <a:alpha val="50000"/>
                  </a:schemeClr>
                </a:solidFill>
              </a:defRPr>
            </a:lvl1pPr>
          </a:lstStyle>
          <a:p>
            <a:fld id="{9A0F7689-66CB-EC4F-9B5C-9C3D3ED1F24F}" type="slidenum">
              <a:rPr lang="en-US" smtClean="0"/>
              <a:pPr/>
              <a:t>‹#›</a:t>
            </a:fld>
            <a:endParaRPr lang="en-US"/>
          </a:p>
        </p:txBody>
      </p:sp>
      <p:pic>
        <p:nvPicPr>
          <p:cNvPr id="10" name="Graphic 9">
            <a:extLst>
              <a:ext uri="{FF2B5EF4-FFF2-40B4-BE49-F238E27FC236}">
                <a16:creationId xmlns:a16="http://schemas.microsoft.com/office/drawing/2014/main" id="{E10A6CFA-C025-4652-BCA7-550B5032BC97}"/>
              </a:ext>
            </a:extLst>
          </p:cNvPr>
          <p:cNvPicPr>
            <a:picLocks noChangeAspect="1"/>
          </p:cNvPicPr>
          <p:nvPr/>
        </p:nvPicPr>
        <p:blipFill>
          <a:blip r:embed="rId76" cstate="screen">
            <a:extLst>
              <a:ext uri="{28A0092B-C50C-407E-A947-70E740481C1C}">
                <a14:useLocalDpi xmlns:a14="http://schemas.microsoft.com/office/drawing/2010/main"/>
              </a:ext>
              <a:ext uri="{96DAC541-7B7A-43D3-8B79-37D633B846F1}">
                <asvg:svgBlip xmlns:asvg="http://schemas.microsoft.com/office/drawing/2016/SVG/main" r:embed="rId77"/>
              </a:ext>
            </a:extLst>
          </a:blip>
          <a:stretch>
            <a:fillRect/>
          </a:stretch>
        </p:blipFill>
        <p:spPr>
          <a:xfrm>
            <a:off x="11026029" y="6498000"/>
            <a:ext cx="803571" cy="180000"/>
          </a:xfrm>
          <a:prstGeom prst="rect">
            <a:avLst/>
          </a:prstGeom>
        </p:spPr>
      </p:pic>
    </p:spTree>
    <p:extLst>
      <p:ext uri="{BB962C8B-B14F-4D97-AF65-F5344CB8AC3E}">
        <p14:creationId xmlns:p14="http://schemas.microsoft.com/office/powerpoint/2010/main" val="1315604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 id="2147483840" r:id="rId25"/>
    <p:sldLayoutId id="2147483841" r:id="rId26"/>
    <p:sldLayoutId id="2147483842" r:id="rId27"/>
    <p:sldLayoutId id="2147483843" r:id="rId28"/>
    <p:sldLayoutId id="2147483844" r:id="rId29"/>
    <p:sldLayoutId id="2147483845" r:id="rId30"/>
    <p:sldLayoutId id="2147483846" r:id="rId31"/>
    <p:sldLayoutId id="2147483847" r:id="rId32"/>
    <p:sldLayoutId id="2147483848" r:id="rId33"/>
    <p:sldLayoutId id="2147483849" r:id="rId34"/>
    <p:sldLayoutId id="2147483850" r:id="rId35"/>
    <p:sldLayoutId id="2147483851" r:id="rId36"/>
    <p:sldLayoutId id="2147483852" r:id="rId37"/>
    <p:sldLayoutId id="2147483853" r:id="rId38"/>
    <p:sldLayoutId id="2147483854" r:id="rId39"/>
    <p:sldLayoutId id="2147483855" r:id="rId40"/>
    <p:sldLayoutId id="2147483856" r:id="rId41"/>
    <p:sldLayoutId id="2147483857" r:id="rId42"/>
    <p:sldLayoutId id="2147483858" r:id="rId43"/>
    <p:sldLayoutId id="2147483859" r:id="rId44"/>
    <p:sldLayoutId id="2147483860" r:id="rId45"/>
    <p:sldLayoutId id="2147483861" r:id="rId46"/>
    <p:sldLayoutId id="2147483862" r:id="rId47"/>
    <p:sldLayoutId id="2147483863" r:id="rId48"/>
    <p:sldLayoutId id="2147483864" r:id="rId49"/>
    <p:sldLayoutId id="2147483865" r:id="rId50"/>
    <p:sldLayoutId id="2147483866" r:id="rId51"/>
    <p:sldLayoutId id="2147483867" r:id="rId52"/>
    <p:sldLayoutId id="2147483868" r:id="rId53"/>
    <p:sldLayoutId id="2147483869" r:id="rId54"/>
    <p:sldLayoutId id="2147483870" r:id="rId55"/>
    <p:sldLayoutId id="2147483871" r:id="rId56"/>
    <p:sldLayoutId id="2147483872" r:id="rId57"/>
    <p:sldLayoutId id="2147483873" r:id="rId58"/>
    <p:sldLayoutId id="2147483874" r:id="rId59"/>
    <p:sldLayoutId id="2147483875" r:id="rId60"/>
    <p:sldLayoutId id="2147483876" r:id="rId61"/>
    <p:sldLayoutId id="2147483877" r:id="rId62"/>
    <p:sldLayoutId id="2147483878" r:id="rId63"/>
    <p:sldLayoutId id="2147483879" r:id="rId64"/>
    <p:sldLayoutId id="2147483880" r:id="rId65"/>
    <p:sldLayoutId id="2147483881" r:id="rId66"/>
    <p:sldLayoutId id="2147483882" r:id="rId67"/>
    <p:sldLayoutId id="2147483883" r:id="rId68"/>
    <p:sldLayoutId id="2147483884" r:id="rId69"/>
    <p:sldLayoutId id="2147483885" r:id="rId70"/>
    <p:sldLayoutId id="2147483886" r:id="rId71"/>
    <p:sldLayoutId id="2147483887" r:id="rId72"/>
    <p:sldLayoutId id="2147483888" r:id="rId73"/>
    <p:sldLayoutId id="2147483889" r:id="rId7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000" b="1" kern="1200" spc="-40" baseline="0">
          <a:solidFill>
            <a:schemeClr val="tx2">
              <a:lumMod val="40000"/>
              <a:lumOff val="60000"/>
            </a:schemeClr>
          </a:solidFill>
          <a:latin typeface="+mj-lt"/>
          <a:ea typeface="+mj-ea"/>
          <a:cs typeface="+mj-cs"/>
        </a:defRPr>
      </a:lvl1pPr>
    </p:titleStyle>
    <p:bodyStyle>
      <a:lvl1pPr marL="180000" indent="-180000" algn="l" defTabSz="914400" rtl="0" eaLnBrk="1" latinLnBrk="0" hangingPunct="1">
        <a:lnSpc>
          <a:spcPct val="120000"/>
        </a:lnSpc>
        <a:spcBef>
          <a:spcPts val="1200"/>
        </a:spcBef>
        <a:buClr>
          <a:schemeClr val="accent1"/>
        </a:buClr>
        <a:buFont typeface="Arial" panose="020B0604020202020204" pitchFamily="34" charset="0"/>
        <a:buChar char="\"/>
        <a:defRPr lang="en-US" sz="1600" kern="1200" baseline="0" dirty="0" smtClean="0">
          <a:solidFill>
            <a:schemeClr val="bg2"/>
          </a:solidFill>
          <a:latin typeface="+mn-lt"/>
          <a:ea typeface="+mn-ea"/>
          <a:cs typeface="+mn-cs"/>
        </a:defRPr>
      </a:lvl1pPr>
      <a:lvl2pPr marL="540000" indent="-180000"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2"/>
          </a:solidFill>
          <a:latin typeface="+mn-lt"/>
          <a:ea typeface="+mn-ea"/>
          <a:cs typeface="+mn-cs"/>
        </a:defRPr>
      </a:lvl2pPr>
      <a:lvl3pPr marL="914400" indent="0" algn="l" defTabSz="914400" rtl="0" eaLnBrk="1" latinLnBrk="0" hangingPunct="1">
        <a:lnSpc>
          <a:spcPct val="120000"/>
        </a:lnSpc>
        <a:spcBef>
          <a:spcPts val="500"/>
        </a:spcBef>
        <a:buClr>
          <a:schemeClr val="accent1"/>
        </a:buClr>
        <a:buFont typeface="Arial" panose="020B0604020202020204" pitchFamily="34" charset="0"/>
        <a:buNone/>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7">
          <p15:clr>
            <a:srgbClr val="F26B43"/>
          </p15:clr>
        </p15:guide>
        <p15:guide id="2" pos="7451">
          <p15:clr>
            <a:srgbClr val="F26B43"/>
          </p15:clr>
        </p15:guide>
        <p15:guide id="3" pos="222">
          <p15:clr>
            <a:srgbClr val="F26B43"/>
          </p15:clr>
        </p15:guide>
        <p15:guide id="4" orient="horz" pos="676">
          <p15:clr>
            <a:srgbClr val="F26B43"/>
          </p15:clr>
        </p15:guide>
        <p15:guide id="5" pos="3833">
          <p15:clr>
            <a:srgbClr val="F26B43"/>
          </p15:clr>
        </p15:guide>
        <p15:guide id="7" orient="horz" pos="3974">
          <p15:clr>
            <a:srgbClr val="F26B43"/>
          </p15:clr>
        </p15:guide>
        <p15:guide id="8" orient="horz" pos="454">
          <p15:clr>
            <a:srgbClr val="F26B43"/>
          </p15:clr>
        </p15:guide>
        <p15:guide id="9" orient="horz" pos="226">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68463" cy="360000"/>
          </a:xfrm>
          <a:prstGeom prst="rect">
            <a:avLst/>
          </a:prstGeom>
        </p:spPr>
        <p:txBody>
          <a:bodyPr vert="horz" lIns="0" tIns="0" rIns="0" bIns="0" rtlCol="0" anchor="ctr">
            <a:noAutofit/>
          </a:bodyPr>
          <a:lstStyle/>
          <a:p>
            <a:r>
              <a:rPr lang="en-US"/>
              <a:t>Click to edit slide title</a:t>
            </a:r>
          </a:p>
        </p:txBody>
      </p:sp>
      <p:sp>
        <p:nvSpPr>
          <p:cNvPr id="4" name="Text Placeholder 3">
            <a:extLst>
              <a:ext uri="{FF2B5EF4-FFF2-40B4-BE49-F238E27FC236}">
                <a16:creationId xmlns:a16="http://schemas.microsoft.com/office/drawing/2014/main" id="{858F6D9C-6E29-45E1-A21D-B29BC12D7EAF}"/>
              </a:ext>
            </a:extLst>
          </p:cNvPr>
          <p:cNvSpPr>
            <a:spLocks noGrp="1"/>
          </p:cNvSpPr>
          <p:nvPr>
            <p:ph type="body" idx="1"/>
          </p:nvPr>
        </p:nvSpPr>
        <p:spPr>
          <a:xfrm>
            <a:off x="360000" y="1087228"/>
            <a:ext cx="11469600" cy="5221497"/>
          </a:xfrm>
          <a:prstGeom prst="rect">
            <a:avLst/>
          </a:prstGeom>
        </p:spPr>
        <p:txBody>
          <a:bodyPr vert="horz" lIns="0" tIns="0" rIns="0" bIns="0" rtlCol="0">
            <a:normAutofit/>
          </a:body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Click to edit text</a:t>
            </a:r>
          </a:p>
          <a:p>
            <a:pPr lvl="1"/>
            <a:r>
              <a:rPr lang="en-US"/>
              <a:t>Second level</a:t>
            </a:r>
          </a:p>
        </p:txBody>
      </p:sp>
      <p:sp>
        <p:nvSpPr>
          <p:cNvPr id="11" name="Rectangle 10">
            <a:extLst>
              <a:ext uri="{FF2B5EF4-FFF2-40B4-BE49-F238E27FC236}">
                <a16:creationId xmlns:a16="http://schemas.microsoft.com/office/drawing/2014/main" id="{9E4A0DB5-14FA-4071-99C0-82BFAEB24F8C}"/>
              </a:ext>
            </a:extLst>
          </p:cNvPr>
          <p:cNvSpPr/>
          <p:nvPr/>
        </p:nvSpPr>
        <p:spPr>
          <a:xfrm>
            <a:off x="611999" y="6308725"/>
            <a:ext cx="1819409" cy="549275"/>
          </a:xfrm>
          <a:prstGeom prst="rect">
            <a:avLst/>
          </a:prstGeom>
        </p:spPr>
        <p:txBody>
          <a:bodyPr wrap="none" lIns="0" tIns="0" rIns="0" bIns="0" anchor="ctr">
            <a:noAutofit/>
          </a:bodyPr>
          <a:lstStyle/>
          <a:p>
            <a:pPr lvl="0"/>
            <a:r>
              <a:rPr lang="en-US" sz="800">
                <a:solidFill>
                  <a:schemeClr val="tx2">
                    <a:lumMod val="60000"/>
                    <a:lumOff val="40000"/>
                    <a:alpha val="50000"/>
                  </a:schemeClr>
                </a:solidFill>
              </a:rPr>
              <a:t>Confidential © </a:t>
            </a:r>
            <a:fld id="{AB00A70B-9C44-4596-90DE-894BC522FF9F}" type="datetimeyyyy">
              <a:rPr lang="en-US" sz="800" smtClean="0">
                <a:solidFill>
                  <a:schemeClr val="tx2">
                    <a:lumMod val="60000"/>
                    <a:lumOff val="40000"/>
                    <a:alpha val="50000"/>
                  </a:schemeClr>
                </a:solidFill>
              </a:rPr>
              <a:pPr lvl="0"/>
              <a:t>2023</a:t>
            </a:fld>
            <a:r>
              <a:rPr lang="en-US" sz="800">
                <a:solidFill>
                  <a:schemeClr val="tx2">
                    <a:lumMod val="60000"/>
                    <a:lumOff val="40000"/>
                    <a:alpha val="50000"/>
                  </a:schemeClr>
                </a:solidFill>
              </a:rPr>
              <a:t> Persistent Systems</a:t>
            </a:r>
          </a:p>
        </p:txBody>
      </p:sp>
      <p:sp>
        <p:nvSpPr>
          <p:cNvPr id="9" name="Slide Number Placeholder 5">
            <a:extLst>
              <a:ext uri="{FF2B5EF4-FFF2-40B4-BE49-F238E27FC236}">
                <a16:creationId xmlns:a16="http://schemas.microsoft.com/office/drawing/2014/main" id="{CA242A93-311C-4B1E-BF74-6F9F7B4D5998}"/>
              </a:ext>
            </a:extLst>
          </p:cNvPr>
          <p:cNvSpPr>
            <a:spLocks noGrp="1"/>
          </p:cNvSpPr>
          <p:nvPr>
            <p:ph type="sldNum" sz="quarter" idx="4"/>
          </p:nvPr>
        </p:nvSpPr>
        <p:spPr>
          <a:xfrm>
            <a:off x="359999" y="6308725"/>
            <a:ext cx="125034" cy="549275"/>
          </a:xfrm>
          <a:prstGeom prst="rect">
            <a:avLst/>
          </a:prstGeom>
        </p:spPr>
        <p:txBody>
          <a:bodyPr wrap="none" lIns="0" tIns="0" rIns="0" bIns="0" anchor="ctr">
            <a:noAutofit/>
          </a:bodyPr>
          <a:lstStyle>
            <a:lvl1pPr>
              <a:defRPr lang="en-US" sz="800" smtClean="0">
                <a:solidFill>
                  <a:schemeClr val="tx2">
                    <a:lumMod val="60000"/>
                    <a:lumOff val="40000"/>
                    <a:alpha val="50000"/>
                  </a:schemeClr>
                </a:solidFill>
              </a:defRPr>
            </a:lvl1pPr>
          </a:lstStyle>
          <a:p>
            <a:fld id="{9A0F7689-66CB-EC4F-9B5C-9C3D3ED1F24F}" type="slidenum">
              <a:rPr lang="en-US" smtClean="0"/>
              <a:pPr/>
              <a:t>‹#›</a:t>
            </a:fld>
            <a:endParaRPr lang="en-US"/>
          </a:p>
        </p:txBody>
      </p:sp>
      <p:pic>
        <p:nvPicPr>
          <p:cNvPr id="10" name="Graphic 9">
            <a:extLst>
              <a:ext uri="{FF2B5EF4-FFF2-40B4-BE49-F238E27FC236}">
                <a16:creationId xmlns:a16="http://schemas.microsoft.com/office/drawing/2014/main" id="{E10A6CFA-C025-4652-BCA7-550B5032BC97}"/>
              </a:ext>
            </a:extLst>
          </p:cNvPr>
          <p:cNvPicPr>
            <a:picLocks noChangeAspect="1"/>
          </p:cNvPicPr>
          <p:nvPr/>
        </p:nvPicPr>
        <p:blipFill>
          <a:blip r:embed="rId78" cstate="screen">
            <a:extLst>
              <a:ext uri="{28A0092B-C50C-407E-A947-70E740481C1C}">
                <a14:useLocalDpi xmlns:a14="http://schemas.microsoft.com/office/drawing/2010/main"/>
              </a:ext>
              <a:ext uri="{96DAC541-7B7A-43D3-8B79-37D633B846F1}">
                <asvg:svgBlip xmlns:asvg="http://schemas.microsoft.com/office/drawing/2016/SVG/main" r:embed="rId79"/>
              </a:ext>
            </a:extLst>
          </a:blip>
          <a:stretch>
            <a:fillRect/>
          </a:stretch>
        </p:blipFill>
        <p:spPr>
          <a:xfrm>
            <a:off x="11026029" y="6498000"/>
            <a:ext cx="803571" cy="180000"/>
          </a:xfrm>
          <a:prstGeom prst="rect">
            <a:avLst/>
          </a:prstGeom>
        </p:spPr>
      </p:pic>
    </p:spTree>
    <p:extLst>
      <p:ext uri="{BB962C8B-B14F-4D97-AF65-F5344CB8AC3E}">
        <p14:creationId xmlns:p14="http://schemas.microsoft.com/office/powerpoint/2010/main" val="2891523188"/>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 id="2147483908" r:id="rId18"/>
    <p:sldLayoutId id="2147483909" r:id="rId19"/>
    <p:sldLayoutId id="2147483910" r:id="rId20"/>
    <p:sldLayoutId id="2147483911" r:id="rId21"/>
    <p:sldLayoutId id="2147483913" r:id="rId22"/>
    <p:sldLayoutId id="2147483914" r:id="rId23"/>
    <p:sldLayoutId id="2147483915" r:id="rId24"/>
    <p:sldLayoutId id="2147483916" r:id="rId25"/>
    <p:sldLayoutId id="2147483917" r:id="rId26"/>
    <p:sldLayoutId id="2147483918" r:id="rId27"/>
    <p:sldLayoutId id="2147483919" r:id="rId28"/>
    <p:sldLayoutId id="2147483920" r:id="rId29"/>
    <p:sldLayoutId id="2147483921" r:id="rId30"/>
    <p:sldLayoutId id="2147483922" r:id="rId31"/>
    <p:sldLayoutId id="2147483923" r:id="rId32"/>
    <p:sldLayoutId id="2147483924" r:id="rId33"/>
    <p:sldLayoutId id="2147483925" r:id="rId34"/>
    <p:sldLayoutId id="2147483926" r:id="rId35"/>
    <p:sldLayoutId id="2147483927" r:id="rId36"/>
    <p:sldLayoutId id="2147483928" r:id="rId37"/>
    <p:sldLayoutId id="2147483929" r:id="rId38"/>
    <p:sldLayoutId id="2147483930" r:id="rId39"/>
    <p:sldLayoutId id="2147483931" r:id="rId40"/>
    <p:sldLayoutId id="2147483932" r:id="rId41"/>
    <p:sldLayoutId id="2147483933" r:id="rId42"/>
    <p:sldLayoutId id="2147483934" r:id="rId43"/>
    <p:sldLayoutId id="2147483935" r:id="rId44"/>
    <p:sldLayoutId id="2147483936" r:id="rId45"/>
    <p:sldLayoutId id="2147483937" r:id="rId46"/>
    <p:sldLayoutId id="2147483938" r:id="rId47"/>
    <p:sldLayoutId id="2147483939" r:id="rId48"/>
    <p:sldLayoutId id="2147483940" r:id="rId49"/>
    <p:sldLayoutId id="2147483941" r:id="rId50"/>
    <p:sldLayoutId id="2147483942" r:id="rId51"/>
    <p:sldLayoutId id="2147483943" r:id="rId52"/>
    <p:sldLayoutId id="2147483944" r:id="rId53"/>
    <p:sldLayoutId id="2147483945" r:id="rId54"/>
    <p:sldLayoutId id="2147483946" r:id="rId55"/>
    <p:sldLayoutId id="2147483947" r:id="rId56"/>
    <p:sldLayoutId id="2147483948" r:id="rId57"/>
    <p:sldLayoutId id="2147483949" r:id="rId58"/>
    <p:sldLayoutId id="2147483950" r:id="rId59"/>
    <p:sldLayoutId id="2147483951" r:id="rId60"/>
    <p:sldLayoutId id="2147483952" r:id="rId61"/>
    <p:sldLayoutId id="2147483953" r:id="rId62"/>
    <p:sldLayoutId id="2147483954" r:id="rId63"/>
    <p:sldLayoutId id="2147483955" r:id="rId64"/>
    <p:sldLayoutId id="2147483956" r:id="rId65"/>
    <p:sldLayoutId id="2147483957" r:id="rId66"/>
    <p:sldLayoutId id="2147483958" r:id="rId67"/>
    <p:sldLayoutId id="2147483959" r:id="rId68"/>
    <p:sldLayoutId id="2147483960" r:id="rId69"/>
    <p:sldLayoutId id="2147483961" r:id="rId70"/>
    <p:sldLayoutId id="2147483962" r:id="rId71"/>
    <p:sldLayoutId id="2147483963" r:id="rId72"/>
    <p:sldLayoutId id="2147483964" r:id="rId73"/>
    <p:sldLayoutId id="2147483965" r:id="rId74"/>
    <p:sldLayoutId id="2147483966" r:id="rId75"/>
    <p:sldLayoutId id="2147483967" r:id="rId7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000" b="1" kern="1200" spc="-40" baseline="0">
          <a:solidFill>
            <a:schemeClr val="tx2">
              <a:lumMod val="40000"/>
              <a:lumOff val="60000"/>
            </a:schemeClr>
          </a:solidFill>
          <a:latin typeface="+mj-lt"/>
          <a:ea typeface="+mj-ea"/>
          <a:cs typeface="+mj-cs"/>
        </a:defRPr>
      </a:lvl1pPr>
    </p:titleStyle>
    <p:bodyStyle>
      <a:lvl1pPr marL="180000" indent="-180000" algn="l" defTabSz="914400" rtl="0" eaLnBrk="1" latinLnBrk="0" hangingPunct="1">
        <a:lnSpc>
          <a:spcPct val="120000"/>
        </a:lnSpc>
        <a:spcBef>
          <a:spcPts val="1200"/>
        </a:spcBef>
        <a:buClr>
          <a:schemeClr val="accent1"/>
        </a:buClr>
        <a:buFont typeface="Arial" panose="020B0604020202020204" pitchFamily="34" charset="0"/>
        <a:buChar char="\"/>
        <a:defRPr lang="en-US" sz="1600" kern="1200" baseline="0" dirty="0" smtClean="0">
          <a:solidFill>
            <a:schemeClr val="bg2"/>
          </a:solidFill>
          <a:latin typeface="+mn-lt"/>
          <a:ea typeface="+mn-ea"/>
          <a:cs typeface="+mn-cs"/>
        </a:defRPr>
      </a:lvl1pPr>
      <a:lvl2pPr marL="540000" indent="-180000"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2"/>
          </a:solidFill>
          <a:latin typeface="+mn-lt"/>
          <a:ea typeface="+mn-ea"/>
          <a:cs typeface="+mn-cs"/>
        </a:defRPr>
      </a:lvl2pPr>
      <a:lvl3pPr marL="914400" indent="0" algn="l" defTabSz="914400" rtl="0" eaLnBrk="1" latinLnBrk="0" hangingPunct="1">
        <a:lnSpc>
          <a:spcPct val="120000"/>
        </a:lnSpc>
        <a:spcBef>
          <a:spcPts val="500"/>
        </a:spcBef>
        <a:buClr>
          <a:schemeClr val="accent1"/>
        </a:buClr>
        <a:buFont typeface="Arial" panose="020B0604020202020204" pitchFamily="34" charset="0"/>
        <a:buNone/>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7">
          <p15:clr>
            <a:srgbClr val="F26B43"/>
          </p15:clr>
        </p15:guide>
        <p15:guide id="2" pos="7451">
          <p15:clr>
            <a:srgbClr val="F26B43"/>
          </p15:clr>
        </p15:guide>
        <p15:guide id="3" pos="222">
          <p15:clr>
            <a:srgbClr val="F26B43"/>
          </p15:clr>
        </p15:guide>
        <p15:guide id="4" orient="horz" pos="676">
          <p15:clr>
            <a:srgbClr val="F26B43"/>
          </p15:clr>
        </p15:guide>
        <p15:guide id="5" pos="3833">
          <p15:clr>
            <a:srgbClr val="F26B43"/>
          </p15:clr>
        </p15:guide>
        <p15:guide id="7" orient="horz" pos="3974">
          <p15:clr>
            <a:srgbClr val="F26B43"/>
          </p15:clr>
        </p15:guide>
        <p15:guide id="8" orient="horz" pos="454">
          <p15:clr>
            <a:srgbClr val="F26B43"/>
          </p15:clr>
        </p15:guide>
        <p15:guide id="9" orient="horz" pos="22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anskar-trivedi-b69196191/" TargetMode="External"/><Relationship Id="rId2" Type="http://schemas.openxmlformats.org/officeDocument/2006/relationships/hyperlink" Target="mailto:sanskartvd786@gmail.com" TargetMode="External"/><Relationship Id="rId1" Type="http://schemas.openxmlformats.org/officeDocument/2006/relationships/slideLayout" Target="../slideLayouts/slideLayout118.xml"/><Relationship Id="rId5" Type="http://schemas.openxmlformats.org/officeDocument/2006/relationships/image" Target="../media/image12.png"/><Relationship Id="rId4" Type="http://schemas.openxmlformats.org/officeDocument/2006/relationships/hyperlink" Target="tel://738906931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6C63BD-3105-A122-92A0-09E230858AEA}"/>
              </a:ext>
            </a:extLst>
          </p:cNvPr>
          <p:cNvSpPr>
            <a:spLocks noGrp="1"/>
          </p:cNvSpPr>
          <p:nvPr>
            <p:ph type="sldNum" sz="quarter" idx="10"/>
          </p:nvPr>
        </p:nvSpPr>
        <p:spPr/>
        <p:txBody>
          <a:bodyPr/>
          <a:lstStyle/>
          <a:p>
            <a:fld id="{9A0F7689-66CB-EC4F-9B5C-9C3D3ED1F24F}" type="slidenum">
              <a:rPr lang="en-IN" smtClean="0"/>
              <a:pPr/>
              <a:t>1</a:t>
            </a:fld>
            <a:endParaRPr lang="en-IN"/>
          </a:p>
        </p:txBody>
      </p:sp>
      <p:sp>
        <p:nvSpPr>
          <p:cNvPr id="5" name="Rectangle 4">
            <a:extLst>
              <a:ext uri="{FF2B5EF4-FFF2-40B4-BE49-F238E27FC236}">
                <a16:creationId xmlns:a16="http://schemas.microsoft.com/office/drawing/2014/main" id="{ED99DCF4-7491-2C63-95C8-69F0C10824EE}"/>
              </a:ext>
            </a:extLst>
          </p:cNvPr>
          <p:cNvSpPr/>
          <p:nvPr/>
        </p:nvSpPr>
        <p:spPr>
          <a:xfrm>
            <a:off x="303360" y="452387"/>
            <a:ext cx="3055554" cy="5990747"/>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559CB8-AC15-43DC-D08D-8ADA3169A131}"/>
              </a:ext>
            </a:extLst>
          </p:cNvPr>
          <p:cNvSpPr/>
          <p:nvPr/>
        </p:nvSpPr>
        <p:spPr>
          <a:xfrm>
            <a:off x="3547292" y="452387"/>
            <a:ext cx="8348746" cy="5990747"/>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
        <p:nvSpPr>
          <p:cNvPr id="25" name="Content Placeholder 9">
            <a:extLst>
              <a:ext uri="{FF2B5EF4-FFF2-40B4-BE49-F238E27FC236}">
                <a16:creationId xmlns:a16="http://schemas.microsoft.com/office/drawing/2014/main" id="{CCE36650-788E-E7D4-CD66-87F6F8B8DECD}"/>
              </a:ext>
            </a:extLst>
          </p:cNvPr>
          <p:cNvSpPr txBox="1">
            <a:spLocks/>
          </p:cNvSpPr>
          <p:nvPr/>
        </p:nvSpPr>
        <p:spPr>
          <a:xfrm>
            <a:off x="707533" y="1761956"/>
            <a:ext cx="2247208" cy="1260000"/>
          </a:xfrm>
          <a:prstGeom prst="rect">
            <a:avLst/>
          </a:prstGeom>
        </p:spPr>
        <p:txBody>
          <a:bodyPr lIns="0" tIns="0" rIns="0" bIns="0" anchor="ctr"/>
          <a:lstStyle>
            <a:lvl1pPr marL="228600" indent="-228600" algn="l" defTabSz="914400" rtl="0" eaLnBrk="1" latinLnBrk="0" hangingPunct="1">
              <a:lnSpc>
                <a:spcPct val="120000"/>
              </a:lnSpc>
              <a:spcBef>
                <a:spcPts val="1200"/>
              </a:spcBef>
              <a:buClr>
                <a:schemeClr val="accent1"/>
              </a:buClr>
              <a:buFont typeface="Arial" panose="020B0604020202020204" pitchFamily="34" charset="0"/>
              <a:buChar char="•"/>
              <a:defRPr sz="1600" kern="1200" baseline="0">
                <a:solidFill>
                  <a:schemeClr val="bg1"/>
                </a:solidFill>
                <a:latin typeface="+mn-lt"/>
                <a:ea typeface="+mn-ea"/>
                <a:cs typeface="+mn-cs"/>
              </a:defRPr>
            </a:lvl1pPr>
            <a:lvl2pPr marL="649287" indent="-285750" algn="l" defTabSz="914400" rtl="0" eaLnBrk="1" latinLnBrk="0" hangingPunct="1">
              <a:lnSpc>
                <a:spcPct val="120000"/>
              </a:lnSpc>
              <a:spcBef>
                <a:spcPts val="1200"/>
              </a:spcBef>
              <a:buClr>
                <a:schemeClr val="accent1"/>
              </a:buClr>
              <a:buFont typeface="System Font Regular"/>
              <a:buChar char="-"/>
              <a:defRPr lang="en-US" sz="1600" kern="1200" baseline="0" dirty="0">
                <a:solidFill>
                  <a:schemeClr val="bg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
                <a:srgbClr val="FD5F07"/>
              </a:buClr>
              <a:buSzTx/>
              <a:buFont typeface="Arial" panose="020B0604020202020204" pitchFamily="34" charset="0"/>
              <a:buNone/>
              <a:tabLst/>
              <a:defRPr/>
            </a:pPr>
            <a:r>
              <a:rPr lang="en-US" sz="1800" b="1" dirty="0">
                <a:solidFill>
                  <a:srgbClr val="EEEEEE"/>
                </a:solidFill>
                <a:latin typeface="Arial" panose="020B0604020202020204"/>
              </a:rPr>
              <a:t>Sanskar Trivedi</a:t>
            </a:r>
            <a:endParaRPr kumimoji="0" lang="en-US" sz="1800" b="1" i="0" u="none" strike="noStrike" kern="1200" cap="none" spc="0" normalizeH="0" baseline="0" noProof="0" dirty="0">
              <a:ln>
                <a:noFill/>
              </a:ln>
              <a:solidFill>
                <a:srgbClr val="EEEEEE"/>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
                <a:srgbClr val="FD5F07"/>
              </a:buClr>
              <a:buSzTx/>
              <a:buFont typeface="Arial" panose="020B0604020202020204" pitchFamily="34" charset="0"/>
              <a:buNone/>
              <a:tabLst/>
              <a:defRPr/>
            </a:pPr>
            <a:r>
              <a:rPr lang="en-US" sz="1200" dirty="0">
                <a:solidFill>
                  <a:schemeClr val="tx2">
                    <a:lumMod val="60000"/>
                    <a:lumOff val="40000"/>
                  </a:schemeClr>
                </a:solidFill>
                <a:latin typeface="Arial" panose="020B0604020202020204"/>
              </a:rPr>
              <a:t>Software Engineer</a:t>
            </a:r>
            <a:endParaRPr kumimoji="0" lang="en-US" sz="1200" b="0" i="0" u="none" strike="noStrike" kern="1200" cap="none" spc="0" normalizeH="0" baseline="0" noProof="0" dirty="0">
              <a:ln>
                <a:noFill/>
              </a:ln>
              <a:solidFill>
                <a:schemeClr val="tx2">
                  <a:lumMod val="60000"/>
                  <a:lumOff val="40000"/>
                </a:schemeClr>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
                <a:srgbClr val="FD5F07"/>
              </a:buClr>
              <a:buSzTx/>
              <a:buFont typeface="Arial" panose="020B0604020202020204" pitchFamily="34" charset="0"/>
              <a:buNone/>
              <a:tabLst/>
              <a:defRPr/>
            </a:pPr>
            <a:r>
              <a:rPr lang="en-US" sz="1200" dirty="0">
                <a:solidFill>
                  <a:schemeClr val="tx2">
                    <a:lumMod val="60000"/>
                    <a:lumOff val="40000"/>
                  </a:schemeClr>
                </a:solidFill>
                <a:latin typeface="Arial" panose="020B0604020202020204"/>
              </a:rPr>
              <a:t>Hinjewadi, Pune</a:t>
            </a:r>
          </a:p>
          <a:p>
            <a:pPr marL="0" marR="0" lvl="0" indent="0" algn="ctr" defTabSz="914400" rtl="0" eaLnBrk="1" fontAlgn="auto" latinLnBrk="0" hangingPunct="1">
              <a:lnSpc>
                <a:spcPct val="100000"/>
              </a:lnSpc>
              <a:spcBef>
                <a:spcPts val="0"/>
              </a:spcBef>
              <a:spcAft>
                <a:spcPts val="0"/>
              </a:spcAft>
              <a:buClr>
                <a:srgbClr val="FD5F07"/>
              </a:buClr>
              <a:buSzTx/>
              <a:buFont typeface="Arial" panose="020B0604020202020204" pitchFamily="34" charset="0"/>
              <a:buNone/>
              <a:tabLst/>
              <a:defRPr/>
            </a:pPr>
            <a:r>
              <a:rPr kumimoji="0" lang="en-US" sz="1200" b="0" i="0" u="none" strike="noStrike" kern="1200" cap="none" spc="0" normalizeH="0" baseline="0" noProof="0" dirty="0">
                <a:ln>
                  <a:noFill/>
                </a:ln>
                <a:solidFill>
                  <a:schemeClr val="accent2">
                    <a:lumMod val="75000"/>
                  </a:schemeClr>
                </a:solidFill>
                <a:effectLst/>
                <a:uLnTx/>
                <a:uFillTx/>
                <a:latin typeface="Arial" panose="020B0604020202020204"/>
                <a:ea typeface="+mn-ea"/>
                <a:cs typeface="+mn-cs"/>
                <a:hlinkClick r:id="rId2">
                  <a:extLst>
                    <a:ext uri="{A12FA001-AC4F-418D-AE19-62706E023703}">
                      <ahyp:hlinkClr xmlns:ahyp="http://schemas.microsoft.com/office/drawing/2018/hyperlinkcolor" val="tx"/>
                    </a:ext>
                  </a:extLst>
                </a:hlinkClick>
              </a:rPr>
              <a:t>sanskartvd786@gmail.com</a:t>
            </a:r>
            <a:endParaRPr kumimoji="0" lang="en-US" sz="1200" b="0" i="0" u="none" strike="noStrike" kern="1200" cap="none" spc="0" normalizeH="0" baseline="0" noProof="0" dirty="0">
              <a:ln>
                <a:noFill/>
              </a:ln>
              <a:solidFill>
                <a:schemeClr val="accent2">
                  <a:lumMod val="75000"/>
                </a:schemeClr>
              </a:solidFill>
              <a:effectLst/>
              <a:uLnTx/>
              <a:uFillTx/>
              <a:latin typeface="Arial" panose="020B0604020202020204"/>
              <a:ea typeface="+mn-ea"/>
              <a:cs typeface="+mn-cs"/>
            </a:endParaRPr>
          </a:p>
        </p:txBody>
      </p:sp>
      <p:graphicFrame>
        <p:nvGraphicFramePr>
          <p:cNvPr id="26" name="Table 25">
            <a:extLst>
              <a:ext uri="{FF2B5EF4-FFF2-40B4-BE49-F238E27FC236}">
                <a16:creationId xmlns:a16="http://schemas.microsoft.com/office/drawing/2014/main" id="{7D682B65-39B8-4308-50F0-15B43980169D}"/>
              </a:ext>
            </a:extLst>
          </p:cNvPr>
          <p:cNvGraphicFramePr>
            <a:graphicFrameLocks noGrp="1"/>
          </p:cNvGraphicFramePr>
          <p:nvPr>
            <p:extLst>
              <p:ext uri="{D42A27DB-BD31-4B8C-83A1-F6EECF244321}">
                <p14:modId xmlns:p14="http://schemas.microsoft.com/office/powerpoint/2010/main" val="1547108046"/>
              </p:ext>
            </p:extLst>
          </p:nvPr>
        </p:nvGraphicFramePr>
        <p:xfrm>
          <a:off x="446463" y="2945810"/>
          <a:ext cx="2805486" cy="3386610"/>
        </p:xfrm>
        <a:graphic>
          <a:graphicData uri="http://schemas.openxmlformats.org/drawingml/2006/table">
            <a:tbl>
              <a:tblPr/>
              <a:tblGrid>
                <a:gridCol w="1257209">
                  <a:extLst>
                    <a:ext uri="{9D8B030D-6E8A-4147-A177-3AD203B41FA5}">
                      <a16:colId xmlns:a16="http://schemas.microsoft.com/office/drawing/2014/main" val="1749629035"/>
                    </a:ext>
                  </a:extLst>
                </a:gridCol>
                <a:gridCol w="1548277">
                  <a:extLst>
                    <a:ext uri="{9D8B030D-6E8A-4147-A177-3AD203B41FA5}">
                      <a16:colId xmlns:a16="http://schemas.microsoft.com/office/drawing/2014/main" val="3996800306"/>
                    </a:ext>
                  </a:extLst>
                </a:gridCol>
              </a:tblGrid>
              <a:tr h="50685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l"/>
                      <a:r>
                        <a:rPr lang="en-US" sz="1100" dirty="0">
                          <a:solidFill>
                            <a:schemeClr val="tx2">
                              <a:lumMod val="60000"/>
                              <a:lumOff val="40000"/>
                            </a:schemeClr>
                          </a:solidFill>
                          <a:latin typeface="+mn-lt"/>
                        </a:rPr>
                        <a:t>Total experience</a:t>
                      </a:r>
                    </a:p>
                  </a:txBody>
                  <a:tcPr marL="0" marR="72000" marT="72000" marB="72000" anchor="ctr">
                    <a:lnL w="12700" cmpd="sng">
                      <a:noFill/>
                    </a:lnL>
                    <a:lnR w="12700" cmpd="sng">
                      <a:noFill/>
                    </a:lnR>
                    <a:lnT w="12700" cmpd="sng">
                      <a:noFill/>
                    </a:lnT>
                    <a:lnB w="635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EEEEEE"/>
                          </a:solidFill>
                          <a:latin typeface="+mn-lt"/>
                        </a:rPr>
                        <a:t>1 Year 13 months</a:t>
                      </a:r>
                    </a:p>
                  </a:txBody>
                  <a:tcPr marL="0" marR="0" marT="72000" marB="72000" anchor="ctr">
                    <a:lnL w="12700" cmpd="sng">
                      <a:noFill/>
                    </a:lnL>
                    <a:lnR w="12700" cmpd="sng">
                      <a:noFill/>
                    </a:lnR>
                    <a:lnT w="12700" cmpd="sng">
                      <a:noFill/>
                    </a:lnT>
                    <a:lnB w="635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2610925"/>
                  </a:ext>
                </a:extLst>
              </a:tr>
              <a:tr h="632545">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l"/>
                      <a:r>
                        <a:rPr lang="en-US" sz="1100" dirty="0">
                          <a:solidFill>
                            <a:schemeClr val="tx2">
                              <a:lumMod val="60000"/>
                              <a:lumOff val="40000"/>
                            </a:schemeClr>
                          </a:solidFill>
                          <a:latin typeface="+mn-lt"/>
                        </a:rPr>
                        <a:t>Education</a:t>
                      </a:r>
                    </a:p>
                  </a:txBody>
                  <a:tcPr marL="0" marR="72000" marT="72000" marB="72000" anchor="ctr">
                    <a:lnL w="12700" cmpd="sng">
                      <a:noFill/>
                    </a:lnL>
                    <a:lnR w="12700" cmpd="sng">
                      <a:noFill/>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171450" indent="-171450" algn="l">
                        <a:buFont typeface="Courier New" panose="02070309020205020404" pitchFamily="49" charset="0"/>
                        <a:buChar char="o"/>
                      </a:pPr>
                      <a:r>
                        <a:rPr lang="en-US" sz="1000" dirty="0">
                          <a:solidFill>
                            <a:schemeClr val="bg1"/>
                          </a:solidFill>
                          <a:latin typeface="+mn-lt"/>
                        </a:rPr>
                        <a:t>Acropolis Institute of Technology and Research</a:t>
                      </a:r>
                    </a:p>
                    <a:p>
                      <a:pPr marL="171450" indent="-171450" algn="l">
                        <a:buFont typeface="Courier New" panose="02070309020205020404" pitchFamily="49" charset="0"/>
                        <a:buChar char="o"/>
                      </a:pPr>
                      <a:r>
                        <a:rPr lang="en-US" sz="1000" dirty="0">
                          <a:solidFill>
                            <a:schemeClr val="bg1"/>
                          </a:solidFill>
                          <a:latin typeface="+mn-lt"/>
                        </a:rPr>
                        <a:t>Bachelor of Technology</a:t>
                      </a:r>
                    </a:p>
                    <a:p>
                      <a:pPr marL="171450" indent="-171450" algn="l">
                        <a:buFont typeface="Courier New" panose="02070309020205020404" pitchFamily="49" charset="0"/>
                        <a:buChar char="o"/>
                      </a:pPr>
                      <a:r>
                        <a:rPr lang="en-US" sz="1000" dirty="0">
                          <a:solidFill>
                            <a:schemeClr val="bg1"/>
                          </a:solidFill>
                          <a:latin typeface="+mn-lt"/>
                        </a:rPr>
                        <a:t>Computer Science</a:t>
                      </a:r>
                    </a:p>
                  </a:txBody>
                  <a:tcPr marL="0" marR="0" marT="72000" marB="72000" anchor="ctr">
                    <a:lnL w="12700" cmpd="sng">
                      <a:noFill/>
                    </a:lnL>
                    <a:lnR w="12700" cmpd="sng">
                      <a:noFill/>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192343"/>
                  </a:ext>
                </a:extLst>
              </a:tr>
              <a:tr h="574289">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l"/>
                      <a:r>
                        <a:rPr lang="en-US" sz="1200" dirty="0">
                          <a:solidFill>
                            <a:schemeClr val="tx2">
                              <a:lumMod val="60000"/>
                              <a:lumOff val="40000"/>
                            </a:schemeClr>
                          </a:solidFill>
                          <a:latin typeface="+mn-lt"/>
                        </a:rPr>
                        <a:t>Skills</a:t>
                      </a:r>
                      <a:endParaRPr lang="en-US" sz="1000" dirty="0">
                        <a:solidFill>
                          <a:schemeClr val="tx2">
                            <a:lumMod val="60000"/>
                            <a:lumOff val="40000"/>
                          </a:schemeClr>
                        </a:solidFill>
                        <a:latin typeface="+mn-lt"/>
                      </a:endParaRPr>
                    </a:p>
                  </a:txBody>
                  <a:tcPr marL="0" marR="72000" marT="72000" marB="72000" anchor="ctr">
                    <a:lnL w="12700" cmpd="sng">
                      <a:noFill/>
                    </a:lnL>
                    <a:lnR w="12700" cmpd="sng">
                      <a:noFill/>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lvl="0" indent="0" algn="l">
                        <a:buClr>
                          <a:srgbClr val="4472C4"/>
                        </a:buClr>
                        <a:buFontTx/>
                        <a:buNone/>
                      </a:pPr>
                      <a:endParaRPr lang="en-US" sz="1000" dirty="0">
                        <a:solidFill>
                          <a:schemeClr val="bg1"/>
                        </a:solidFill>
                      </a:endParaRPr>
                    </a:p>
                    <a:p>
                      <a:pPr marL="0" lvl="0" indent="0" algn="l">
                        <a:buClr>
                          <a:srgbClr val="4472C4"/>
                        </a:buClr>
                        <a:buFontTx/>
                        <a:buNone/>
                      </a:pPr>
                      <a:r>
                        <a:rPr lang="en-US" sz="1000" dirty="0">
                          <a:solidFill>
                            <a:schemeClr val="bg1"/>
                          </a:solidFill>
                        </a:rPr>
                        <a:t>Python</a:t>
                      </a:r>
                    </a:p>
                    <a:p>
                      <a:pPr marL="0" lvl="0" indent="0" algn="l">
                        <a:buClr>
                          <a:srgbClr val="4472C4"/>
                        </a:buClr>
                        <a:buFontTx/>
                        <a:buNone/>
                      </a:pPr>
                      <a:r>
                        <a:rPr lang="en-US" sz="1000" dirty="0">
                          <a:solidFill>
                            <a:schemeClr val="bg1"/>
                          </a:solidFill>
                        </a:rPr>
                        <a:t>Java</a:t>
                      </a:r>
                    </a:p>
                    <a:p>
                      <a:pPr marL="0" lvl="0" indent="0" algn="l">
                        <a:buClr>
                          <a:srgbClr val="4472C4"/>
                        </a:buClr>
                        <a:buFontTx/>
                        <a:buNone/>
                      </a:pPr>
                      <a:r>
                        <a:rPr lang="en-US" sz="1000" dirty="0">
                          <a:solidFill>
                            <a:schemeClr val="bg1"/>
                          </a:solidFill>
                        </a:rPr>
                        <a:t>Spring Boot</a:t>
                      </a:r>
                    </a:p>
                    <a:p>
                      <a:pPr marL="0" lvl="0" indent="0" algn="l">
                        <a:buClr>
                          <a:srgbClr val="4472C4"/>
                        </a:buClr>
                        <a:buFontTx/>
                        <a:buNone/>
                      </a:pPr>
                      <a:r>
                        <a:rPr lang="en-US" sz="1000" dirty="0">
                          <a:solidFill>
                            <a:schemeClr val="bg1"/>
                          </a:solidFill>
                        </a:rPr>
                        <a:t>SQL</a:t>
                      </a:r>
                    </a:p>
                    <a:p>
                      <a:pPr marL="0" lvl="0" indent="0" algn="l">
                        <a:buClr>
                          <a:srgbClr val="4472C4"/>
                        </a:buClr>
                        <a:buFontTx/>
                        <a:buNone/>
                      </a:pPr>
                      <a:r>
                        <a:rPr lang="en-US" sz="1000" dirty="0" err="1">
                          <a:solidFill>
                            <a:schemeClr val="bg1"/>
                          </a:solidFill>
                        </a:rPr>
                        <a:t>Javascript</a:t>
                      </a:r>
                      <a:endParaRPr lang="en-US" sz="1000" dirty="0">
                        <a:solidFill>
                          <a:schemeClr val="bg1"/>
                        </a:solidFill>
                      </a:endParaRPr>
                    </a:p>
                    <a:p>
                      <a:pPr marL="0" lvl="0" indent="0">
                        <a:buClr>
                          <a:srgbClr val="4472C4"/>
                        </a:buClr>
                        <a:buNone/>
                      </a:pPr>
                      <a:endParaRPr lang="en-US" sz="1000" dirty="0">
                        <a:solidFill>
                          <a:schemeClr val="bg1"/>
                        </a:solidFill>
                      </a:endParaRPr>
                    </a:p>
                  </a:txBody>
                  <a:tcPr marL="0" marR="0" marT="72000" marB="72000" anchor="ctr">
                    <a:lnL w="12700" cmpd="sng">
                      <a:noFill/>
                    </a:lnL>
                    <a:lnR w="12700" cmpd="sng">
                      <a:noFill/>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9847424"/>
                  </a:ext>
                </a:extLst>
              </a:tr>
              <a:tr h="762960">
                <a:tc>
                  <a:txBody>
                    <a:bodyPr/>
                    <a:lstStyle/>
                    <a:p>
                      <a:pPr lvl="0" algn="l">
                        <a:buNone/>
                      </a:pPr>
                      <a:r>
                        <a:rPr lang="en-US" sz="1100" dirty="0">
                          <a:solidFill>
                            <a:schemeClr val="tx2">
                              <a:lumMod val="60000"/>
                              <a:lumOff val="40000"/>
                            </a:schemeClr>
                          </a:solidFill>
                          <a:latin typeface="+mn-lt"/>
                        </a:rPr>
                        <a:t>Contact</a:t>
                      </a:r>
                      <a:endParaRPr lang="en-US" sz="1000" dirty="0">
                        <a:latin typeface="+mn-lt"/>
                      </a:endParaRPr>
                    </a:p>
                  </a:txBody>
                  <a:tcPr marL="0" marR="72000" marT="72000" marB="72000" anchor="ctr">
                    <a:lnL w="0">
                      <a:noFill/>
                    </a:lnL>
                    <a:lnR w="0">
                      <a:noFill/>
                    </a:lnR>
                    <a:lnT w="6350">
                      <a:solidFill>
                        <a:srgbClr val="4D4D4D"/>
                      </a:solidFill>
                    </a:lnT>
                    <a:lnB w="6350">
                      <a:solidFill>
                        <a:srgbClr val="4D4D4D"/>
                      </a:solidFill>
                    </a:lnB>
                    <a:lnTlToBr w="0">
                      <a:noFill/>
                    </a:lnTlToBr>
                    <a:lnBlToTr w="0">
                      <a:noFill/>
                    </a:lnBlToTr>
                    <a:noFill/>
                  </a:tcPr>
                </a:tc>
                <a:tc>
                  <a:txBody>
                    <a:bodyPr/>
                    <a:lstStyle/>
                    <a:p>
                      <a:pPr marL="0" lvl="0" indent="0" algn="l">
                        <a:buClr>
                          <a:srgbClr val="FD5F07"/>
                        </a:buClr>
                        <a:buNone/>
                      </a:pPr>
                      <a:r>
                        <a:rPr kumimoji="0" lang="en-US" sz="1000" b="0" i="0" u="none" strike="noStrike" kern="1200" cap="none" spc="0" normalizeH="0" baseline="0" noProof="0" dirty="0">
                          <a:ln>
                            <a:noFill/>
                          </a:ln>
                          <a:solidFill>
                            <a:schemeClr val="accent2">
                              <a:lumMod val="75000"/>
                            </a:schemeClr>
                          </a:solidFill>
                          <a:effectLst/>
                          <a:uLnTx/>
                          <a:uFillTx/>
                          <a:latin typeface="+mn-lt"/>
                          <a:ea typeface="+mn-ea"/>
                          <a:cs typeface="+mn-cs"/>
                          <a:hlinkClick r:id="rId3">
                            <a:extLst>
                              <a:ext uri="{A12FA001-AC4F-418D-AE19-62706E023703}">
                                <ahyp:hlinkClr xmlns:ahyp="http://schemas.microsoft.com/office/drawing/2018/hyperlinkcolor" val="tx"/>
                              </a:ext>
                            </a:extLst>
                          </a:hlinkClick>
                        </a:rPr>
                        <a:t>LinkedIn</a:t>
                      </a:r>
                      <a:endParaRPr kumimoji="0" lang="en-US" sz="1000" b="0" i="0" u="none" strike="noStrike" kern="1200" cap="none" spc="0" normalizeH="0" baseline="0" noProof="0" dirty="0">
                        <a:ln>
                          <a:noFill/>
                        </a:ln>
                        <a:solidFill>
                          <a:schemeClr val="accent2">
                            <a:lumMod val="75000"/>
                          </a:schemeClr>
                        </a:solidFill>
                        <a:effectLst/>
                        <a:uLnTx/>
                        <a:uFillTx/>
                        <a:latin typeface="+mn-lt"/>
                        <a:ea typeface="+mn-ea"/>
                        <a:cs typeface="+mn-cs"/>
                      </a:endParaRPr>
                    </a:p>
                    <a:p>
                      <a:pPr marL="0" lvl="0" indent="0" algn="l">
                        <a:buClr>
                          <a:srgbClr val="FD5F07"/>
                        </a:buClr>
                        <a:buNone/>
                      </a:pPr>
                      <a:br>
                        <a:rPr kumimoji="0" lang="en-US" sz="1000" b="0" i="0" u="none" strike="noStrike" kern="1200" cap="none" spc="0" normalizeH="0" baseline="0" noProof="0" dirty="0">
                          <a:ln>
                            <a:noFill/>
                          </a:ln>
                          <a:solidFill>
                            <a:schemeClr val="accent2">
                              <a:lumMod val="75000"/>
                            </a:schemeClr>
                          </a:solidFill>
                          <a:effectLst/>
                          <a:uLnTx/>
                          <a:uFillTx/>
                          <a:latin typeface="+mn-lt"/>
                          <a:ea typeface="+mn-ea"/>
                          <a:cs typeface="+mn-cs"/>
                        </a:rPr>
                      </a:br>
                      <a:r>
                        <a:rPr kumimoji="0" lang="en-US" sz="1000" b="0" i="0" u="none" strike="noStrike" kern="1200" cap="none" spc="0" normalizeH="0" baseline="0" noProof="0" dirty="0">
                          <a:ln>
                            <a:noFill/>
                          </a:ln>
                          <a:solidFill>
                            <a:schemeClr val="bg2"/>
                          </a:solidFill>
                          <a:effectLst/>
                          <a:uLnTx/>
                          <a:uFillTx/>
                          <a:latin typeface="+mn-lt"/>
                          <a:ea typeface="+mn-ea"/>
                          <a:cs typeface="+mn-cs"/>
                          <a:hlinkClick r:id="rId4">
                            <a:extLst>
                              <a:ext uri="{A12FA001-AC4F-418D-AE19-62706E023703}">
                                <ahyp:hlinkClr xmlns:ahyp="http://schemas.microsoft.com/office/drawing/2018/hyperlinkcolor" val="tx"/>
                              </a:ext>
                            </a:extLst>
                          </a:hlinkClick>
                        </a:rPr>
                        <a:t>+91 7389069311</a:t>
                      </a:r>
                      <a:endParaRPr lang="en-US" sz="1000" dirty="0">
                        <a:solidFill>
                          <a:schemeClr val="bg2"/>
                        </a:solidFill>
                        <a:latin typeface="+mn-lt"/>
                      </a:endParaRPr>
                    </a:p>
                  </a:txBody>
                  <a:tcPr marL="0" marR="0" marT="72000" marB="72000" anchor="ctr">
                    <a:lnL w="0">
                      <a:noFill/>
                    </a:lnL>
                    <a:lnR w="0">
                      <a:noFill/>
                    </a:lnR>
                    <a:lnT w="6350">
                      <a:solidFill>
                        <a:srgbClr val="4D4D4D"/>
                      </a:solidFill>
                    </a:lnT>
                    <a:lnB w="6350">
                      <a:solidFill>
                        <a:srgbClr val="4D4D4D"/>
                      </a:solidFill>
                    </a:lnB>
                    <a:lnTlToBr w="0">
                      <a:noFill/>
                    </a:lnTlToBr>
                    <a:lnBlToTr w="0">
                      <a:noFill/>
                    </a:lnBlToTr>
                    <a:noFill/>
                  </a:tcPr>
                </a:tc>
                <a:extLst>
                  <a:ext uri="{0D108BD9-81ED-4DB2-BD59-A6C34878D82A}">
                    <a16:rowId xmlns:a16="http://schemas.microsoft.com/office/drawing/2014/main" val="1934599323"/>
                  </a:ext>
                </a:extLst>
              </a:tr>
            </a:tbl>
          </a:graphicData>
        </a:graphic>
      </p:graphicFrame>
      <p:grpSp>
        <p:nvGrpSpPr>
          <p:cNvPr id="27" name="Group 26">
            <a:extLst>
              <a:ext uri="{FF2B5EF4-FFF2-40B4-BE49-F238E27FC236}">
                <a16:creationId xmlns:a16="http://schemas.microsoft.com/office/drawing/2014/main" id="{2A8102F0-7256-9E07-AE7C-BEE6B54EB211}"/>
              </a:ext>
            </a:extLst>
          </p:cNvPr>
          <p:cNvGrpSpPr/>
          <p:nvPr/>
        </p:nvGrpSpPr>
        <p:grpSpPr>
          <a:xfrm>
            <a:off x="7740474" y="635156"/>
            <a:ext cx="4177930" cy="4247122"/>
            <a:chOff x="4564030" y="2152681"/>
            <a:chExt cx="3513673" cy="4298364"/>
          </a:xfrm>
        </p:grpSpPr>
        <p:sp>
          <p:nvSpPr>
            <p:cNvPr id="28" name="TextBox 27">
              <a:extLst>
                <a:ext uri="{FF2B5EF4-FFF2-40B4-BE49-F238E27FC236}">
                  <a16:creationId xmlns:a16="http://schemas.microsoft.com/office/drawing/2014/main" id="{A32AE789-35F2-BA9D-FA6F-0FBE7B15600F}"/>
                </a:ext>
              </a:extLst>
            </p:cNvPr>
            <p:cNvSpPr txBox="1"/>
            <p:nvPr/>
          </p:nvSpPr>
          <p:spPr>
            <a:xfrm>
              <a:off x="4620094" y="4193858"/>
              <a:ext cx="3457609" cy="2257187"/>
            </a:xfrm>
            <a:prstGeom prst="rect">
              <a:avLst/>
            </a:prstGeom>
            <a:noFill/>
          </p:spPr>
          <p:txBody>
            <a:bodyPr wrap="square" lIns="91440" tIns="45720" rIns="91440" bIns="45720" anchor="t">
              <a:spAutoFit/>
            </a:bodyPr>
            <a:lstStyle/>
            <a:p>
              <a:r>
                <a:rPr lang="en-US" sz="1200" dirty="0">
                  <a:solidFill>
                    <a:schemeClr val="tx2">
                      <a:lumMod val="60000"/>
                      <a:lumOff val="40000"/>
                    </a:schemeClr>
                  </a:solidFill>
                </a:rPr>
                <a:t>Organization:</a:t>
              </a:r>
              <a:r>
                <a:rPr lang="en-US" sz="1200" dirty="0">
                  <a:solidFill>
                    <a:srgbClr val="EEEEEE"/>
                  </a:solidFill>
                </a:rPr>
                <a:t> </a:t>
              </a:r>
              <a:r>
                <a:rPr lang="en-US" sz="1200" dirty="0" err="1">
                  <a:solidFill>
                    <a:srgbClr val="EEEEEE"/>
                  </a:solidFill>
                </a:rPr>
                <a:t>Sofmen</a:t>
              </a:r>
              <a:r>
                <a:rPr lang="en-US" sz="1200" dirty="0">
                  <a:solidFill>
                    <a:srgbClr val="EEEEEE"/>
                  </a:solidFill>
                </a:rPr>
                <a:t> Technologies</a:t>
              </a:r>
              <a:endParaRPr lang="en-US" sz="1050" dirty="0">
                <a:solidFill>
                  <a:srgbClr val="EEEEEE"/>
                </a:solidFill>
              </a:endParaRPr>
            </a:p>
            <a:p>
              <a:r>
                <a:rPr lang="en-US" sz="1050" dirty="0">
                  <a:solidFill>
                    <a:srgbClr val="EEEEEE"/>
                  </a:solidFill>
                </a:rPr>
                <a:t> </a:t>
              </a:r>
              <a:endParaRPr lang="en-US" sz="1050" dirty="0">
                <a:solidFill>
                  <a:srgbClr val="EEEEEE"/>
                </a:solidFill>
                <a:cs typeface="Arial"/>
              </a:endParaRPr>
            </a:p>
            <a:p>
              <a:r>
                <a:rPr lang="en-US" sz="1050" dirty="0">
                  <a:solidFill>
                    <a:schemeClr val="tx2">
                      <a:lumMod val="60000"/>
                      <a:lumOff val="40000"/>
                    </a:schemeClr>
                  </a:solidFill>
                </a:rPr>
                <a:t>Role:</a:t>
              </a:r>
              <a:r>
                <a:rPr lang="en-US" sz="1050" dirty="0">
                  <a:solidFill>
                    <a:srgbClr val="EEEEEE"/>
                  </a:solidFill>
                </a:rPr>
                <a:t> Software Developer</a:t>
              </a:r>
              <a:endParaRPr lang="en-US" sz="1050" dirty="0">
                <a:solidFill>
                  <a:srgbClr val="EEEEEE"/>
                </a:solidFill>
                <a:cs typeface="Arial"/>
              </a:endParaRPr>
            </a:p>
            <a:p>
              <a:r>
                <a:rPr lang="en-US" sz="1050" dirty="0">
                  <a:solidFill>
                    <a:schemeClr val="tx2">
                      <a:lumMod val="60000"/>
                      <a:lumOff val="40000"/>
                    </a:schemeClr>
                  </a:solidFill>
                </a:rPr>
                <a:t>Time-period:</a:t>
              </a:r>
              <a:r>
                <a:rPr lang="en-US" sz="1050" dirty="0">
                  <a:solidFill>
                    <a:srgbClr val="EEEEEE"/>
                  </a:solidFill>
                </a:rPr>
                <a:t> March 2021 – December 2021</a:t>
              </a:r>
              <a:endParaRPr lang="en-US" sz="1050" dirty="0">
                <a:solidFill>
                  <a:srgbClr val="EEEEEE"/>
                </a:solidFill>
                <a:cs typeface="Arial"/>
              </a:endParaRPr>
            </a:p>
            <a:p>
              <a:endParaRPr lang="en-US" sz="1050" dirty="0">
                <a:solidFill>
                  <a:srgbClr val="EEEEEE"/>
                </a:solidFill>
              </a:endParaRPr>
            </a:p>
            <a:p>
              <a:r>
                <a:rPr lang="en-US" sz="1050" dirty="0">
                  <a:solidFill>
                    <a:schemeClr val="tx2">
                      <a:lumMod val="60000"/>
                      <a:lumOff val="40000"/>
                    </a:schemeClr>
                  </a:solidFill>
                </a:rPr>
                <a:t>Summary:</a:t>
              </a:r>
              <a:r>
                <a:rPr lang="en-US" sz="1050" dirty="0">
                  <a:solidFill>
                    <a:srgbClr val="EEEEEE"/>
                  </a:solidFill>
                  <a:ea typeface="+mn-lt"/>
                  <a:cs typeface="+mn-lt"/>
                </a:rPr>
                <a:t> Worked on MERN stack with PostgreSQL, AWS lambda, SQS, Build a system to process millions of leads to send RVM( Recorded Voice Mails) by integrating it with RVM providers.</a:t>
              </a:r>
            </a:p>
            <a:p>
              <a:endParaRPr lang="en-US" sz="1050" dirty="0">
                <a:solidFill>
                  <a:srgbClr val="EEEEEE"/>
                </a:solidFill>
                <a:cs typeface="Calibri"/>
              </a:endParaRPr>
            </a:p>
            <a:p>
              <a:r>
                <a:rPr lang="en-US" sz="1050" dirty="0">
                  <a:solidFill>
                    <a:schemeClr val="tx2">
                      <a:lumMod val="60000"/>
                      <a:lumOff val="40000"/>
                    </a:schemeClr>
                  </a:solidFill>
                  <a:cs typeface="Calibri"/>
                </a:rPr>
                <a:t>Key Responsibilities: </a:t>
              </a:r>
            </a:p>
            <a:p>
              <a:pPr marL="171450" indent="-171450">
                <a:buFont typeface="Arial"/>
                <a:buChar char="•"/>
              </a:pPr>
              <a:r>
                <a:rPr lang="en-US" sz="1050" dirty="0">
                  <a:solidFill>
                    <a:schemeClr val="bg1"/>
                  </a:solidFill>
                  <a:ea typeface="+mn-lt"/>
                  <a:cs typeface="Calibri"/>
                </a:rPr>
                <a:t>Code optimization to process millions of data.</a:t>
              </a:r>
            </a:p>
            <a:p>
              <a:pPr marL="171450" indent="-171450">
                <a:buFont typeface="Arial"/>
                <a:buChar char="•"/>
              </a:pPr>
              <a:r>
                <a:rPr lang="en-US" sz="1050" dirty="0">
                  <a:solidFill>
                    <a:schemeClr val="bg1"/>
                  </a:solidFill>
                  <a:ea typeface="+mn-lt"/>
                  <a:cs typeface="Calibri"/>
                </a:rPr>
                <a:t>Communicate and coordinate with clients.</a:t>
              </a:r>
            </a:p>
            <a:p>
              <a:pPr marL="171450" indent="-171450">
                <a:buFont typeface="Arial"/>
                <a:buChar char="•"/>
              </a:pPr>
              <a:r>
                <a:rPr lang="en-US" sz="1050" dirty="0">
                  <a:solidFill>
                    <a:schemeClr val="bg1"/>
                  </a:solidFill>
                  <a:ea typeface="+mn-lt"/>
                  <a:cs typeface="Calibri"/>
                </a:rPr>
                <a:t>Add new functionality &amp; fix bugs.</a:t>
              </a:r>
            </a:p>
          </p:txBody>
        </p:sp>
        <p:cxnSp>
          <p:nvCxnSpPr>
            <p:cNvPr id="29" name="Straight Connector 28">
              <a:extLst>
                <a:ext uri="{FF2B5EF4-FFF2-40B4-BE49-F238E27FC236}">
                  <a16:creationId xmlns:a16="http://schemas.microsoft.com/office/drawing/2014/main" id="{5790C8F0-EAC0-DB8A-228C-4A8C8F2A036A}"/>
                </a:ext>
              </a:extLst>
            </p:cNvPr>
            <p:cNvCxnSpPr>
              <a:cxnSpLocks/>
            </p:cNvCxnSpPr>
            <p:nvPr/>
          </p:nvCxnSpPr>
          <p:spPr>
            <a:xfrm>
              <a:off x="4564030" y="2152681"/>
              <a:ext cx="3411571" cy="0"/>
            </a:xfrm>
            <a:prstGeom prst="line">
              <a:avLst/>
            </a:prstGeom>
          </p:spPr>
          <p:style>
            <a:lnRef idx="1">
              <a:schemeClr val="accent2"/>
            </a:lnRef>
            <a:fillRef idx="0">
              <a:schemeClr val="accent2"/>
            </a:fillRef>
            <a:effectRef idx="0">
              <a:schemeClr val="accent2"/>
            </a:effectRef>
            <a:fontRef idx="minor">
              <a:schemeClr val="tx1"/>
            </a:fontRef>
          </p:style>
        </p:cxnSp>
      </p:grpSp>
      <p:grpSp>
        <p:nvGrpSpPr>
          <p:cNvPr id="30" name="Group 29">
            <a:extLst>
              <a:ext uri="{FF2B5EF4-FFF2-40B4-BE49-F238E27FC236}">
                <a16:creationId xmlns:a16="http://schemas.microsoft.com/office/drawing/2014/main" id="{24C86B9D-F74B-FE69-1A46-A71C00945518}"/>
              </a:ext>
            </a:extLst>
          </p:cNvPr>
          <p:cNvGrpSpPr/>
          <p:nvPr/>
        </p:nvGrpSpPr>
        <p:grpSpPr>
          <a:xfrm>
            <a:off x="3766649" y="635535"/>
            <a:ext cx="7986825" cy="1613556"/>
            <a:chOff x="4494811" y="1785249"/>
            <a:chExt cx="6929694" cy="1815234"/>
          </a:xfrm>
        </p:grpSpPr>
        <p:sp>
          <p:nvSpPr>
            <p:cNvPr id="31" name="TextBox 30">
              <a:extLst>
                <a:ext uri="{FF2B5EF4-FFF2-40B4-BE49-F238E27FC236}">
                  <a16:creationId xmlns:a16="http://schemas.microsoft.com/office/drawing/2014/main" id="{18A13D92-55F0-4AA1-0B05-C76E2D742B47}"/>
                </a:ext>
              </a:extLst>
            </p:cNvPr>
            <p:cNvSpPr txBox="1"/>
            <p:nvPr/>
          </p:nvSpPr>
          <p:spPr>
            <a:xfrm>
              <a:off x="4494811" y="1860600"/>
              <a:ext cx="6929694" cy="1739883"/>
            </a:xfrm>
            <a:prstGeom prst="rect">
              <a:avLst/>
            </a:prstGeom>
            <a:noFill/>
          </p:spPr>
          <p:txBody>
            <a:bodyPr wrap="square">
              <a:spAutoFit/>
            </a:bodyPr>
            <a:lstStyle/>
            <a:p>
              <a:pPr algn="just"/>
              <a:r>
                <a:rPr lang="en-US" sz="1050" dirty="0">
                  <a:solidFill>
                    <a:schemeClr val="tx2">
                      <a:lumMod val="60000"/>
                      <a:lumOff val="40000"/>
                    </a:schemeClr>
                  </a:solidFill>
                  <a:latin typeface="Arial" panose="020B0604020202020204" pitchFamily="34" charset="0"/>
                  <a:cs typeface="Arial" panose="020B0604020202020204" pitchFamily="34" charset="0"/>
                </a:rPr>
                <a:t>Profile Summary</a:t>
              </a:r>
            </a:p>
            <a:p>
              <a:pPr algn="just"/>
              <a:br>
                <a:rPr lang="en-US" sz="1050" dirty="0"/>
              </a:br>
              <a:r>
                <a:rPr lang="en-US" sz="1050" dirty="0">
                  <a:solidFill>
                    <a:srgbClr val="EEEEEE"/>
                  </a:solidFill>
                  <a:latin typeface="Arial" panose="020B0604020202020204" pitchFamily="34" charset="0"/>
                  <a:cs typeface="Arial" panose="020B0604020202020204" pitchFamily="34" charset="0"/>
                </a:rPr>
                <a:t>With 1+ year of experience in development, I am an accomplished backend developer proficient in building robust and scalable web applications. I have a strong understanding of Java programming language and extensive knowledge of the Spring Boot framework. My expertise lies in designing and implementing RESTful and Spring JPA and developing microservices architecture. During my previous engagements, Also integrated various third-party software/APIs and implemented authentication and authorization using Spring Security. I am well-versed in working with databases like MySQL and Oracle, and have solid understanding of SQL queries. My ability to collaborate effectively with cross-functional teams and my strong problem-solving skills enable me to deliver high-quality software solutions. I am committed to continuously improve my skills and contribute towards the success of the organization.</a:t>
              </a:r>
              <a:endParaRPr lang="en-US" sz="1050" dirty="0">
                <a:latin typeface="Arial" panose="020B0604020202020204" pitchFamily="34" charset="0"/>
                <a:cs typeface="Arial" panose="020B0604020202020204" pitchFamily="34" charset="0"/>
              </a:endParaRPr>
            </a:p>
          </p:txBody>
        </p:sp>
        <p:cxnSp>
          <p:nvCxnSpPr>
            <p:cNvPr id="32" name="Straight Connector 31">
              <a:extLst>
                <a:ext uri="{FF2B5EF4-FFF2-40B4-BE49-F238E27FC236}">
                  <a16:creationId xmlns:a16="http://schemas.microsoft.com/office/drawing/2014/main" id="{61A006E7-D4E0-B636-2952-43A834967A52}"/>
                </a:ext>
              </a:extLst>
            </p:cNvPr>
            <p:cNvCxnSpPr>
              <a:cxnSpLocks/>
            </p:cNvCxnSpPr>
            <p:nvPr/>
          </p:nvCxnSpPr>
          <p:spPr>
            <a:xfrm>
              <a:off x="4530301" y="1785249"/>
              <a:ext cx="3411571" cy="0"/>
            </a:xfrm>
            <a:prstGeom prst="line">
              <a:avLst/>
            </a:prstGeom>
          </p:spPr>
          <p:style>
            <a:lnRef idx="1">
              <a:schemeClr val="accent2"/>
            </a:lnRef>
            <a:fillRef idx="0">
              <a:schemeClr val="accent2"/>
            </a:fillRef>
            <a:effectRef idx="0">
              <a:schemeClr val="accent2"/>
            </a:effectRef>
            <a:fontRef idx="minor">
              <a:schemeClr val="tx1"/>
            </a:fontRef>
          </p:style>
        </p:cxnSp>
      </p:grpSp>
      <p:sp>
        <p:nvSpPr>
          <p:cNvPr id="6" name="TextBox 5">
            <a:extLst>
              <a:ext uri="{FF2B5EF4-FFF2-40B4-BE49-F238E27FC236}">
                <a16:creationId xmlns:a16="http://schemas.microsoft.com/office/drawing/2014/main" id="{4983BFC0-780A-278B-035F-5C75D7FFF220}"/>
              </a:ext>
            </a:extLst>
          </p:cNvPr>
          <p:cNvSpPr txBox="1"/>
          <p:nvPr/>
        </p:nvSpPr>
        <p:spPr>
          <a:xfrm>
            <a:off x="3726431" y="2457518"/>
            <a:ext cx="3972913" cy="4047262"/>
          </a:xfrm>
          <a:prstGeom prst="rect">
            <a:avLst/>
          </a:prstGeom>
          <a:noFill/>
        </p:spPr>
        <p:txBody>
          <a:bodyPr wrap="square" lIns="91440" tIns="45720" rIns="91440" bIns="45720" numCol="1" anchor="t">
            <a:spAutoFit/>
          </a:bodyPr>
          <a:lstStyle/>
          <a:p>
            <a:r>
              <a:rPr lang="en-US" sz="1200" dirty="0">
                <a:solidFill>
                  <a:schemeClr val="bg2"/>
                </a:solidFill>
              </a:rPr>
              <a:t>Experience</a:t>
            </a:r>
          </a:p>
          <a:p>
            <a:endParaRPr lang="en-US" sz="1050" dirty="0">
              <a:solidFill>
                <a:schemeClr val="tx2">
                  <a:lumMod val="60000"/>
                  <a:lumOff val="40000"/>
                </a:schemeClr>
              </a:solidFill>
            </a:endParaRPr>
          </a:p>
          <a:p>
            <a:r>
              <a:rPr lang="en-US" sz="1200" dirty="0">
                <a:solidFill>
                  <a:schemeClr val="tx2">
                    <a:lumMod val="60000"/>
                    <a:lumOff val="40000"/>
                  </a:schemeClr>
                </a:solidFill>
              </a:rPr>
              <a:t>Organization:</a:t>
            </a:r>
            <a:r>
              <a:rPr lang="en-US" sz="1200" dirty="0">
                <a:solidFill>
                  <a:srgbClr val="EEEEEE"/>
                </a:solidFill>
              </a:rPr>
              <a:t> Persistent Systems</a:t>
            </a:r>
          </a:p>
          <a:p>
            <a:endParaRPr lang="en-US" sz="1050" dirty="0">
              <a:solidFill>
                <a:srgbClr val="EEEEEE"/>
              </a:solidFill>
              <a:cs typeface="Arial"/>
            </a:endParaRPr>
          </a:p>
          <a:p>
            <a:r>
              <a:rPr lang="en-US" sz="1050" dirty="0">
                <a:solidFill>
                  <a:schemeClr val="tx2">
                    <a:lumMod val="60000"/>
                    <a:lumOff val="40000"/>
                  </a:schemeClr>
                </a:solidFill>
              </a:rPr>
              <a:t>Role:</a:t>
            </a:r>
            <a:r>
              <a:rPr lang="en-US" sz="1050" dirty="0">
                <a:solidFill>
                  <a:srgbClr val="EEEEEE"/>
                </a:solidFill>
              </a:rPr>
              <a:t> Software Engineer</a:t>
            </a:r>
            <a:endParaRPr lang="en-US" sz="1050" dirty="0">
              <a:solidFill>
                <a:srgbClr val="EEEEEE"/>
              </a:solidFill>
              <a:cs typeface="Arial"/>
            </a:endParaRPr>
          </a:p>
          <a:p>
            <a:r>
              <a:rPr lang="en-US" sz="1050" dirty="0">
                <a:solidFill>
                  <a:schemeClr val="tx2">
                    <a:lumMod val="60000"/>
                    <a:lumOff val="40000"/>
                  </a:schemeClr>
                </a:solidFill>
              </a:rPr>
              <a:t>Time-period:</a:t>
            </a:r>
            <a:r>
              <a:rPr lang="en-US" sz="1050" dirty="0">
                <a:solidFill>
                  <a:srgbClr val="EEEEEE"/>
                </a:solidFill>
              </a:rPr>
              <a:t> June 2022 - Present</a:t>
            </a:r>
          </a:p>
          <a:p>
            <a:endParaRPr lang="en-US" sz="1050" dirty="0">
              <a:solidFill>
                <a:schemeClr val="tx2">
                  <a:lumMod val="60000"/>
                  <a:lumOff val="40000"/>
                </a:schemeClr>
              </a:solidFill>
            </a:endParaRPr>
          </a:p>
          <a:p>
            <a:r>
              <a:rPr lang="en-US" sz="1050" dirty="0">
                <a:solidFill>
                  <a:schemeClr val="tx2">
                    <a:lumMod val="60000"/>
                    <a:lumOff val="40000"/>
                  </a:schemeClr>
                </a:solidFill>
              </a:rPr>
              <a:t>Summary:</a:t>
            </a:r>
            <a:r>
              <a:rPr lang="en-US" sz="1050" dirty="0">
                <a:solidFill>
                  <a:srgbClr val="EEEEEE"/>
                </a:solidFill>
                <a:ea typeface="+mn-lt"/>
                <a:cs typeface="+mn-lt"/>
              </a:rPr>
              <a:t> Grasped Java Spring boot knowledge on live Vertiv project to complete UPS association and Graceful Shutdown functionality for hosts.</a:t>
            </a:r>
            <a:endParaRPr lang="en-US" sz="1050" dirty="0">
              <a:solidFill>
                <a:srgbClr val="EEEEEE"/>
              </a:solidFill>
              <a:cs typeface="Calibri"/>
            </a:endParaRPr>
          </a:p>
          <a:p>
            <a:endParaRPr lang="en-US" sz="1050" dirty="0">
              <a:solidFill>
                <a:schemeClr val="tx2">
                  <a:lumMod val="60000"/>
                  <a:lumOff val="40000"/>
                </a:schemeClr>
              </a:solidFill>
              <a:cs typeface="Calibri"/>
            </a:endParaRPr>
          </a:p>
          <a:p>
            <a:r>
              <a:rPr lang="en-US" sz="1050" dirty="0">
                <a:solidFill>
                  <a:schemeClr val="tx2">
                    <a:lumMod val="60000"/>
                    <a:lumOff val="40000"/>
                  </a:schemeClr>
                </a:solidFill>
                <a:cs typeface="Calibri"/>
              </a:rPr>
              <a:t>Key Responsibilities: </a:t>
            </a:r>
            <a:endParaRPr lang="en-US" sz="1050" dirty="0">
              <a:solidFill>
                <a:schemeClr val="bg1"/>
              </a:solidFill>
              <a:ea typeface="+mn-lt"/>
              <a:cs typeface="Calibri"/>
            </a:endParaRPr>
          </a:p>
          <a:p>
            <a:pPr marL="171450" indent="-171450">
              <a:buFont typeface="Arial"/>
              <a:buChar char="•"/>
            </a:pPr>
            <a:r>
              <a:rPr lang="en-US" sz="1050" dirty="0">
                <a:solidFill>
                  <a:schemeClr val="bg1"/>
                </a:solidFill>
                <a:ea typeface="+mn-lt"/>
                <a:cs typeface="Calibri"/>
              </a:rPr>
              <a:t>Integrate Hyper-V with application</a:t>
            </a:r>
          </a:p>
          <a:p>
            <a:pPr marL="171450" indent="-171450">
              <a:buFont typeface="Arial"/>
              <a:buChar char="•"/>
            </a:pPr>
            <a:r>
              <a:rPr lang="en-US" sz="1050" dirty="0">
                <a:solidFill>
                  <a:schemeClr val="bg1"/>
                </a:solidFill>
                <a:ea typeface="+mn-lt"/>
                <a:cs typeface="Calibri"/>
              </a:rPr>
              <a:t>Perform Graceful shutdown of hosts &amp; Optimize association.</a:t>
            </a:r>
          </a:p>
          <a:p>
            <a:endParaRPr lang="en-US" sz="1050" dirty="0">
              <a:solidFill>
                <a:srgbClr val="EEEEEE"/>
              </a:solidFill>
              <a:cs typeface="Arial"/>
            </a:endParaRPr>
          </a:p>
          <a:p>
            <a:r>
              <a:rPr lang="en-US" sz="1050" dirty="0">
                <a:solidFill>
                  <a:schemeClr val="tx2">
                    <a:lumMod val="60000"/>
                    <a:lumOff val="40000"/>
                  </a:schemeClr>
                </a:solidFill>
              </a:rPr>
              <a:t>Role:</a:t>
            </a:r>
            <a:r>
              <a:rPr lang="en-US" sz="1050" dirty="0">
                <a:solidFill>
                  <a:srgbClr val="EEEEEE"/>
                </a:solidFill>
              </a:rPr>
              <a:t> Software Engineer Intern</a:t>
            </a:r>
            <a:endParaRPr lang="en-US" sz="1050" dirty="0">
              <a:solidFill>
                <a:srgbClr val="EEEEEE"/>
              </a:solidFill>
              <a:cs typeface="Arial"/>
            </a:endParaRPr>
          </a:p>
          <a:p>
            <a:r>
              <a:rPr lang="en-US" sz="1050" dirty="0">
                <a:solidFill>
                  <a:schemeClr val="tx2">
                    <a:lumMod val="60000"/>
                    <a:lumOff val="40000"/>
                  </a:schemeClr>
                </a:solidFill>
              </a:rPr>
              <a:t>Time-period:</a:t>
            </a:r>
            <a:r>
              <a:rPr lang="en-US" sz="1050" dirty="0">
                <a:solidFill>
                  <a:srgbClr val="EEEEEE"/>
                </a:solidFill>
              </a:rPr>
              <a:t> Jan 2022 – June 2022</a:t>
            </a:r>
          </a:p>
          <a:p>
            <a:endParaRPr lang="en-US" sz="1050" dirty="0">
              <a:solidFill>
                <a:schemeClr val="tx2">
                  <a:lumMod val="60000"/>
                  <a:lumOff val="40000"/>
                </a:schemeClr>
              </a:solidFill>
            </a:endParaRPr>
          </a:p>
          <a:p>
            <a:r>
              <a:rPr lang="en-US" sz="1050" dirty="0">
                <a:solidFill>
                  <a:schemeClr val="tx2">
                    <a:lumMod val="60000"/>
                    <a:lumOff val="40000"/>
                  </a:schemeClr>
                </a:solidFill>
              </a:rPr>
              <a:t>Summary:</a:t>
            </a:r>
            <a:r>
              <a:rPr lang="en-US" sz="1050" dirty="0">
                <a:solidFill>
                  <a:srgbClr val="EEEEEE"/>
                </a:solidFill>
                <a:ea typeface="+mn-lt"/>
                <a:cs typeface="+mn-lt"/>
              </a:rPr>
              <a:t> Trained on backend technology using Java Spring Boot including SQL and GIT.</a:t>
            </a:r>
          </a:p>
          <a:p>
            <a:endParaRPr lang="en-US" sz="1050" dirty="0">
              <a:solidFill>
                <a:srgbClr val="EEEEEE"/>
              </a:solidFill>
              <a:cs typeface="Calibri"/>
            </a:endParaRPr>
          </a:p>
          <a:p>
            <a:r>
              <a:rPr lang="en-US" sz="1050" dirty="0">
                <a:solidFill>
                  <a:schemeClr val="tx2">
                    <a:lumMod val="60000"/>
                    <a:lumOff val="40000"/>
                  </a:schemeClr>
                </a:solidFill>
                <a:cs typeface="Calibri"/>
              </a:rPr>
              <a:t>Key Responsibilities: </a:t>
            </a:r>
          </a:p>
          <a:p>
            <a:pPr marL="171450" indent="-171450">
              <a:buFont typeface="Arial"/>
              <a:buChar char="•"/>
            </a:pPr>
            <a:r>
              <a:rPr lang="en-US" sz="1050" dirty="0">
                <a:solidFill>
                  <a:schemeClr val="bg1"/>
                </a:solidFill>
                <a:ea typeface="+mn-lt"/>
                <a:cs typeface="Calibri"/>
              </a:rPr>
              <a:t>Complete assessment post training</a:t>
            </a:r>
          </a:p>
          <a:p>
            <a:pPr marL="171450" indent="-171450">
              <a:buFont typeface="Arial"/>
              <a:buChar char="•"/>
            </a:pPr>
            <a:endParaRPr lang="en-US" sz="1050" dirty="0">
              <a:solidFill>
                <a:schemeClr val="bg1"/>
              </a:solidFill>
              <a:ea typeface="+mn-lt"/>
              <a:cs typeface="Calibri"/>
            </a:endParaRPr>
          </a:p>
        </p:txBody>
      </p:sp>
      <p:pic>
        <p:nvPicPr>
          <p:cNvPr id="1032" name="Picture 8">
            <a:extLst>
              <a:ext uri="{FF2B5EF4-FFF2-40B4-BE49-F238E27FC236}">
                <a16:creationId xmlns:a16="http://schemas.microsoft.com/office/drawing/2014/main" id="{62C88959-DB33-760A-780C-167A6EDD794B}"/>
              </a:ext>
            </a:extLst>
          </p:cNvPr>
          <p:cNvPicPr>
            <a:picLocks noChangeAspect="1" noChangeArrowheads="1"/>
          </p:cNvPicPr>
          <p:nvPr/>
        </p:nvPicPr>
        <p:blipFill rotWithShape="1">
          <a:blip r:embed="rId5"/>
          <a:srcRect l="13494" t="19594" r="-2732" b="34978"/>
          <a:stretch/>
        </p:blipFill>
        <p:spPr bwMode="auto">
          <a:xfrm>
            <a:off x="1328217" y="799035"/>
            <a:ext cx="1005840" cy="1080000"/>
          </a:xfrm>
          <a:prstGeom prst="ellipse">
            <a:avLst/>
          </a:prstGeom>
          <a:noFill/>
          <a:ln w="28575">
            <a:solidFill>
              <a:srgbClr val="FFFFFF"/>
            </a:solidFill>
          </a:ln>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F4CEEE7-77AC-B5AE-2F38-91EAFB5D8D47}"/>
              </a:ext>
            </a:extLst>
          </p:cNvPr>
          <p:cNvCxnSpPr>
            <a:cxnSpLocks/>
          </p:cNvCxnSpPr>
          <p:nvPr/>
        </p:nvCxnSpPr>
        <p:spPr>
          <a:xfrm>
            <a:off x="3806866" y="4882284"/>
            <a:ext cx="389247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a:extLst>
              <a:ext uri="{FF2B5EF4-FFF2-40B4-BE49-F238E27FC236}">
                <a16:creationId xmlns:a16="http://schemas.microsoft.com/office/drawing/2014/main" id="{620D6250-21A4-2115-82FF-5B4BB695438E}"/>
              </a:ext>
            </a:extLst>
          </p:cNvPr>
          <p:cNvCxnSpPr>
            <a:cxnSpLocks/>
          </p:cNvCxnSpPr>
          <p:nvPr/>
        </p:nvCxnSpPr>
        <p:spPr>
          <a:xfrm>
            <a:off x="7457862" y="2388735"/>
            <a:ext cx="4238957"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25C43CB6-FDAE-897A-0729-5B708ABD6A9C}"/>
              </a:ext>
            </a:extLst>
          </p:cNvPr>
          <p:cNvCxnSpPr>
            <a:cxnSpLocks/>
          </p:cNvCxnSpPr>
          <p:nvPr/>
        </p:nvCxnSpPr>
        <p:spPr>
          <a:xfrm>
            <a:off x="3806866" y="2388735"/>
            <a:ext cx="365099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Straight Connector 19">
            <a:extLst>
              <a:ext uri="{FF2B5EF4-FFF2-40B4-BE49-F238E27FC236}">
                <a16:creationId xmlns:a16="http://schemas.microsoft.com/office/drawing/2014/main" id="{20AE2B2F-FD2D-EC05-270E-643092F65594}"/>
              </a:ext>
            </a:extLst>
          </p:cNvPr>
          <p:cNvCxnSpPr>
            <a:cxnSpLocks/>
          </p:cNvCxnSpPr>
          <p:nvPr/>
        </p:nvCxnSpPr>
        <p:spPr>
          <a:xfrm>
            <a:off x="7748595" y="2569945"/>
            <a:ext cx="11466" cy="365252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25ADAD-F796-0C3B-D9FD-3B1079744671}"/>
              </a:ext>
            </a:extLst>
          </p:cNvPr>
          <p:cNvCxnSpPr>
            <a:cxnSpLocks/>
          </p:cNvCxnSpPr>
          <p:nvPr/>
        </p:nvCxnSpPr>
        <p:spPr>
          <a:xfrm>
            <a:off x="7860996" y="4882278"/>
            <a:ext cx="3892478" cy="0"/>
          </a:xfrm>
          <a:prstGeom prst="line">
            <a:avLst/>
          </a:prstGeom>
        </p:spPr>
        <p:style>
          <a:lnRef idx="2">
            <a:schemeClr val="accent2"/>
          </a:lnRef>
          <a:fillRef idx="0">
            <a:schemeClr val="accent2"/>
          </a:fillRef>
          <a:effectRef idx="1">
            <a:schemeClr val="accent2"/>
          </a:effectRef>
          <a:fontRef idx="minor">
            <a:schemeClr val="tx1"/>
          </a:fontRef>
        </p:style>
      </p:cxnSp>
      <p:sp>
        <p:nvSpPr>
          <p:cNvPr id="24" name="TextBox 23">
            <a:extLst>
              <a:ext uri="{FF2B5EF4-FFF2-40B4-BE49-F238E27FC236}">
                <a16:creationId xmlns:a16="http://schemas.microsoft.com/office/drawing/2014/main" id="{3443943B-326C-7190-A719-48ADE99EBB28}"/>
              </a:ext>
            </a:extLst>
          </p:cNvPr>
          <p:cNvSpPr txBox="1"/>
          <p:nvPr/>
        </p:nvSpPr>
        <p:spPr>
          <a:xfrm>
            <a:off x="7822498" y="4981992"/>
            <a:ext cx="3892478" cy="1223412"/>
          </a:xfrm>
          <a:prstGeom prst="rect">
            <a:avLst/>
          </a:prstGeom>
          <a:noFill/>
        </p:spPr>
        <p:txBody>
          <a:bodyPr wrap="square" rtlCol="0">
            <a:spAutoFit/>
          </a:bodyPr>
          <a:lstStyle/>
          <a:p>
            <a:r>
              <a:rPr lang="en-US" sz="1200" dirty="0">
                <a:solidFill>
                  <a:schemeClr val="tx2">
                    <a:lumMod val="60000"/>
                    <a:lumOff val="40000"/>
                  </a:schemeClr>
                </a:solidFill>
              </a:rPr>
              <a:t>Certifications</a:t>
            </a:r>
            <a:r>
              <a:rPr lang="en-US" sz="1200" dirty="0">
                <a:solidFill>
                  <a:schemeClr val="bg2"/>
                </a:solidFill>
              </a:rPr>
              <a:t>:</a:t>
            </a:r>
          </a:p>
          <a:p>
            <a:endParaRPr lang="en-US" sz="1400" dirty="0">
              <a:solidFill>
                <a:schemeClr val="bg2"/>
              </a:solidFill>
            </a:endParaRPr>
          </a:p>
          <a:p>
            <a:pPr marL="171450" indent="-171450">
              <a:buFont typeface="Arial" panose="020B0604020202020204" pitchFamily="34" charset="0"/>
              <a:buChar char="•"/>
            </a:pPr>
            <a:r>
              <a:rPr lang="en-US" sz="1050" dirty="0">
                <a:solidFill>
                  <a:schemeClr val="bg2"/>
                </a:solidFill>
              </a:rPr>
              <a:t>IBM SQL and Relational Databases</a:t>
            </a:r>
          </a:p>
          <a:p>
            <a:pPr marL="171450" indent="-171450">
              <a:buFont typeface="Arial" panose="020B0604020202020204" pitchFamily="34" charset="0"/>
              <a:buChar char="•"/>
            </a:pPr>
            <a:r>
              <a:rPr lang="en-US" sz="1050" dirty="0">
                <a:solidFill>
                  <a:schemeClr val="bg2"/>
                </a:solidFill>
              </a:rPr>
              <a:t>AWS Cloud Foundations</a:t>
            </a:r>
          </a:p>
          <a:p>
            <a:pPr marL="171450" indent="-171450">
              <a:buFont typeface="Arial" panose="020B0604020202020204" pitchFamily="34" charset="0"/>
              <a:buChar char="•"/>
            </a:pPr>
            <a:r>
              <a:rPr lang="en-US" sz="1050" dirty="0">
                <a:solidFill>
                  <a:schemeClr val="bg2"/>
                </a:solidFill>
              </a:rPr>
              <a:t>Azure Fundamentals AZ-900</a:t>
            </a:r>
          </a:p>
          <a:p>
            <a:endParaRPr lang="en-US" sz="1600" dirty="0">
              <a:solidFill>
                <a:schemeClr val="bg2"/>
              </a:solidFill>
            </a:endParaRPr>
          </a:p>
        </p:txBody>
      </p:sp>
    </p:spTree>
    <p:extLst>
      <p:ext uri="{BB962C8B-B14F-4D97-AF65-F5344CB8AC3E}">
        <p14:creationId xmlns:p14="http://schemas.microsoft.com/office/powerpoint/2010/main" val="61245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ster Dark">
  <a:themeElements>
    <a:clrScheme name="Custom 1">
      <a:dk1>
        <a:srgbClr val="211D28"/>
      </a:dk1>
      <a:lt1>
        <a:srgbClr val="EEEFEE"/>
      </a:lt1>
      <a:dk2>
        <a:srgbClr val="4C4D4C"/>
      </a:dk2>
      <a:lt2>
        <a:srgbClr val="D3D1D4"/>
      </a:lt2>
      <a:accent1>
        <a:srgbClr val="FD5F08"/>
      </a:accent1>
      <a:accent2>
        <a:srgbClr val="FC7E39"/>
      </a:accent2>
      <a:accent3>
        <a:srgbClr val="FDBE9C"/>
      </a:accent3>
      <a:accent4>
        <a:srgbClr val="211D28"/>
      </a:accent4>
      <a:accent5>
        <a:srgbClr val="4E4A53"/>
      </a:accent5>
      <a:accent6>
        <a:srgbClr val="7A777E"/>
      </a:accent6>
      <a:hlink>
        <a:srgbClr val="FD5F08"/>
      </a:hlink>
      <a:folHlink>
        <a:srgbClr val="96380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nd Content with Bullets">
  <a:themeElements>
    <a:clrScheme name="Persistent Color Palette 2019-2020">
      <a:dk1>
        <a:sysClr val="windowText" lastClr="000000"/>
      </a:dk1>
      <a:lt1>
        <a:srgbClr val="FFFFFF"/>
      </a:lt1>
      <a:dk2>
        <a:srgbClr val="44546A"/>
      </a:dk2>
      <a:lt2>
        <a:srgbClr val="E7E6E6"/>
      </a:lt2>
      <a:accent1>
        <a:srgbClr val="006899"/>
      </a:accent1>
      <a:accent2>
        <a:srgbClr val="F37021"/>
      </a:accent2>
      <a:accent3>
        <a:srgbClr val="8DC63F"/>
      </a:accent3>
      <a:accent4>
        <a:srgbClr val="000000"/>
      </a:accent4>
      <a:accent5>
        <a:srgbClr val="585858"/>
      </a:accent5>
      <a:accent6>
        <a:srgbClr val="939393"/>
      </a:accent6>
      <a:hlink>
        <a:srgbClr val="006899"/>
      </a:hlink>
      <a:folHlink>
        <a:srgbClr val="006899"/>
      </a:folHlink>
    </a:clrScheme>
    <a:fontScheme name="Persistent Styl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9CBA5DF-BF29-41EB-AB88-16E84798275C}" vid="{27F57573-DA2D-496E-8745-6E1DD02FEA6C}"/>
    </a:ext>
  </a:extLst>
</a:theme>
</file>

<file path=ppt/theme/theme3.xml><?xml version="1.0" encoding="utf-8"?>
<a:theme xmlns:a="http://schemas.openxmlformats.org/drawingml/2006/main" name="3_Midnight Master_main">
  <a:themeElements>
    <a:clrScheme name="Custom 2">
      <a:dk1>
        <a:srgbClr val="231E28"/>
      </a:dk1>
      <a:lt1>
        <a:srgbClr val="EEEEEE"/>
      </a:lt1>
      <a:dk2>
        <a:srgbClr val="4E4B54"/>
      </a:dk2>
      <a:lt2>
        <a:srgbClr val="FFFFFF"/>
      </a:lt2>
      <a:accent1>
        <a:srgbClr val="FD5F07"/>
      </a:accent1>
      <a:accent2>
        <a:srgbClr val="00ADC6"/>
      </a:accent2>
      <a:accent3>
        <a:srgbClr val="F5AE45"/>
      </a:accent3>
      <a:accent4>
        <a:srgbClr val="4D4D4D"/>
      </a:accent4>
      <a:accent5>
        <a:srgbClr val="79787F"/>
      </a:accent5>
      <a:accent6>
        <a:srgbClr val="FD7F38"/>
      </a:accent6>
      <a:hlink>
        <a:srgbClr val="FD5F07"/>
      </a:hlink>
      <a:folHlink>
        <a:srgbClr val="FD5F0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6B64BE2-F595-4946-AF15-0353DB6B8651}" vid="{D0855C70-FD0E-FD48-A944-8B288444371C}"/>
    </a:ext>
  </a:extLst>
</a:theme>
</file>

<file path=ppt/theme/theme4.xml><?xml version="1.0" encoding="utf-8"?>
<a:theme xmlns:a="http://schemas.openxmlformats.org/drawingml/2006/main" name="1_Master Dark">
  <a:themeElements>
    <a:clrScheme name="Custom 1">
      <a:dk1>
        <a:srgbClr val="231E28"/>
      </a:dk1>
      <a:lt1>
        <a:srgbClr val="EEEEEE"/>
      </a:lt1>
      <a:dk2>
        <a:srgbClr val="4E4B54"/>
      </a:dk2>
      <a:lt2>
        <a:srgbClr val="FFFFFF"/>
      </a:lt2>
      <a:accent1>
        <a:srgbClr val="FD5F07"/>
      </a:accent1>
      <a:accent2>
        <a:srgbClr val="00ADC6"/>
      </a:accent2>
      <a:accent3>
        <a:srgbClr val="F5AE45"/>
      </a:accent3>
      <a:accent4>
        <a:srgbClr val="4FCAC4"/>
      </a:accent4>
      <a:accent5>
        <a:srgbClr val="FF8279"/>
      </a:accent5>
      <a:accent6>
        <a:srgbClr val="9BD480"/>
      </a:accent6>
      <a:hlink>
        <a:srgbClr val="FD5F07"/>
      </a:hlink>
      <a:folHlink>
        <a:srgbClr val="FD5F0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E41963C8-EAE1-1A4B-807E-278549E0810F}" vid="{240BF4E9-D58C-4143-895B-14DF6692AAC0}"/>
    </a:ext>
  </a:extLst>
</a:theme>
</file>

<file path=ppt/theme/theme5.xml><?xml version="1.0" encoding="utf-8"?>
<a:theme xmlns:a="http://schemas.openxmlformats.org/drawingml/2006/main" name="2_Master Dark">
  <a:themeElements>
    <a:clrScheme name="Custom 1">
      <a:dk1>
        <a:srgbClr val="231E28"/>
      </a:dk1>
      <a:lt1>
        <a:srgbClr val="EEEEEE"/>
      </a:lt1>
      <a:dk2>
        <a:srgbClr val="4E4B54"/>
      </a:dk2>
      <a:lt2>
        <a:srgbClr val="FFFFFF"/>
      </a:lt2>
      <a:accent1>
        <a:srgbClr val="FD5F07"/>
      </a:accent1>
      <a:accent2>
        <a:srgbClr val="00ADC6"/>
      </a:accent2>
      <a:accent3>
        <a:srgbClr val="F5AE45"/>
      </a:accent3>
      <a:accent4>
        <a:srgbClr val="4FCAC4"/>
      </a:accent4>
      <a:accent5>
        <a:srgbClr val="FF8279"/>
      </a:accent5>
      <a:accent6>
        <a:srgbClr val="9BD480"/>
      </a:accent6>
      <a:hlink>
        <a:srgbClr val="FD5F07"/>
      </a:hlink>
      <a:folHlink>
        <a:srgbClr val="FD5F0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rsistent Powerpoint Template-September" id="{A0F041C3-1EFB-6248-A0DB-794852E2FCCD}" vid="{168072E3-13FA-5A48-8B60-4B215F047D64}"/>
    </a:ext>
  </a:extLst>
</a:theme>
</file>

<file path=ppt/theme/theme6.xml><?xml version="1.0" encoding="utf-8"?>
<a:theme xmlns:a="http://schemas.openxmlformats.org/drawingml/2006/main" name="3_Master Dark">
  <a:themeElements>
    <a:clrScheme name="Custom 1">
      <a:dk1>
        <a:srgbClr val="231E28"/>
      </a:dk1>
      <a:lt1>
        <a:srgbClr val="EEEEEE"/>
      </a:lt1>
      <a:dk2>
        <a:srgbClr val="4E4B54"/>
      </a:dk2>
      <a:lt2>
        <a:srgbClr val="FFFFFF"/>
      </a:lt2>
      <a:accent1>
        <a:srgbClr val="FD5F07"/>
      </a:accent1>
      <a:accent2>
        <a:srgbClr val="00ADC6"/>
      </a:accent2>
      <a:accent3>
        <a:srgbClr val="F5AE45"/>
      </a:accent3>
      <a:accent4>
        <a:srgbClr val="4FCAC4"/>
      </a:accent4>
      <a:accent5>
        <a:srgbClr val="FF8279"/>
      </a:accent5>
      <a:accent6>
        <a:srgbClr val="9BD480"/>
      </a:accent6>
      <a:hlink>
        <a:srgbClr val="FD5F07"/>
      </a:hlink>
      <a:folHlink>
        <a:srgbClr val="FD5F0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rsistent Powerpoint Template-September" id="{A0F041C3-1EFB-6248-A0DB-794852E2FCCD}" vid="{168072E3-13FA-5A48-8B60-4B215F047D64}"/>
    </a:ext>
  </a:extLst>
</a:theme>
</file>

<file path=ppt/theme/theme7.xml><?xml version="1.0" encoding="utf-8"?>
<a:theme xmlns:a="http://schemas.openxmlformats.org/drawingml/2006/main" name="4_Master Dark">
  <a:themeElements>
    <a:clrScheme name="Custom 1">
      <a:dk1>
        <a:srgbClr val="231E28"/>
      </a:dk1>
      <a:lt1>
        <a:srgbClr val="EEEEEE"/>
      </a:lt1>
      <a:dk2>
        <a:srgbClr val="4E4B54"/>
      </a:dk2>
      <a:lt2>
        <a:srgbClr val="FFFFFF"/>
      </a:lt2>
      <a:accent1>
        <a:srgbClr val="FD5F07"/>
      </a:accent1>
      <a:accent2>
        <a:srgbClr val="00ADC6"/>
      </a:accent2>
      <a:accent3>
        <a:srgbClr val="F5AE45"/>
      </a:accent3>
      <a:accent4>
        <a:srgbClr val="4FCAC4"/>
      </a:accent4>
      <a:accent5>
        <a:srgbClr val="FF8279"/>
      </a:accent5>
      <a:accent6>
        <a:srgbClr val="9BD480"/>
      </a:accent6>
      <a:hlink>
        <a:srgbClr val="FD5F07"/>
      </a:hlink>
      <a:folHlink>
        <a:srgbClr val="FD5F0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rsistent Powerpoint Template August 2021" id="{CCF02153-813D-4178-B650-38778B52A079}" vid="{3A4E0CBF-F273-4F58-9BC1-E9A82AF38D48}"/>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9B713DE508804CBF841826B64FD5CC" ma:contentTypeVersion="19" ma:contentTypeDescription="Create a new document." ma:contentTypeScope="" ma:versionID="374d9dec5e28ebb1c9a21544a9f583ae">
  <xsd:schema xmlns:xsd="http://www.w3.org/2001/XMLSchema" xmlns:xs="http://www.w3.org/2001/XMLSchema" xmlns:p="http://schemas.microsoft.com/office/2006/metadata/properties" xmlns:ns1="http://schemas.microsoft.com/sharepoint/v3" xmlns:ns2="53b1f347-951b-481f-b1e9-fb86b289d5ee" xmlns:ns3="b3ba9164-78d7-4bc6-bde7-f54da3148c3f" targetNamespace="http://schemas.microsoft.com/office/2006/metadata/properties" ma:root="true" ma:fieldsID="e7973f316d640ad1ec65ed691498aa6b" ns1:_="" ns2:_="" ns3:_="">
    <xsd:import namespace="http://schemas.microsoft.com/sharepoint/v3"/>
    <xsd:import namespace="53b1f347-951b-481f-b1e9-fb86b289d5ee"/>
    <xsd:import namespace="b3ba9164-78d7-4bc6-bde7-f54da3148c3f"/>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Tags" minOccurs="0"/>
                <xsd:element ref="ns2:MediaServiceOCR" minOccurs="0"/>
                <xsd:element ref="ns2:MediaServiceDateTaken" minOccurs="0"/>
                <xsd:element ref="ns2:MediaServiceAutoKeyPoints" minOccurs="0"/>
                <xsd:element ref="ns2:MediaServiceKeyPoints" minOccurs="0"/>
                <xsd:element ref="ns2:MediaServiceLocation" minOccurs="0"/>
                <xsd:element ref="ns2:MediaLengthInSeconds" minOccurs="0"/>
                <xsd:element ref="ns2:Remark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b1f347-951b-481f-b1e9-fb86b289d5e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Remarks" ma:index="23" nillable="true" ma:displayName="Remarks" ma:description="Remarks" ma:format="Dropdown" ma:internalName="Remarks">
      <xsd:simpleType>
        <xsd:restriction base="dms:Text">
          <xsd:maxLength value="255"/>
        </xsd:restrictio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2e27964c-52e0-423c-8626-15299cdf639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3ba9164-78d7-4bc6-bde7-f54da3148c3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6" nillable="true" ma:displayName="Taxonomy Catch All Column" ma:hidden="true" ma:list="{e6d6b7d4-a8fd-4ae6-bc9a-5362521c3e44}" ma:internalName="TaxCatchAll" ma:showField="CatchAllData" ma:web="b3ba9164-78d7-4bc6-bde7-f54da3148c3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Remarks xmlns="53b1f347-951b-481f-b1e9-fb86b289d5ee" xsi:nil="true"/>
    <TaxCatchAll xmlns="b3ba9164-78d7-4bc6-bde7-f54da3148c3f" xsi:nil="true"/>
    <lcf76f155ced4ddcb4097134ff3c332f xmlns="53b1f347-951b-481f-b1e9-fb86b289d5ee">
      <Terms xmlns="http://schemas.microsoft.com/office/infopath/2007/PartnerControls"/>
    </lcf76f155ced4ddcb4097134ff3c332f>
    <SharedWithUsers xmlns="b3ba9164-78d7-4bc6-bde7-f54da3148c3f">
      <UserInfo>
        <DisplayName>Gopal Sharma</DisplayName>
        <AccountId>1973</AccountId>
        <AccountType/>
      </UserInfo>
      <UserInfo>
        <DisplayName>Mehdi Nahvi</DisplayName>
        <AccountId>1831</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C38606-5479-46B0-83C2-EBA84112E214}">
  <ds:schemaRefs>
    <ds:schemaRef ds:uri="53b1f347-951b-481f-b1e9-fb86b289d5ee"/>
    <ds:schemaRef ds:uri="b3ba9164-78d7-4bc6-bde7-f54da3148c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53B715E-4007-4AA4-8946-0B4A181E7C5C}">
  <ds:schemaRefs>
    <ds:schemaRef ds:uri="http://schemas.microsoft.com/office/2006/documentManagement/types"/>
    <ds:schemaRef ds:uri="b3ba9164-78d7-4bc6-bde7-f54da3148c3f"/>
    <ds:schemaRef ds:uri="http://purl.org/dc/elements/1.1/"/>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http://purl.org/dc/terms/"/>
    <ds:schemaRef ds:uri="53b1f347-951b-481f-b1e9-fb86b289d5ee"/>
    <ds:schemaRef ds:uri="http://schemas.microsoft.com/sharepoint/v3"/>
    <ds:schemaRef ds:uri="http://purl.org/dc/dcmitype/"/>
  </ds:schemaRefs>
</ds:datastoreItem>
</file>

<file path=customXml/itemProps3.xml><?xml version="1.0" encoding="utf-8"?>
<ds:datastoreItem xmlns:ds="http://schemas.openxmlformats.org/officeDocument/2006/customXml" ds:itemID="{5BC707C3-AC84-4CB9-9A63-E31BDB2098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649</TotalTime>
  <Words>361</Words>
  <Application>Microsoft Office PowerPoint</Application>
  <PresentationFormat>Widescreen</PresentationFormat>
  <Paragraphs>59</Paragraphs>
  <Slides>1</Slides>
  <Notes>0</Notes>
  <HiddenSlides>0</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1</vt:i4>
      </vt:variant>
    </vt:vector>
  </HeadingPairs>
  <TitlesOfParts>
    <vt:vector size="17" baseType="lpstr">
      <vt:lpstr>Arial</vt:lpstr>
      <vt:lpstr>Arial Black</vt:lpstr>
      <vt:lpstr>Calibri</vt:lpstr>
      <vt:lpstr>Calibri Light</vt:lpstr>
      <vt:lpstr>Courier New</vt:lpstr>
      <vt:lpstr>Georgia</vt:lpstr>
      <vt:lpstr>Open Sans</vt:lpstr>
      <vt:lpstr>System Font Regular</vt:lpstr>
      <vt:lpstr>Wingdings 2</vt:lpstr>
      <vt:lpstr>Master Dark</vt:lpstr>
      <vt:lpstr>Title and Content with Bullets</vt:lpstr>
      <vt:lpstr>3_Midnight Master_main</vt:lpstr>
      <vt:lpstr>1_Master Dark</vt:lpstr>
      <vt:lpstr>2_Master Dark</vt:lpstr>
      <vt:lpstr>3_Master Dark</vt:lpstr>
      <vt:lpstr>4_Master Dark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Piotr Gajos</dc:creator>
  <cp:lastModifiedBy>Sanskar Trivedi</cp:lastModifiedBy>
  <cp:revision>10</cp:revision>
  <cp:lastPrinted>2019-10-17T15:01:28Z</cp:lastPrinted>
  <dcterms:created xsi:type="dcterms:W3CDTF">2019-10-03T14:38:01Z</dcterms:created>
  <dcterms:modified xsi:type="dcterms:W3CDTF">2023-09-30T14:40:34Z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0x010100849B713DE508804CBF841826B64FD5CC</vt:lpwstr>
  </property>
  <property fmtid="{D5CDD505-2E9C-101B-9397-08002B2CF9AE}" pid="3" name="MediaServiceImageTags">
    <vt:lpwstr/>
  </property>
</Properties>
</file>