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
  </p:notesMasterIdLst>
  <p:handoutMasterIdLst>
    <p:handoutMasterId r:id="rId10"/>
  </p:handoutMasterIdLst>
  <p:sldIdLst>
    <p:sldId id="270" r:id="rId2"/>
    <p:sldId id="273" r:id="rId3"/>
    <p:sldId id="271" r:id="rId4"/>
    <p:sldId id="276" r:id="rId5"/>
    <p:sldId id="274" r:id="rId6"/>
    <p:sldId id="272" r:id="rId7"/>
    <p:sldId id="27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B25C6DF-E8C1-ED45-8203-01AB21139B73}">
          <p14:sldIdLst>
            <p14:sldId id="270"/>
            <p14:sldId id="273"/>
            <p14:sldId id="271"/>
            <p14:sldId id="276"/>
            <p14:sldId id="274"/>
            <p14:sldId id="272"/>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3"/>
    <p:restoredTop sz="94803"/>
  </p:normalViewPr>
  <p:slideViewPr>
    <p:cSldViewPr snapToGrid="0" snapToObjects="1">
      <p:cViewPr varScale="1">
        <p:scale>
          <a:sx n="83" d="100"/>
          <a:sy n="83" d="100"/>
        </p:scale>
        <p:origin x="50" y="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6" d="100"/>
          <a:sy n="86" d="100"/>
        </p:scale>
        <p:origin x="3928" y="2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AF26B8-499C-2044-A450-70D81D0399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a:t>
            </a:r>
          </a:p>
        </p:txBody>
      </p:sp>
      <p:sp>
        <p:nvSpPr>
          <p:cNvPr id="3" name="Date Placeholder 2">
            <a:extLst>
              <a:ext uri="{FF2B5EF4-FFF2-40B4-BE49-F238E27FC236}">
                <a16:creationId xmlns:a16="http://schemas.microsoft.com/office/drawing/2014/main" id="{6DE784F7-92C3-AB49-8EF7-29B8743B7E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D122C1-2B64-A942-B0A2-9446C21E99CB}" type="datetimeFigureOut">
              <a:rPr lang="en-US" smtClean="0"/>
              <a:t>4/3/2020</a:t>
            </a:fld>
            <a:endParaRPr lang="en-US"/>
          </a:p>
        </p:txBody>
      </p:sp>
      <p:sp>
        <p:nvSpPr>
          <p:cNvPr id="4" name="Footer Placeholder 3">
            <a:extLst>
              <a:ext uri="{FF2B5EF4-FFF2-40B4-BE49-F238E27FC236}">
                <a16:creationId xmlns:a16="http://schemas.microsoft.com/office/drawing/2014/main" id="{DA7DF641-14A9-614E-8854-1A0A8F5C4D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04C3471-6077-D545-B5F5-30BA65A4CB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B1E5F0-2F99-904B-AD22-602CB884E9A2}" type="slidenum">
              <a:rPr lang="en-US" smtClean="0"/>
              <a:t>‹#›</a:t>
            </a:fld>
            <a:endParaRPr lang="en-US"/>
          </a:p>
        </p:txBody>
      </p:sp>
    </p:spTree>
    <p:extLst>
      <p:ext uri="{BB962C8B-B14F-4D97-AF65-F5344CB8AC3E}">
        <p14:creationId xmlns:p14="http://schemas.microsoft.com/office/powerpoint/2010/main" val="232720938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0B743-187C-4F4D-9D5F-B4A900799D4C}" type="datetimeFigureOut">
              <a:rPr lang="en-US" smtClean="0"/>
              <a:t>4/3/2020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20518-34BD-7941-8092-9FD6283D9CC7}" type="slidenum">
              <a:rPr lang="en-US" smtClean="0"/>
              <a:t>‹#›</a:t>
            </a:fld>
            <a:endParaRPr lang="en-US"/>
          </a:p>
        </p:txBody>
      </p:sp>
    </p:spTree>
    <p:extLst>
      <p:ext uri="{BB962C8B-B14F-4D97-AF65-F5344CB8AC3E}">
        <p14:creationId xmlns:p14="http://schemas.microsoft.com/office/powerpoint/2010/main" val="40720223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Causes Turbidity?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Organisms like phytoplankton can contribute to turbidity in open water. Erosion and effluent from highly urbanized zones contribute to the turbidity of waters in those areas. Construction, mining and agriculture, disturb the soil and can lead to raised levels of sediment which run off into waterways during storms. Storm water from paved surfaces like roads, bridges and parking lots also contribute to turbidity.</a:t>
            </a:r>
          </a:p>
        </p:txBody>
      </p:sp>
      <p:sp>
        <p:nvSpPr>
          <p:cNvPr id="4" name="Header Placeholder 3"/>
          <p:cNvSpPr>
            <a:spLocks noGrp="1"/>
          </p:cNvSpPr>
          <p:nvPr>
            <p:ph type="hdr" sz="quarter"/>
          </p:nvPr>
        </p:nvSpPr>
        <p:spPr/>
        <p:txBody>
          <a:bodyPr/>
          <a:lstStyle/>
          <a:p>
            <a:r>
              <a:rPr lang="en-US"/>
              <a:t>test </a:t>
            </a:r>
          </a:p>
        </p:txBody>
      </p:sp>
      <p:sp>
        <p:nvSpPr>
          <p:cNvPr id="5" name="Slide Number Placeholder 4"/>
          <p:cNvSpPr>
            <a:spLocks noGrp="1"/>
          </p:cNvSpPr>
          <p:nvPr>
            <p:ph type="sldNum" sz="quarter" idx="5"/>
          </p:nvPr>
        </p:nvSpPr>
        <p:spPr/>
        <p:txBody>
          <a:bodyPr/>
          <a:lstStyle/>
          <a:p>
            <a:fld id="{76820518-34BD-7941-8092-9FD6283D9CC7}" type="slidenum">
              <a:rPr lang="en-US" smtClean="0"/>
              <a:t>2</a:t>
            </a:fld>
            <a:endParaRPr lang="en-US"/>
          </a:p>
        </p:txBody>
      </p:sp>
    </p:spTree>
    <p:extLst>
      <p:ext uri="{BB962C8B-B14F-4D97-AF65-F5344CB8AC3E}">
        <p14:creationId xmlns:p14="http://schemas.microsoft.com/office/powerpoint/2010/main" val="350591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test </a:t>
            </a:r>
          </a:p>
        </p:txBody>
      </p:sp>
      <p:sp>
        <p:nvSpPr>
          <p:cNvPr id="5" name="Slide Number Placeholder 4"/>
          <p:cNvSpPr>
            <a:spLocks noGrp="1"/>
          </p:cNvSpPr>
          <p:nvPr>
            <p:ph type="sldNum" sz="quarter" idx="5"/>
          </p:nvPr>
        </p:nvSpPr>
        <p:spPr/>
        <p:txBody>
          <a:bodyPr/>
          <a:lstStyle/>
          <a:p>
            <a:fld id="{76820518-34BD-7941-8092-9FD6283D9CC7}" type="slidenum">
              <a:rPr lang="en-US" smtClean="0"/>
              <a:t>3</a:t>
            </a:fld>
            <a:endParaRPr lang="en-US"/>
          </a:p>
        </p:txBody>
      </p:sp>
    </p:spTree>
    <p:extLst>
      <p:ext uri="{BB962C8B-B14F-4D97-AF65-F5344CB8AC3E}">
        <p14:creationId xmlns:p14="http://schemas.microsoft.com/office/powerpoint/2010/main" val="42391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test </a:t>
            </a:r>
          </a:p>
        </p:txBody>
      </p:sp>
      <p:sp>
        <p:nvSpPr>
          <p:cNvPr id="5" name="Slide Number Placeholder 4"/>
          <p:cNvSpPr>
            <a:spLocks noGrp="1"/>
          </p:cNvSpPr>
          <p:nvPr>
            <p:ph type="sldNum" sz="quarter" idx="5"/>
          </p:nvPr>
        </p:nvSpPr>
        <p:spPr/>
        <p:txBody>
          <a:bodyPr/>
          <a:lstStyle/>
          <a:p>
            <a:fld id="{76820518-34BD-7941-8092-9FD6283D9CC7}" type="slidenum">
              <a:rPr lang="en-US" smtClean="0"/>
              <a:t>6</a:t>
            </a:fld>
            <a:endParaRPr lang="en-US"/>
          </a:p>
        </p:txBody>
      </p:sp>
    </p:spTree>
    <p:extLst>
      <p:ext uri="{BB962C8B-B14F-4D97-AF65-F5344CB8AC3E}">
        <p14:creationId xmlns:p14="http://schemas.microsoft.com/office/powerpoint/2010/main" val="260975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3/26/20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2009F-4C4A-E44A-A92A-7E17947581D0}" type="slidenum">
              <a:rPr lang="en-US" smtClean="0"/>
              <a:t>‹#›</a:t>
            </a:fld>
            <a:endParaRPr lang="en-US"/>
          </a:p>
        </p:txBody>
      </p:sp>
    </p:spTree>
    <p:extLst>
      <p:ext uri="{BB962C8B-B14F-4D97-AF65-F5344CB8AC3E}">
        <p14:creationId xmlns:p14="http://schemas.microsoft.com/office/powerpoint/2010/main" val="320706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3/26/20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2009F-4C4A-E44A-A92A-7E17947581D0}" type="slidenum">
              <a:rPr lang="en-US" smtClean="0"/>
              <a:t>‹#›</a:t>
            </a:fld>
            <a:endParaRPr lang="en-US"/>
          </a:p>
        </p:txBody>
      </p:sp>
    </p:spTree>
    <p:extLst>
      <p:ext uri="{BB962C8B-B14F-4D97-AF65-F5344CB8AC3E}">
        <p14:creationId xmlns:p14="http://schemas.microsoft.com/office/powerpoint/2010/main" val="300716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3/26/20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2009F-4C4A-E44A-A92A-7E17947581D0}" type="slidenum">
              <a:rPr lang="en-US" smtClean="0"/>
              <a:t>‹#›</a:t>
            </a:fld>
            <a:endParaRPr lang="en-US"/>
          </a:p>
        </p:txBody>
      </p:sp>
    </p:spTree>
    <p:extLst>
      <p:ext uri="{BB962C8B-B14F-4D97-AF65-F5344CB8AC3E}">
        <p14:creationId xmlns:p14="http://schemas.microsoft.com/office/powerpoint/2010/main" val="26606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br>
              <a:rPr lang="en-US" dirty="0"/>
            </a:br>
            <a:endParaRPr lang="en-US" dirty="0"/>
          </a:p>
        </p:txBody>
      </p:sp>
      <p:sp>
        <p:nvSpPr>
          <p:cNvPr id="3" name="Content Placeholder 2"/>
          <p:cNvSpPr>
            <a:spLocks noGrp="1"/>
          </p:cNvSpPr>
          <p:nvPr>
            <p:ph idx="1"/>
          </p:nvPr>
        </p:nvSpPr>
        <p:spPr/>
        <p:txBody>
          <a:bodyPr/>
          <a:lstStyle/>
          <a:p>
            <a:pPr lvl="0"/>
            <a:endParaRPr lang="en-US" dirty="0"/>
          </a:p>
        </p:txBody>
      </p:sp>
      <p:sp>
        <p:nvSpPr>
          <p:cNvPr id="4" name="Date Placeholder 3"/>
          <p:cNvSpPr>
            <a:spLocks noGrp="1"/>
          </p:cNvSpPr>
          <p:nvPr>
            <p:ph type="dt" sz="half" idx="10"/>
          </p:nvPr>
        </p:nvSpPr>
        <p:spPr/>
        <p:txBody>
          <a:bodyPr/>
          <a:lstStyle/>
          <a:p>
            <a:r>
              <a:rPr lang="en-US"/>
              <a:t>3/26/20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2009F-4C4A-E44A-A92A-7E17947581D0}" type="slidenum">
              <a:rPr lang="en-US" smtClean="0"/>
              <a:t>‹#›</a:t>
            </a:fld>
            <a:endParaRPr lang="en-US"/>
          </a:p>
        </p:txBody>
      </p:sp>
      <p:pic>
        <p:nvPicPr>
          <p:cNvPr id="7" name="Picture 6">
            <a:extLst>
              <a:ext uri="{FF2B5EF4-FFF2-40B4-BE49-F238E27FC236}">
                <a16:creationId xmlns:a16="http://schemas.microsoft.com/office/drawing/2014/main" id="{AB957AA4-B44F-5B4E-B0E3-65D1F09E997F}"/>
              </a:ext>
            </a:extLst>
          </p:cNvPr>
          <p:cNvPicPr>
            <a:picLocks noChangeAspect="1"/>
          </p:cNvPicPr>
          <p:nvPr userDrawn="1"/>
        </p:nvPicPr>
        <p:blipFill>
          <a:blip r:embed="rId2"/>
          <a:stretch>
            <a:fillRect/>
          </a:stretch>
        </p:blipFill>
        <p:spPr>
          <a:xfrm>
            <a:off x="1053171" y="631032"/>
            <a:ext cx="2717800" cy="736600"/>
          </a:xfrm>
          <a:prstGeom prst="rect">
            <a:avLst/>
          </a:prstGeom>
        </p:spPr>
      </p:pic>
    </p:spTree>
    <p:extLst>
      <p:ext uri="{BB962C8B-B14F-4D97-AF65-F5344CB8AC3E}">
        <p14:creationId xmlns:p14="http://schemas.microsoft.com/office/powerpoint/2010/main" val="394161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3/26/20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2009F-4C4A-E44A-A92A-7E17947581D0}" type="slidenum">
              <a:rPr lang="en-US" smtClean="0"/>
              <a:t>‹#›</a:t>
            </a:fld>
            <a:endParaRPr lang="en-US"/>
          </a:p>
        </p:txBody>
      </p:sp>
    </p:spTree>
    <p:extLst>
      <p:ext uri="{BB962C8B-B14F-4D97-AF65-F5344CB8AC3E}">
        <p14:creationId xmlns:p14="http://schemas.microsoft.com/office/powerpoint/2010/main" val="59013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3/26/20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2009F-4C4A-E44A-A92A-7E17947581D0}" type="slidenum">
              <a:rPr lang="en-US" smtClean="0"/>
              <a:t>‹#›</a:t>
            </a:fld>
            <a:endParaRPr lang="en-US"/>
          </a:p>
        </p:txBody>
      </p:sp>
    </p:spTree>
    <p:extLst>
      <p:ext uri="{BB962C8B-B14F-4D97-AF65-F5344CB8AC3E}">
        <p14:creationId xmlns:p14="http://schemas.microsoft.com/office/powerpoint/2010/main" val="170168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3/26/20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2009F-4C4A-E44A-A92A-7E17947581D0}" type="slidenum">
              <a:rPr lang="en-US" smtClean="0"/>
              <a:t>‹#›</a:t>
            </a:fld>
            <a:endParaRPr lang="en-US"/>
          </a:p>
        </p:txBody>
      </p:sp>
    </p:spTree>
    <p:extLst>
      <p:ext uri="{BB962C8B-B14F-4D97-AF65-F5344CB8AC3E}">
        <p14:creationId xmlns:p14="http://schemas.microsoft.com/office/powerpoint/2010/main" val="89576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3/26/20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2009F-4C4A-E44A-A92A-7E17947581D0}" type="slidenum">
              <a:rPr lang="en-US" smtClean="0"/>
              <a:t>‹#›</a:t>
            </a:fld>
            <a:endParaRPr lang="en-US"/>
          </a:p>
        </p:txBody>
      </p:sp>
    </p:spTree>
    <p:extLst>
      <p:ext uri="{BB962C8B-B14F-4D97-AF65-F5344CB8AC3E}">
        <p14:creationId xmlns:p14="http://schemas.microsoft.com/office/powerpoint/2010/main" val="56194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3/26/20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2009F-4C4A-E44A-A92A-7E17947581D0}" type="slidenum">
              <a:rPr lang="en-US" smtClean="0"/>
              <a:t>‹#›</a:t>
            </a:fld>
            <a:endParaRPr lang="en-US"/>
          </a:p>
        </p:txBody>
      </p:sp>
    </p:spTree>
    <p:extLst>
      <p:ext uri="{BB962C8B-B14F-4D97-AF65-F5344CB8AC3E}">
        <p14:creationId xmlns:p14="http://schemas.microsoft.com/office/powerpoint/2010/main" val="33715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3/26/20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2009F-4C4A-E44A-A92A-7E17947581D0}" type="slidenum">
              <a:rPr lang="en-US" smtClean="0"/>
              <a:t>‹#›</a:t>
            </a:fld>
            <a:endParaRPr lang="en-US"/>
          </a:p>
        </p:txBody>
      </p:sp>
    </p:spTree>
    <p:extLst>
      <p:ext uri="{BB962C8B-B14F-4D97-AF65-F5344CB8AC3E}">
        <p14:creationId xmlns:p14="http://schemas.microsoft.com/office/powerpoint/2010/main" val="414844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3/26/20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2009F-4C4A-E44A-A92A-7E17947581D0}" type="slidenum">
              <a:rPr lang="en-US" smtClean="0"/>
              <a:t>‹#›</a:t>
            </a:fld>
            <a:endParaRPr lang="en-US"/>
          </a:p>
        </p:txBody>
      </p:sp>
    </p:spTree>
    <p:extLst>
      <p:ext uri="{BB962C8B-B14F-4D97-AF65-F5344CB8AC3E}">
        <p14:creationId xmlns:p14="http://schemas.microsoft.com/office/powerpoint/2010/main" val="176910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43000">
              <a:schemeClr val="accent1">
                <a:lumMod val="0"/>
                <a:lumOff val="100000"/>
              </a:schemeClr>
            </a:gs>
            <a:gs pos="89000">
              <a:schemeClr val="accent1">
                <a:lumMod val="100000"/>
                <a:alpha val="9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3/26/20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2009F-4C4A-E44A-A92A-7E17947581D0}" type="slidenum">
              <a:rPr lang="en-US" smtClean="0"/>
              <a:t>‹#›</a:t>
            </a:fld>
            <a:endParaRPr lang="en-US"/>
          </a:p>
        </p:txBody>
      </p:sp>
      <p:sp>
        <p:nvSpPr>
          <p:cNvPr id="8" name="Rectangle 7">
            <a:extLst>
              <a:ext uri="{FF2B5EF4-FFF2-40B4-BE49-F238E27FC236}">
                <a16:creationId xmlns:a16="http://schemas.microsoft.com/office/drawing/2014/main" id="{F110050B-6DED-AC43-B766-EBEC754EBD87}"/>
              </a:ext>
            </a:extLst>
          </p:cNvPr>
          <p:cNvSpPr/>
          <p:nvPr userDrawn="1"/>
        </p:nvSpPr>
        <p:spPr>
          <a:xfrm>
            <a:off x="838200" y="253303"/>
            <a:ext cx="4648200" cy="132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4DD036-8421-F943-B5F6-097AF04F8530}"/>
              </a:ext>
            </a:extLst>
          </p:cNvPr>
          <p:cNvPicPr>
            <a:picLocks noChangeAspect="1"/>
          </p:cNvPicPr>
          <p:nvPr userDrawn="1"/>
        </p:nvPicPr>
        <p:blipFill>
          <a:blip r:embed="rId13"/>
          <a:stretch>
            <a:fillRect/>
          </a:stretch>
        </p:blipFill>
        <p:spPr>
          <a:xfrm>
            <a:off x="863600" y="529877"/>
            <a:ext cx="2717800" cy="736600"/>
          </a:xfrm>
          <a:prstGeom prst="rect">
            <a:avLst/>
          </a:prstGeom>
        </p:spPr>
      </p:pic>
    </p:spTree>
    <p:extLst>
      <p:ext uri="{BB962C8B-B14F-4D97-AF65-F5344CB8AC3E}">
        <p14:creationId xmlns:p14="http://schemas.microsoft.com/office/powerpoint/2010/main" val="42809353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1E49-D96B-EB40-B2DC-30FCA55DB1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738439-7278-C247-865A-035D6CAEF5B5}"/>
              </a:ext>
            </a:extLst>
          </p:cNvPr>
          <p:cNvSpPr>
            <a:spLocks noGrp="1"/>
          </p:cNvSpPr>
          <p:nvPr>
            <p:ph idx="1"/>
          </p:nvPr>
        </p:nvSpPr>
        <p:spPr/>
        <p:txBody>
          <a:bodyPr/>
          <a:lstStyle/>
          <a:p>
            <a:pPr marL="0" indent="0">
              <a:buNone/>
            </a:pPr>
            <a:endParaRPr lang="en-US" dirty="0"/>
          </a:p>
          <a:p>
            <a:pPr marL="0" indent="0">
              <a:buNone/>
            </a:pPr>
            <a:r>
              <a:rPr lang="en-US" dirty="0"/>
              <a:t>Data analysis of the following:</a:t>
            </a:r>
          </a:p>
          <a:p>
            <a:pPr marL="0" indent="0">
              <a:buNone/>
            </a:pPr>
            <a:endParaRPr lang="en-US" dirty="0"/>
          </a:p>
          <a:p>
            <a:pPr marL="514350" indent="-514350">
              <a:buAutoNum type="arabicParenR"/>
            </a:pPr>
            <a:r>
              <a:rPr lang="en-US" dirty="0">
                <a:highlight>
                  <a:srgbClr val="FFFF00"/>
                </a:highlight>
              </a:rPr>
              <a:t>Turbidity</a:t>
            </a:r>
          </a:p>
          <a:p>
            <a:pPr marL="514350" indent="-514350">
              <a:buAutoNum type="arabicParenR"/>
            </a:pPr>
            <a:r>
              <a:rPr lang="en-US" dirty="0"/>
              <a:t>Wave Height </a:t>
            </a:r>
          </a:p>
          <a:p>
            <a:pPr marL="514350" indent="-514350">
              <a:buAutoNum type="arabicParenR"/>
            </a:pPr>
            <a:r>
              <a:rPr lang="en-US" dirty="0"/>
              <a:t>Temperature</a:t>
            </a:r>
          </a:p>
          <a:p>
            <a:pPr marL="514350" indent="-514350">
              <a:buAutoNum type="arabicParenR"/>
            </a:pPr>
            <a:r>
              <a:rPr lang="en-US" dirty="0"/>
              <a:t>E. Coli</a:t>
            </a:r>
          </a:p>
        </p:txBody>
      </p:sp>
    </p:spTree>
    <p:extLst>
      <p:ext uri="{BB962C8B-B14F-4D97-AF65-F5344CB8AC3E}">
        <p14:creationId xmlns:p14="http://schemas.microsoft.com/office/powerpoint/2010/main" val="4286900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F3E4-0EFB-4736-8960-3AE404F34E9F}"/>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101A0538-6009-4555-A468-047FF18FA7E3}"/>
              </a:ext>
            </a:extLst>
          </p:cNvPr>
          <p:cNvPicPr>
            <a:picLocks noGrp="1" noChangeAspect="1"/>
          </p:cNvPicPr>
          <p:nvPr>
            <p:ph idx="1"/>
          </p:nvPr>
        </p:nvPicPr>
        <p:blipFill>
          <a:blip r:embed="rId3"/>
          <a:stretch>
            <a:fillRect/>
          </a:stretch>
        </p:blipFill>
        <p:spPr>
          <a:xfrm>
            <a:off x="2114577" y="2351314"/>
            <a:ext cx="8352486" cy="2220686"/>
          </a:xfrm>
        </p:spPr>
      </p:pic>
    </p:spTree>
    <p:extLst>
      <p:ext uri="{BB962C8B-B14F-4D97-AF65-F5344CB8AC3E}">
        <p14:creationId xmlns:p14="http://schemas.microsoft.com/office/powerpoint/2010/main" val="286828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B281-4103-4808-8C68-6A7AAD07E6FD}"/>
              </a:ext>
            </a:extLst>
          </p:cNvPr>
          <p:cNvSpPr>
            <a:spLocks noGrp="1"/>
          </p:cNvSpPr>
          <p:nvPr>
            <p:ph type="ctrTitle"/>
          </p:nvPr>
        </p:nvSpPr>
        <p:spPr>
          <a:xfrm>
            <a:off x="1524000" y="886409"/>
            <a:ext cx="9144000" cy="886408"/>
          </a:xfrm>
        </p:spPr>
        <p:txBody>
          <a:bodyPr>
            <a:normAutofit fontScale="90000"/>
          </a:bodyPr>
          <a:lstStyle/>
          <a:p>
            <a:r>
              <a:rPr lang="en-US" dirty="0"/>
              <a:t>TURBIDITY</a:t>
            </a:r>
          </a:p>
        </p:txBody>
      </p:sp>
      <p:sp>
        <p:nvSpPr>
          <p:cNvPr id="3" name="Subtitle 2">
            <a:extLst>
              <a:ext uri="{FF2B5EF4-FFF2-40B4-BE49-F238E27FC236}">
                <a16:creationId xmlns:a16="http://schemas.microsoft.com/office/drawing/2014/main" id="{B77378F7-197B-4B1C-B3CE-BCE5D310A6C4}"/>
              </a:ext>
            </a:extLst>
          </p:cNvPr>
          <p:cNvSpPr>
            <a:spLocks noGrp="1"/>
          </p:cNvSpPr>
          <p:nvPr>
            <p:ph type="subTitle" idx="1"/>
          </p:nvPr>
        </p:nvSpPr>
        <p:spPr>
          <a:xfrm>
            <a:off x="1524000" y="2486608"/>
            <a:ext cx="9144000" cy="3755572"/>
          </a:xfrm>
        </p:spPr>
        <p:txBody>
          <a:bodyPr/>
          <a:lstStyle/>
          <a:p>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E1011E3D-0F40-4FB5-9889-F8FC73884FD5}"/>
              </a:ext>
            </a:extLst>
          </p:cNvPr>
          <p:cNvPicPr>
            <a:picLocks noChangeAspect="1"/>
          </p:cNvPicPr>
          <p:nvPr/>
        </p:nvPicPr>
        <p:blipFill>
          <a:blip r:embed="rId3"/>
          <a:stretch>
            <a:fillRect/>
          </a:stretch>
        </p:blipFill>
        <p:spPr>
          <a:xfrm>
            <a:off x="2832452" y="1974704"/>
            <a:ext cx="6527096" cy="4233277"/>
          </a:xfrm>
          <a:prstGeom prst="rect">
            <a:avLst/>
          </a:prstGeom>
        </p:spPr>
      </p:pic>
    </p:spTree>
    <p:extLst>
      <p:ext uri="{BB962C8B-B14F-4D97-AF65-F5344CB8AC3E}">
        <p14:creationId xmlns:p14="http://schemas.microsoft.com/office/powerpoint/2010/main" val="121376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8A74-F8C2-470B-89E7-52B3FE196485}"/>
              </a:ext>
            </a:extLst>
          </p:cNvPr>
          <p:cNvSpPr>
            <a:spLocks noGrp="1"/>
          </p:cNvSpPr>
          <p:nvPr>
            <p:ph type="ctrTitle"/>
          </p:nvPr>
        </p:nvSpPr>
        <p:spPr/>
        <p:txBody>
          <a:bodyPr/>
          <a:lstStyle/>
          <a:p>
            <a:r>
              <a:rPr lang="en-US" dirty="0"/>
              <a:t>Add 2014/2015</a:t>
            </a:r>
          </a:p>
        </p:txBody>
      </p:sp>
      <p:sp>
        <p:nvSpPr>
          <p:cNvPr id="3" name="Subtitle 2">
            <a:extLst>
              <a:ext uri="{FF2B5EF4-FFF2-40B4-BE49-F238E27FC236}">
                <a16:creationId xmlns:a16="http://schemas.microsoft.com/office/drawing/2014/main" id="{4270742B-DDA1-4835-ABA2-C53066FCFD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047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1E49-D96B-EB40-B2DC-30FCA55DB1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738439-7278-C247-865A-035D6CAEF5B5}"/>
              </a:ext>
            </a:extLst>
          </p:cNvPr>
          <p:cNvSpPr>
            <a:spLocks noGrp="1"/>
          </p:cNvSpPr>
          <p:nvPr>
            <p:ph idx="1"/>
          </p:nvPr>
        </p:nvSpPr>
        <p:spPr/>
        <p:txBody>
          <a:bodyPr/>
          <a:lstStyle/>
          <a:p>
            <a:pPr marL="0" indent="0">
              <a:buNone/>
            </a:pPr>
            <a:endParaRPr lang="en-US" dirty="0"/>
          </a:p>
          <a:p>
            <a:pPr marL="0" indent="0">
              <a:buNone/>
            </a:pPr>
            <a:r>
              <a:rPr lang="en-US" dirty="0"/>
              <a:t>Data analysis of the following:</a:t>
            </a:r>
          </a:p>
          <a:p>
            <a:pPr marL="0" indent="0">
              <a:buNone/>
            </a:pPr>
            <a:endParaRPr lang="en-US" dirty="0"/>
          </a:p>
          <a:p>
            <a:pPr marL="514350" indent="-514350">
              <a:buAutoNum type="arabicParenR"/>
            </a:pPr>
            <a:r>
              <a:rPr lang="en-US" dirty="0"/>
              <a:t>Turbidity</a:t>
            </a:r>
          </a:p>
          <a:p>
            <a:pPr marL="514350" indent="-514350">
              <a:buAutoNum type="arabicParenR"/>
            </a:pPr>
            <a:r>
              <a:rPr lang="en-US" dirty="0">
                <a:highlight>
                  <a:srgbClr val="FFFF00"/>
                </a:highlight>
              </a:rPr>
              <a:t>Wave Height </a:t>
            </a:r>
          </a:p>
          <a:p>
            <a:pPr marL="514350" indent="-514350">
              <a:buAutoNum type="arabicParenR"/>
            </a:pPr>
            <a:r>
              <a:rPr lang="en-US" dirty="0"/>
              <a:t>Temperature</a:t>
            </a:r>
          </a:p>
          <a:p>
            <a:pPr marL="514350" indent="-514350">
              <a:buAutoNum type="arabicParenR"/>
            </a:pPr>
            <a:r>
              <a:rPr lang="en-US" dirty="0"/>
              <a:t>E. Coli</a:t>
            </a:r>
          </a:p>
        </p:txBody>
      </p:sp>
    </p:spTree>
    <p:extLst>
      <p:ext uri="{BB962C8B-B14F-4D97-AF65-F5344CB8AC3E}">
        <p14:creationId xmlns:p14="http://schemas.microsoft.com/office/powerpoint/2010/main" val="1574279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01A6-74A1-42B6-96DB-9584DB116B52}"/>
              </a:ext>
            </a:extLst>
          </p:cNvPr>
          <p:cNvSpPr>
            <a:spLocks noGrp="1"/>
          </p:cNvSpPr>
          <p:nvPr>
            <p:ph type="ctrTitle"/>
          </p:nvPr>
        </p:nvSpPr>
        <p:spPr>
          <a:xfrm>
            <a:off x="1524000" y="568570"/>
            <a:ext cx="9144000" cy="738554"/>
          </a:xfrm>
        </p:spPr>
        <p:txBody>
          <a:bodyPr>
            <a:normAutofit fontScale="90000"/>
          </a:bodyPr>
          <a:lstStyle/>
          <a:p>
            <a:r>
              <a:rPr lang="en-US" dirty="0"/>
              <a:t>Wave Height</a:t>
            </a:r>
          </a:p>
        </p:txBody>
      </p:sp>
      <p:pic>
        <p:nvPicPr>
          <p:cNvPr id="17" name="Picture 16">
            <a:extLst>
              <a:ext uri="{FF2B5EF4-FFF2-40B4-BE49-F238E27FC236}">
                <a16:creationId xmlns:a16="http://schemas.microsoft.com/office/drawing/2014/main" id="{B93CAAB3-EDE7-4CB3-8A0B-509076801107}"/>
              </a:ext>
            </a:extLst>
          </p:cNvPr>
          <p:cNvPicPr>
            <a:picLocks noChangeAspect="1"/>
          </p:cNvPicPr>
          <p:nvPr/>
        </p:nvPicPr>
        <p:blipFill>
          <a:blip r:embed="rId3"/>
          <a:stretch>
            <a:fillRect/>
          </a:stretch>
        </p:blipFill>
        <p:spPr>
          <a:xfrm>
            <a:off x="2332892" y="1764323"/>
            <a:ext cx="8106508" cy="4402016"/>
          </a:xfrm>
          <a:prstGeom prst="rect">
            <a:avLst/>
          </a:prstGeom>
        </p:spPr>
      </p:pic>
      <p:sp>
        <p:nvSpPr>
          <p:cNvPr id="3" name="Subtitle 2">
            <a:extLst>
              <a:ext uri="{FF2B5EF4-FFF2-40B4-BE49-F238E27FC236}">
                <a16:creationId xmlns:a16="http://schemas.microsoft.com/office/drawing/2014/main" id="{081FD494-A33A-481B-9F21-4456A584830C}"/>
              </a:ext>
            </a:extLst>
          </p:cNvPr>
          <p:cNvSpPr>
            <a:spLocks noGrp="1"/>
          </p:cNvSpPr>
          <p:nvPr>
            <p:ph type="subTitle" idx="1"/>
          </p:nvPr>
        </p:nvSpPr>
        <p:spPr>
          <a:xfrm>
            <a:off x="1524000" y="1952864"/>
            <a:ext cx="9144000" cy="4287112"/>
          </a:xfrm>
        </p:spPr>
        <p:txBody>
          <a:bodyPr/>
          <a:lstStyle/>
          <a:p>
            <a:endParaRPr lang="en-US" dirty="0"/>
          </a:p>
        </p:txBody>
      </p:sp>
    </p:spTree>
    <p:extLst>
      <p:ext uri="{BB962C8B-B14F-4D97-AF65-F5344CB8AC3E}">
        <p14:creationId xmlns:p14="http://schemas.microsoft.com/office/powerpoint/2010/main" val="413212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55CD-E959-4683-9128-FA3A8F12DEAD}"/>
              </a:ext>
            </a:extLst>
          </p:cNvPr>
          <p:cNvSpPr>
            <a:spLocks noGrp="1"/>
          </p:cNvSpPr>
          <p:nvPr>
            <p:ph type="ctrTitle"/>
          </p:nvPr>
        </p:nvSpPr>
        <p:spPr>
          <a:xfrm>
            <a:off x="1445885" y="249318"/>
            <a:ext cx="9144000" cy="2387600"/>
          </a:xfrm>
        </p:spPr>
        <p:txBody>
          <a:bodyPr/>
          <a:lstStyle/>
          <a:p>
            <a:r>
              <a:rPr lang="en-US" dirty="0"/>
              <a:t> </a:t>
            </a:r>
          </a:p>
        </p:txBody>
      </p:sp>
      <p:sp>
        <p:nvSpPr>
          <p:cNvPr id="3" name="Subtitle 2">
            <a:extLst>
              <a:ext uri="{FF2B5EF4-FFF2-40B4-BE49-F238E27FC236}">
                <a16:creationId xmlns:a16="http://schemas.microsoft.com/office/drawing/2014/main" id="{4EDBAC2E-EA12-4AC0-A7CF-F647EEBB4466}"/>
              </a:ext>
            </a:extLst>
          </p:cNvPr>
          <p:cNvSpPr>
            <a:spLocks noGrp="1"/>
          </p:cNvSpPr>
          <p:nvPr>
            <p:ph type="subTitle" idx="1"/>
          </p:nvPr>
        </p:nvSpPr>
        <p:spPr/>
        <p:txBody>
          <a:bodyPr/>
          <a:lstStyle/>
          <a:p>
            <a:endParaRPr lang="en-US" dirty="0"/>
          </a:p>
        </p:txBody>
      </p:sp>
      <p:sp>
        <p:nvSpPr>
          <p:cNvPr id="4" name="Title 1">
            <a:extLst>
              <a:ext uri="{FF2B5EF4-FFF2-40B4-BE49-F238E27FC236}">
                <a16:creationId xmlns:a16="http://schemas.microsoft.com/office/drawing/2014/main" id="{E2A9A651-C69C-4F4B-B765-7D0E96679974}"/>
              </a:ext>
            </a:extLst>
          </p:cNvPr>
          <p:cNvSpPr txBox="1">
            <a:spLocks/>
          </p:cNvSpPr>
          <p:nvPr/>
        </p:nvSpPr>
        <p:spPr>
          <a:xfrm>
            <a:off x="1676400" y="12747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Add 2014/2015</a:t>
            </a:r>
          </a:p>
        </p:txBody>
      </p:sp>
    </p:spTree>
    <p:extLst>
      <p:ext uri="{BB962C8B-B14F-4D97-AF65-F5344CB8AC3E}">
        <p14:creationId xmlns:p14="http://schemas.microsoft.com/office/powerpoint/2010/main" val="12361570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TotalTime>
  <Words>114</Words>
  <Application>Microsoft Office PowerPoint</Application>
  <PresentationFormat>Widescreen</PresentationFormat>
  <Paragraphs>27</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TURBIDITY</vt:lpstr>
      <vt:lpstr>Add 2014/2015</vt:lpstr>
      <vt:lpstr>PowerPoint Presentation</vt:lpstr>
      <vt:lpstr>Wave Height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dc:title>
  <dc:creator>Thomas Veeder</dc:creator>
  <cp:lastModifiedBy>Shasta Bell</cp:lastModifiedBy>
  <cp:revision>91</cp:revision>
  <dcterms:created xsi:type="dcterms:W3CDTF">2020-03-26T09:19:49Z</dcterms:created>
  <dcterms:modified xsi:type="dcterms:W3CDTF">2020-04-04T00:15:00Z</dcterms:modified>
</cp:coreProperties>
</file>