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1" r:id="rId6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1736e846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736e8469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g1736e8469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01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736e8469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62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36e846933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6e846933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" name="Google Shape;52;p13" descr="Text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-1946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fld>
            <a:endParaRPr sz="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0" y="2086950"/>
            <a:ext cx="91440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Proposta de Evolutivas</a:t>
            </a:r>
            <a:endParaRPr sz="5200"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72476099-0133-4101-98BA-0D090E814641}"/>
              </a:ext>
            </a:extLst>
          </p:cNvPr>
          <p:cNvSpPr txBox="1"/>
          <p:nvPr/>
        </p:nvSpPr>
        <p:spPr>
          <a:xfrm>
            <a:off x="-1" y="2999251"/>
            <a:ext cx="914400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Software Registro de Nomes</a:t>
            </a:r>
            <a:endParaRPr sz="30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553475"/>
            <a:ext cx="68685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Evolutivas </a:t>
            </a:r>
            <a:r>
              <a:rPr lang="pt-BR" sz="3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|</a:t>
            </a:r>
            <a:r>
              <a:rPr lang="pt-BR" sz="3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Por que contratar?</a:t>
            </a:r>
            <a:endParaRPr sz="3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98650" y="2969698"/>
            <a:ext cx="36917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5" name="Google Shape;104;p18">
            <a:extLst>
              <a:ext uri="{FF2B5EF4-FFF2-40B4-BE49-F238E27FC236}">
                <a16:creationId xmlns:a16="http://schemas.microsoft.com/office/drawing/2014/main" id="{F0925B25-E882-4660-AC6F-6C35C6EDCABF}"/>
              </a:ext>
            </a:extLst>
          </p:cNvPr>
          <p:cNvSpPr txBox="1"/>
          <p:nvPr/>
        </p:nvSpPr>
        <p:spPr>
          <a:xfrm>
            <a:off x="311225" y="1141408"/>
            <a:ext cx="768130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que podemos agregar ao software para que você, EBAC, possar ter ganhos expressivos em:</a:t>
            </a:r>
            <a:endParaRPr sz="1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104;p18">
            <a:extLst>
              <a:ext uri="{FF2B5EF4-FFF2-40B4-BE49-F238E27FC236}">
                <a16:creationId xmlns:a16="http://schemas.microsoft.com/office/drawing/2014/main" id="{D64C59CE-C674-4008-9727-43EC15A98A34}"/>
              </a:ext>
            </a:extLst>
          </p:cNvPr>
          <p:cNvSpPr txBox="1"/>
          <p:nvPr/>
        </p:nvSpPr>
        <p:spPr>
          <a:xfrm>
            <a:off x="311225" y="1944549"/>
            <a:ext cx="81723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Aumento da eficiência operacional;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indent="-171450"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Segurança dos dados em atendimento à LGPD – Lei Geral de Proteção de Dados Pessoais;</a:t>
            </a:r>
            <a:endParaRPr lang="pt-BR" sz="1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Gerar informações (operacionais, táticas e estratégicas) que promoverão alavancamento em diferentes áreas do negócio;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Dar subsídio para ações que resultarão em aumento de receitas!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" name="Google Shape;83;p16">
            <a:extLst>
              <a:ext uri="{FF2B5EF4-FFF2-40B4-BE49-F238E27FC236}">
                <a16:creationId xmlns:a16="http://schemas.microsoft.com/office/drawing/2014/main" id="{D7F328B8-7404-4BBA-BE52-7E8AAAEA28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4108" b="48822"/>
          <a:stretch/>
        </p:blipFill>
        <p:spPr>
          <a:xfrm>
            <a:off x="0" y="4779016"/>
            <a:ext cx="9144000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8361407" y="4872153"/>
            <a:ext cx="676500" cy="1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1" i="0" u="none" strike="noStrike" cap="none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2</a:t>
            </a:fld>
            <a:endParaRPr sz="800" b="1" i="0" u="none" strike="noStrike" cap="none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3;p16">
            <a:extLst>
              <a:ext uri="{FF2B5EF4-FFF2-40B4-BE49-F238E27FC236}">
                <a16:creationId xmlns:a16="http://schemas.microsoft.com/office/drawing/2014/main" id="{894BA49F-FF8B-4C17-A8FD-3FFD82FB92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4108" b="48822"/>
          <a:stretch/>
        </p:blipFill>
        <p:spPr>
          <a:xfrm>
            <a:off x="0" y="4779016"/>
            <a:ext cx="9144000" cy="36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 descr="Text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11225" y="1124830"/>
            <a:ext cx="8146975" cy="340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100"/>
              <a:buNone/>
              <a:defRPr sz="1000">
                <a:solidFill>
                  <a:schemeClr val="dk1"/>
                </a:solidFill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100" b="1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Backup de dados 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com implantação de políticas de </a:t>
            </a:r>
            <a:r>
              <a:rPr lang="pt-BR" sz="1100" b="1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segurança de software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pt-BR" sz="1100" dirty="0"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Conectividade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(o software atualmente é local) adicionando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 uma </a:t>
            </a:r>
            <a:r>
              <a:rPr lang="pt-BR" sz="1100" b="1" dirty="0">
                <a:latin typeface="Poppins" panose="00000500000000000000" pitchFamily="2" charset="0"/>
                <a:cs typeface="Poppins" panose="00000500000000000000" pitchFamily="2" charset="0"/>
              </a:rPr>
              <a:t>v</a:t>
            </a:r>
            <a:r>
              <a:rPr lang="pt-BR" sz="11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ersão Mobile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pt-BR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Criação de </a:t>
            </a:r>
            <a:r>
              <a:rPr lang="pt-BR" sz="11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usuário e senha 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 acesso individualizado;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pt-BR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mplementar a chamada de uma </a:t>
            </a:r>
            <a:r>
              <a:rPr lang="pt-BR" sz="11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senha de administrador 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 confirmar a </a:t>
            </a:r>
            <a:r>
              <a:rPr lang="pt-BR" sz="11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exclusão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 usuários inserindo o “</a:t>
            </a:r>
            <a:r>
              <a:rPr lang="pt-BR" sz="11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motivo da exclusão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”;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pt-BR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Relatórios operacionais</a:t>
            </a:r>
            <a:r>
              <a:rPr lang="pt-BR" sz="11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pt-BR" sz="1100" dirty="0" err="1">
                <a:latin typeface="Poppins" panose="00000500000000000000" pitchFamily="2" charset="0"/>
                <a:cs typeface="Poppins" panose="00000500000000000000" pitchFamily="2" charset="0"/>
              </a:rPr>
              <a:t>ex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usuários cadastrados; usuários deletados; logs de consulta e </a:t>
            </a:r>
            <a:r>
              <a:rPr lang="pt-BR" sz="11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etc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pt-BR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Dashboards gerenciais 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pt-BR" sz="11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nº de usuários cadastrados e deletados por período; usuários por região; motivos de exclusão e </a:t>
            </a:r>
            <a:r>
              <a:rPr lang="pt-BR" sz="11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etc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pt-BR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Opção “</a:t>
            </a:r>
            <a:r>
              <a:rPr lang="pt-BR" sz="11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Imprimir</a:t>
            </a:r>
            <a:r>
              <a:rPr lang="pt-BR" sz="11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” para as telas de consulta e relatórios operacionais;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pt-BR" sz="1100" dirty="0"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Opção de </a:t>
            </a:r>
            <a:r>
              <a:rPr lang="pt-BR" sz="1100" b="1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alterar dados </a:t>
            </a:r>
            <a:r>
              <a:rPr lang="pt-BR" sz="1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em cadastros já realizados.</a:t>
            </a:r>
            <a:endParaRPr sz="1100" dirty="0"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98650" y="2969698"/>
            <a:ext cx="36917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" name="Google Shape;68;p15">
            <a:extLst>
              <a:ext uri="{FF2B5EF4-FFF2-40B4-BE49-F238E27FC236}">
                <a16:creationId xmlns:a16="http://schemas.microsoft.com/office/drawing/2014/main" id="{D2060B28-DA10-4739-AE53-D778D1A4073C}"/>
              </a:ext>
            </a:extLst>
          </p:cNvPr>
          <p:cNvSpPr txBox="1"/>
          <p:nvPr/>
        </p:nvSpPr>
        <p:spPr>
          <a:xfrm>
            <a:off x="311225" y="553475"/>
            <a:ext cx="68685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Evolutivas </a:t>
            </a:r>
            <a:r>
              <a:rPr lang="pt-BR" sz="3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|</a:t>
            </a:r>
            <a:r>
              <a:rPr lang="pt-BR" sz="3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 que contratar?</a:t>
            </a:r>
            <a:endParaRPr sz="3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66;p15">
            <a:extLst>
              <a:ext uri="{FF2B5EF4-FFF2-40B4-BE49-F238E27FC236}">
                <a16:creationId xmlns:a16="http://schemas.microsoft.com/office/drawing/2014/main" id="{4B7EA917-5DB8-4A27-BA02-28AABC63426D}"/>
              </a:ext>
            </a:extLst>
          </p:cNvPr>
          <p:cNvSpPr txBox="1"/>
          <p:nvPr/>
        </p:nvSpPr>
        <p:spPr>
          <a:xfrm>
            <a:off x="8361407" y="4872153"/>
            <a:ext cx="676500" cy="1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1" i="0" u="none" strike="noStrike" cap="none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3</a:t>
            </a:fld>
            <a:endParaRPr sz="800" b="1" i="0" u="none" strike="noStrike" cap="none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9972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553475"/>
            <a:ext cx="68685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Evolutivas </a:t>
            </a:r>
            <a:r>
              <a:rPr lang="pt-BR" sz="3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|</a:t>
            </a:r>
            <a:r>
              <a:rPr lang="pt-BR" sz="3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 agora?</a:t>
            </a:r>
            <a:endParaRPr sz="3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98650" y="2969698"/>
            <a:ext cx="36917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5" name="Google Shape;104;p18">
            <a:extLst>
              <a:ext uri="{FF2B5EF4-FFF2-40B4-BE49-F238E27FC236}">
                <a16:creationId xmlns:a16="http://schemas.microsoft.com/office/drawing/2014/main" id="{F0925B25-E882-4660-AC6F-6C35C6EDCABF}"/>
              </a:ext>
            </a:extLst>
          </p:cNvPr>
          <p:cNvSpPr txBox="1"/>
          <p:nvPr/>
        </p:nvSpPr>
        <p:spPr>
          <a:xfrm>
            <a:off x="311225" y="1141408"/>
            <a:ext cx="768130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Agora apresentaremos:</a:t>
            </a:r>
            <a:endParaRPr sz="1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" name="Google Shape;83;p16">
            <a:extLst>
              <a:ext uri="{FF2B5EF4-FFF2-40B4-BE49-F238E27FC236}">
                <a16:creationId xmlns:a16="http://schemas.microsoft.com/office/drawing/2014/main" id="{D7F328B8-7404-4BBA-BE52-7E8AAAEA28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4108" b="48822"/>
          <a:stretch/>
        </p:blipFill>
        <p:spPr>
          <a:xfrm>
            <a:off x="0" y="4779016"/>
            <a:ext cx="9144000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8361407" y="4872153"/>
            <a:ext cx="676500" cy="1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1" i="0" u="none" strike="noStrike" cap="none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4</a:t>
            </a:fld>
            <a:endParaRPr sz="800" b="1" i="0" u="none" strike="noStrike" cap="none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8B21BE31-0916-4939-8584-E1E843D736DB}"/>
              </a:ext>
            </a:extLst>
          </p:cNvPr>
          <p:cNvSpPr txBox="1"/>
          <p:nvPr/>
        </p:nvSpPr>
        <p:spPr>
          <a:xfrm>
            <a:off x="311225" y="1944549"/>
            <a:ext cx="81723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Investimento;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indent="-171450"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Prazo para entrega.</a:t>
            </a:r>
            <a:endParaRPr lang="pt-BR" sz="1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8877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0" y="2094631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19">
            <a:extLst>
              <a:ext uri="{FF2B5EF4-FFF2-40B4-BE49-F238E27FC236}">
                <a16:creationId xmlns:a16="http://schemas.microsoft.com/office/drawing/2014/main" id="{07142F7F-CEF4-4BB9-B4E1-4C9E771CE70D}"/>
              </a:ext>
            </a:extLst>
          </p:cNvPr>
          <p:cNvSpPr txBox="1"/>
          <p:nvPr/>
        </p:nvSpPr>
        <p:spPr>
          <a:xfrm>
            <a:off x="0" y="2722231"/>
            <a:ext cx="9144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Thiago Venâncio Almeida</a:t>
            </a:r>
            <a:endParaRPr sz="16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228</Words>
  <Application>Microsoft Office PowerPoint</Application>
  <PresentationFormat>Apresentação na tela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Poppins</vt:lpstr>
      <vt:lpstr>Wingdings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Thiago Venâncio Almeida</cp:lastModifiedBy>
  <cp:revision>24</cp:revision>
  <dcterms:modified xsi:type="dcterms:W3CDTF">2024-04-18T14:03:05Z</dcterms:modified>
</cp:coreProperties>
</file>