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9"/>
  </p:notesMasterIdLst>
  <p:handoutMasterIdLst>
    <p:handoutMasterId r:id="rId20"/>
  </p:handoutMasterIdLst>
  <p:sldIdLst>
    <p:sldId id="257" r:id="rId2"/>
    <p:sldId id="258" r:id="rId3"/>
    <p:sldId id="259" r:id="rId4"/>
    <p:sldId id="260" r:id="rId5"/>
    <p:sldId id="261" r:id="rId6"/>
    <p:sldId id="273" r:id="rId7"/>
    <p:sldId id="262" r:id="rId8"/>
    <p:sldId id="263" r:id="rId9"/>
    <p:sldId id="264" r:id="rId10"/>
    <p:sldId id="265" r:id="rId11"/>
    <p:sldId id="266" r:id="rId12"/>
    <p:sldId id="267" r:id="rId13"/>
    <p:sldId id="268" r:id="rId14"/>
    <p:sldId id="269" r:id="rId15"/>
    <p:sldId id="270" r:id="rId16"/>
    <p:sldId id="271" r:id="rId17"/>
    <p:sldId id="272" r:id="rId18"/>
  </p:sldIdLst>
  <p:sldSz cx="14630400" cy="8229600"/>
  <p:notesSz cx="6858000" cy="9144000"/>
  <p:defaultTextStyle>
    <a:defPPr>
      <a:defRPr lang="en-US"/>
    </a:defPPr>
    <a:lvl1pPr marL="0" algn="l" defTabSz="1365306" rtl="0" eaLnBrk="1" latinLnBrk="0" hangingPunct="1">
      <a:defRPr sz="2800" kern="1200">
        <a:solidFill>
          <a:schemeClr val="tx1"/>
        </a:solidFill>
        <a:latin typeface="+mn-lt"/>
        <a:ea typeface="+mn-ea"/>
        <a:cs typeface="+mn-cs"/>
      </a:defRPr>
    </a:lvl1pPr>
    <a:lvl2pPr marL="682652" algn="l" defTabSz="1365306" rtl="0" eaLnBrk="1" latinLnBrk="0" hangingPunct="1">
      <a:defRPr sz="2800" kern="1200">
        <a:solidFill>
          <a:schemeClr val="tx1"/>
        </a:solidFill>
        <a:latin typeface="+mn-lt"/>
        <a:ea typeface="+mn-ea"/>
        <a:cs typeface="+mn-cs"/>
      </a:defRPr>
    </a:lvl2pPr>
    <a:lvl3pPr marL="1365306" algn="l" defTabSz="1365306" rtl="0" eaLnBrk="1" latinLnBrk="0" hangingPunct="1">
      <a:defRPr sz="2800" kern="1200">
        <a:solidFill>
          <a:schemeClr val="tx1"/>
        </a:solidFill>
        <a:latin typeface="+mn-lt"/>
        <a:ea typeface="+mn-ea"/>
        <a:cs typeface="+mn-cs"/>
      </a:defRPr>
    </a:lvl3pPr>
    <a:lvl4pPr marL="2047958" algn="l" defTabSz="1365306" rtl="0" eaLnBrk="1" latinLnBrk="0" hangingPunct="1">
      <a:defRPr sz="2800" kern="1200">
        <a:solidFill>
          <a:schemeClr val="tx1"/>
        </a:solidFill>
        <a:latin typeface="+mn-lt"/>
        <a:ea typeface="+mn-ea"/>
        <a:cs typeface="+mn-cs"/>
      </a:defRPr>
    </a:lvl4pPr>
    <a:lvl5pPr marL="2730612" algn="l" defTabSz="1365306" rtl="0" eaLnBrk="1" latinLnBrk="0" hangingPunct="1">
      <a:defRPr sz="2800" kern="1200">
        <a:solidFill>
          <a:schemeClr val="tx1"/>
        </a:solidFill>
        <a:latin typeface="+mn-lt"/>
        <a:ea typeface="+mn-ea"/>
        <a:cs typeface="+mn-cs"/>
      </a:defRPr>
    </a:lvl5pPr>
    <a:lvl6pPr marL="3413266" algn="l" defTabSz="1365306" rtl="0" eaLnBrk="1" latinLnBrk="0" hangingPunct="1">
      <a:defRPr sz="2800" kern="1200">
        <a:solidFill>
          <a:schemeClr val="tx1"/>
        </a:solidFill>
        <a:latin typeface="+mn-lt"/>
        <a:ea typeface="+mn-ea"/>
        <a:cs typeface="+mn-cs"/>
      </a:defRPr>
    </a:lvl6pPr>
    <a:lvl7pPr marL="4095918" algn="l" defTabSz="1365306" rtl="0" eaLnBrk="1" latinLnBrk="0" hangingPunct="1">
      <a:defRPr sz="2800" kern="1200">
        <a:solidFill>
          <a:schemeClr val="tx1"/>
        </a:solidFill>
        <a:latin typeface="+mn-lt"/>
        <a:ea typeface="+mn-ea"/>
        <a:cs typeface="+mn-cs"/>
      </a:defRPr>
    </a:lvl7pPr>
    <a:lvl8pPr marL="4778572" algn="l" defTabSz="1365306" rtl="0" eaLnBrk="1" latinLnBrk="0" hangingPunct="1">
      <a:defRPr sz="2800" kern="1200">
        <a:solidFill>
          <a:schemeClr val="tx1"/>
        </a:solidFill>
        <a:latin typeface="+mn-lt"/>
        <a:ea typeface="+mn-ea"/>
        <a:cs typeface="+mn-cs"/>
      </a:defRPr>
    </a:lvl8pPr>
    <a:lvl9pPr marL="5461224" algn="l" defTabSz="1365306"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3DD"/>
    <a:srgbClr val="199CFF"/>
    <a:srgbClr val="383431"/>
    <a:srgbClr val="FF8500"/>
    <a:srgbClr val="327A3D"/>
    <a:srgbClr val="349400"/>
    <a:srgbClr val="E33000"/>
    <a:srgbClr val="CA421C"/>
    <a:srgbClr val="ED8B00"/>
    <a:srgbClr val="1F1A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24" autoAdjust="0"/>
  </p:normalViewPr>
  <p:slideViewPr>
    <p:cSldViewPr>
      <p:cViewPr varScale="1">
        <p:scale>
          <a:sx n="55" d="100"/>
          <a:sy n="55" d="100"/>
        </p:scale>
        <p:origin x="876" y="78"/>
      </p:cViewPr>
      <p:guideLst>
        <p:guide orient="horz" pos="2592"/>
        <p:guide pos="46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2D9B9F-ADC6-4432-ACB4-33B8C60BD7D3}" type="datetimeFigureOut">
              <a:rPr lang="en-US" smtClean="0"/>
              <a:pPr/>
              <a:t>11/10/2017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CONFIDENTIAL</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8B6D43-763F-41FD-8DD4-1E85B6245343}" type="slidenum">
              <a:rPr lang="en-US" smtClean="0"/>
              <a:pPr/>
              <a:t>‹#›</a:t>
            </a:fld>
            <a:endParaRPr lang="en-US"/>
          </a:p>
        </p:txBody>
      </p:sp>
    </p:spTree>
    <p:extLst>
      <p:ext uri="{BB962C8B-B14F-4D97-AF65-F5344CB8AC3E}">
        <p14:creationId xmlns:p14="http://schemas.microsoft.com/office/powerpoint/2010/main" val="213110927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245B48-31D9-4F76-AEA6-07C5757A52D9}" type="datetimeFigureOut">
              <a:rPr lang="en-US" smtClean="0"/>
              <a:pPr/>
              <a:t>11/10/2017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CONFIDENTIAL</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790ABB-0652-4DB3-B8E3-F5E908D8D4C1}" type="slidenum">
              <a:rPr lang="en-US" smtClean="0"/>
              <a:pPr/>
              <a:t>‹#›</a:t>
            </a:fld>
            <a:endParaRPr lang="en-US"/>
          </a:p>
        </p:txBody>
      </p:sp>
    </p:spTree>
    <p:extLst>
      <p:ext uri="{BB962C8B-B14F-4D97-AF65-F5344CB8AC3E}">
        <p14:creationId xmlns:p14="http://schemas.microsoft.com/office/powerpoint/2010/main" val="162460501"/>
      </p:ext>
    </p:extLst>
  </p:cSld>
  <p:clrMap bg1="lt1" tx1="dk1" bg2="lt2" tx2="dk2" accent1="accent1" accent2="accent2" accent3="accent3" accent4="accent4" accent5="accent5" accent6="accent6" hlink="hlink" folHlink="folHlink"/>
  <p:hf sldNum="0" hdr="0" ftr="0" dt="0"/>
  <p:notesStyle>
    <a:lvl1pPr marL="0" algn="l" defTabSz="1365306" rtl="0" eaLnBrk="1" latinLnBrk="0" hangingPunct="1">
      <a:defRPr sz="2000" kern="1200">
        <a:solidFill>
          <a:schemeClr val="tx1"/>
        </a:solidFill>
        <a:latin typeface="+mn-lt"/>
        <a:ea typeface="+mn-ea"/>
        <a:cs typeface="+mn-cs"/>
      </a:defRPr>
    </a:lvl1pPr>
    <a:lvl2pPr marL="682652" algn="l" defTabSz="1365306" rtl="0" eaLnBrk="1" latinLnBrk="0" hangingPunct="1">
      <a:defRPr sz="2000" kern="1200">
        <a:solidFill>
          <a:schemeClr val="tx1"/>
        </a:solidFill>
        <a:latin typeface="+mn-lt"/>
        <a:ea typeface="+mn-ea"/>
        <a:cs typeface="+mn-cs"/>
      </a:defRPr>
    </a:lvl2pPr>
    <a:lvl3pPr marL="1365306" algn="l" defTabSz="1365306" rtl="0" eaLnBrk="1" latinLnBrk="0" hangingPunct="1">
      <a:defRPr sz="2000" kern="1200">
        <a:solidFill>
          <a:schemeClr val="tx1"/>
        </a:solidFill>
        <a:latin typeface="+mn-lt"/>
        <a:ea typeface="+mn-ea"/>
        <a:cs typeface="+mn-cs"/>
      </a:defRPr>
    </a:lvl3pPr>
    <a:lvl4pPr marL="2047958" algn="l" defTabSz="1365306" rtl="0" eaLnBrk="1" latinLnBrk="0" hangingPunct="1">
      <a:defRPr sz="2000" kern="1200">
        <a:solidFill>
          <a:schemeClr val="tx1"/>
        </a:solidFill>
        <a:latin typeface="+mn-lt"/>
        <a:ea typeface="+mn-ea"/>
        <a:cs typeface="+mn-cs"/>
      </a:defRPr>
    </a:lvl4pPr>
    <a:lvl5pPr marL="2730612" algn="l" defTabSz="1365306" rtl="0" eaLnBrk="1" latinLnBrk="0" hangingPunct="1">
      <a:defRPr sz="2000" kern="1200">
        <a:solidFill>
          <a:schemeClr val="tx1"/>
        </a:solidFill>
        <a:latin typeface="+mn-lt"/>
        <a:ea typeface="+mn-ea"/>
        <a:cs typeface="+mn-cs"/>
      </a:defRPr>
    </a:lvl5pPr>
    <a:lvl6pPr marL="3413266" algn="l" defTabSz="1365306" rtl="0" eaLnBrk="1" latinLnBrk="0" hangingPunct="1">
      <a:defRPr sz="2000" kern="1200">
        <a:solidFill>
          <a:schemeClr val="tx1"/>
        </a:solidFill>
        <a:latin typeface="+mn-lt"/>
        <a:ea typeface="+mn-ea"/>
        <a:cs typeface="+mn-cs"/>
      </a:defRPr>
    </a:lvl6pPr>
    <a:lvl7pPr marL="4095918" algn="l" defTabSz="1365306" rtl="0" eaLnBrk="1" latinLnBrk="0" hangingPunct="1">
      <a:defRPr sz="2000" kern="1200">
        <a:solidFill>
          <a:schemeClr val="tx1"/>
        </a:solidFill>
        <a:latin typeface="+mn-lt"/>
        <a:ea typeface="+mn-ea"/>
        <a:cs typeface="+mn-cs"/>
      </a:defRPr>
    </a:lvl7pPr>
    <a:lvl8pPr marL="4778572" algn="l" defTabSz="1365306" rtl="0" eaLnBrk="1" latinLnBrk="0" hangingPunct="1">
      <a:defRPr sz="2000" kern="1200">
        <a:solidFill>
          <a:schemeClr val="tx1"/>
        </a:solidFill>
        <a:latin typeface="+mn-lt"/>
        <a:ea typeface="+mn-ea"/>
        <a:cs typeface="+mn-cs"/>
      </a:defRPr>
    </a:lvl8pPr>
    <a:lvl9pPr marL="5461224" algn="l" defTabSz="1365306" rtl="0" eaLnBrk="1" latinLnBrk="0" hangingPunct="1">
      <a:defRPr sz="2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hyperlink" Target="https://www.linkedin.com/company/36164?trk=tyah&amp;trkInfo=clickedVertical:company,clickedEntityId:36164,idx:2-2-3,tarId:1439385269924,tas:globaledge" TargetMode="External"/><Relationship Id="rId2" Type="http://schemas.openxmlformats.org/officeDocument/2006/relationships/hyperlink" Target="http://www.globaledgesoft.com/" TargetMode="External"/><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10" Type="http://schemas.openxmlformats.org/officeDocument/2006/relationships/image" Target="../media/image11.jpeg"/><Relationship Id="rId4" Type="http://schemas.openxmlformats.org/officeDocument/2006/relationships/image" Target="../media/image7.jpeg"/><Relationship Id="rId9" Type="http://schemas.openxmlformats.org/officeDocument/2006/relationships/hyperlink" Target="https://twitter.com/GlobalEdgeTweet"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descr="brain1.jpg"/>
          <p:cNvPicPr>
            <a:picLocks noChangeAspect="1"/>
          </p:cNvPicPr>
          <p:nvPr userDrawn="1"/>
        </p:nvPicPr>
        <p:blipFill>
          <a:blip r:embed="rId2" cstate="print"/>
          <a:stretch>
            <a:fillRect/>
          </a:stretch>
        </p:blipFill>
        <p:spPr>
          <a:xfrm>
            <a:off x="914400" y="0"/>
            <a:ext cx="3680876" cy="3840480"/>
          </a:xfrm>
          <a:prstGeom prst="rect">
            <a:avLst/>
          </a:prstGeom>
        </p:spPr>
      </p:pic>
      <p:sp>
        <p:nvSpPr>
          <p:cNvPr id="2" name="Title 1"/>
          <p:cNvSpPr>
            <a:spLocks noGrp="1"/>
          </p:cNvSpPr>
          <p:nvPr>
            <p:ph type="ctrTitle" hasCustomPrompt="1"/>
          </p:nvPr>
        </p:nvSpPr>
        <p:spPr>
          <a:xfrm>
            <a:off x="1371600" y="4114800"/>
            <a:ext cx="13258800" cy="914400"/>
          </a:xfrm>
          <a:solidFill>
            <a:srgbClr val="0093DD"/>
          </a:solidFill>
        </p:spPr>
        <p:txBody>
          <a:bodyPr/>
          <a:lstStyle>
            <a:lvl1pPr algn="l">
              <a:defRPr baseline="0">
                <a:solidFill>
                  <a:schemeClr val="bg1"/>
                </a:solidFill>
              </a:defRPr>
            </a:lvl1pPr>
          </a:lstStyle>
          <a:p>
            <a:r>
              <a:rPr lang="en-US" dirty="0"/>
              <a:t>Click to add Presentation title</a:t>
            </a:r>
          </a:p>
        </p:txBody>
      </p:sp>
      <p:pic>
        <p:nvPicPr>
          <p:cNvPr id="7" name="Picture 6" descr="Global Edge PNG New Logo.png"/>
          <p:cNvPicPr>
            <a:picLocks noChangeAspect="1"/>
          </p:cNvPicPr>
          <p:nvPr userDrawn="1"/>
        </p:nvPicPr>
        <p:blipFill>
          <a:blip r:embed="rId3" cstate="print"/>
          <a:stretch>
            <a:fillRect/>
          </a:stretch>
        </p:blipFill>
        <p:spPr>
          <a:xfrm>
            <a:off x="9448800" y="2430728"/>
            <a:ext cx="4572220" cy="1074472"/>
          </a:xfrm>
          <a:prstGeom prst="rect">
            <a:avLst/>
          </a:prstGeom>
        </p:spPr>
      </p:pic>
      <p:sp>
        <p:nvSpPr>
          <p:cNvPr id="11" name="Text Placeholder 10"/>
          <p:cNvSpPr>
            <a:spLocks noGrp="1"/>
          </p:cNvSpPr>
          <p:nvPr>
            <p:ph type="body" sz="quarter" idx="10" hasCustomPrompt="1"/>
          </p:nvPr>
        </p:nvSpPr>
        <p:spPr>
          <a:xfrm>
            <a:off x="1371600" y="5029200"/>
            <a:ext cx="10515600" cy="762000"/>
          </a:xfrm>
          <a:noFill/>
        </p:spPr>
        <p:txBody>
          <a:bodyPr anchor="ctr" anchorCtr="0"/>
          <a:lstStyle>
            <a:lvl1pPr>
              <a:buNone/>
              <a:defRPr>
                <a:solidFill>
                  <a:schemeClr val="tx1"/>
                </a:solidFill>
              </a:defRPr>
            </a:lvl1pPr>
          </a:lstStyle>
          <a:p>
            <a:pPr lvl="0"/>
            <a:r>
              <a:rPr lang="en-US" dirty="0"/>
              <a:t>Click to add Presentation sub-title</a:t>
            </a:r>
          </a:p>
        </p:txBody>
      </p:sp>
      <p:sp>
        <p:nvSpPr>
          <p:cNvPr id="8" name="Footer Placeholder 4"/>
          <p:cNvSpPr txBox="1">
            <a:spLocks/>
          </p:cNvSpPr>
          <p:nvPr userDrawn="1"/>
        </p:nvSpPr>
        <p:spPr>
          <a:xfrm>
            <a:off x="4754880" y="7802880"/>
            <a:ext cx="5120640" cy="274320"/>
          </a:xfrm>
          <a:prstGeom prst="rect">
            <a:avLst/>
          </a:prstGeom>
          <a:noFill/>
        </p:spPr>
        <p:txBody>
          <a:bodyPr vert="horz" lIns="136530" tIns="68268" rIns="136530" bIns="68268" rtlCol="0" anchor="ctr"/>
          <a:lstStyle>
            <a:lvl1pPr algn="ctr">
              <a:defRPr sz="1200" i="1">
                <a:solidFill>
                  <a:schemeClr val="tx1">
                    <a:tint val="75000"/>
                  </a:schemeClr>
                </a:solidFill>
              </a:defRPr>
            </a:lvl1pPr>
          </a:lstStyle>
          <a:p>
            <a:pPr marL="0" marR="0" lvl="0" indent="0" algn="ctr" defTabSz="136530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1F1A17"/>
                </a:solidFill>
                <a:effectLst/>
                <a:uLnTx/>
                <a:uFillTx/>
                <a:latin typeface="Century Gothic" pitchFamily="34" charset="0"/>
                <a:ea typeface="+mn-ea"/>
                <a:cs typeface="+mn-cs"/>
              </a:rPr>
              <a:t>Copyright © 2017, Global Edge Software Ltd.</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add Slide title</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8" name="TextBox 7"/>
          <p:cNvSpPr txBox="1"/>
          <p:nvPr userDrawn="1"/>
        </p:nvSpPr>
        <p:spPr>
          <a:xfrm>
            <a:off x="10896600" y="3630459"/>
            <a:ext cx="3276600" cy="3831188"/>
          </a:xfrm>
          <a:prstGeom prst="rect">
            <a:avLst/>
          </a:prstGeom>
          <a:noFill/>
        </p:spPr>
        <p:txBody>
          <a:bodyPr wrap="square" lIns="136530" tIns="68268" rIns="136530" bIns="68268" rtlCol="0">
            <a:spAutoFit/>
          </a:bodyPr>
          <a:lstStyle/>
          <a:p>
            <a:pPr algn="ctr">
              <a:spcBef>
                <a:spcPts val="2988"/>
              </a:spcBef>
              <a:buClr>
                <a:schemeClr val="accent1"/>
              </a:buClr>
            </a:pPr>
            <a:r>
              <a:rPr lang="en-US" sz="2800" dirty="0">
                <a:solidFill>
                  <a:srgbClr val="0093DD"/>
                </a:solidFill>
                <a:latin typeface="Century Gothic" pitchFamily="34" charset="0"/>
              </a:rPr>
              <a:t>Fairness</a:t>
            </a:r>
          </a:p>
          <a:p>
            <a:pPr algn="ctr">
              <a:spcBef>
                <a:spcPts val="2988"/>
              </a:spcBef>
              <a:buClr>
                <a:schemeClr val="accent1"/>
              </a:buClr>
            </a:pPr>
            <a:r>
              <a:rPr lang="en-US" sz="2800" dirty="0">
                <a:solidFill>
                  <a:srgbClr val="0093DD"/>
                </a:solidFill>
                <a:latin typeface="Century Gothic" pitchFamily="34" charset="0"/>
              </a:rPr>
              <a:t>Learning</a:t>
            </a:r>
          </a:p>
          <a:p>
            <a:pPr algn="ctr">
              <a:spcBef>
                <a:spcPts val="2988"/>
              </a:spcBef>
              <a:buClr>
                <a:schemeClr val="accent1"/>
              </a:buClr>
            </a:pPr>
            <a:r>
              <a:rPr lang="en-US" sz="2800" dirty="0">
                <a:solidFill>
                  <a:srgbClr val="0093DD"/>
                </a:solidFill>
                <a:latin typeface="Century Gothic" pitchFamily="34" charset="0"/>
              </a:rPr>
              <a:t>Responsibility</a:t>
            </a:r>
          </a:p>
          <a:p>
            <a:pPr algn="ctr">
              <a:spcBef>
                <a:spcPts val="2988"/>
              </a:spcBef>
              <a:buClr>
                <a:schemeClr val="accent1"/>
              </a:buClr>
            </a:pPr>
            <a:r>
              <a:rPr lang="en-US" sz="2800" dirty="0">
                <a:solidFill>
                  <a:srgbClr val="0093DD"/>
                </a:solidFill>
                <a:latin typeface="Century Gothic" pitchFamily="34" charset="0"/>
              </a:rPr>
              <a:t>Innovation</a:t>
            </a:r>
          </a:p>
          <a:p>
            <a:pPr algn="ctr">
              <a:spcBef>
                <a:spcPts val="2988"/>
              </a:spcBef>
              <a:buClr>
                <a:schemeClr val="accent1"/>
              </a:buClr>
            </a:pPr>
            <a:r>
              <a:rPr lang="en-US" sz="2800" dirty="0">
                <a:solidFill>
                  <a:srgbClr val="0093DD"/>
                </a:solidFill>
                <a:latin typeface="Century Gothic" pitchFamily="34" charset="0"/>
              </a:rPr>
              <a:t>Respect</a:t>
            </a:r>
          </a:p>
        </p:txBody>
      </p:sp>
      <p:sp>
        <p:nvSpPr>
          <p:cNvPr id="17" name="TextBox 16"/>
          <p:cNvSpPr txBox="1"/>
          <p:nvPr userDrawn="1"/>
        </p:nvSpPr>
        <p:spPr>
          <a:xfrm>
            <a:off x="0" y="2286000"/>
            <a:ext cx="11582400" cy="753422"/>
          </a:xfrm>
          <a:prstGeom prst="rect">
            <a:avLst/>
          </a:prstGeom>
          <a:solidFill>
            <a:schemeClr val="bg1">
              <a:lumMod val="85000"/>
            </a:schemeClr>
          </a:solidFill>
        </p:spPr>
        <p:txBody>
          <a:bodyPr wrap="square" lIns="136530" tIns="68268" rIns="136530" bIns="68268" rtlCol="0">
            <a:spAutoFit/>
          </a:bodyPr>
          <a:lstStyle/>
          <a:p>
            <a:pPr algn="ctr"/>
            <a:r>
              <a:rPr lang="en-US" sz="4000" b="0" dirty="0">
                <a:solidFill>
                  <a:srgbClr val="0093DD"/>
                </a:solidFill>
                <a:latin typeface="Century Gothic" pitchFamily="34" charset="0"/>
              </a:rPr>
              <a:t>Thank you</a:t>
            </a:r>
          </a:p>
        </p:txBody>
      </p:sp>
      <p:pic>
        <p:nvPicPr>
          <p:cNvPr id="9" name="Picture 8" descr="Global Edge PNG New Logo.png"/>
          <p:cNvPicPr>
            <a:picLocks noChangeAspect="1"/>
          </p:cNvPicPr>
          <p:nvPr userDrawn="1"/>
        </p:nvPicPr>
        <p:blipFill>
          <a:blip r:embed="rId2" cstate="print"/>
          <a:stretch>
            <a:fillRect/>
          </a:stretch>
        </p:blipFill>
        <p:spPr>
          <a:xfrm>
            <a:off x="9349772" y="643911"/>
            <a:ext cx="4404296" cy="1032490"/>
          </a:xfrm>
          <a:prstGeom prst="rect">
            <a:avLst/>
          </a:prstGeom>
        </p:spPr>
      </p:pic>
      <p:pic>
        <p:nvPicPr>
          <p:cNvPr id="10" name="Picture 9" descr="chip.jpg"/>
          <p:cNvPicPr>
            <a:picLocks noChangeAspect="1"/>
          </p:cNvPicPr>
          <p:nvPr userDrawn="1"/>
        </p:nvPicPr>
        <p:blipFill>
          <a:blip r:embed="rId3" cstate="print"/>
          <a:stretch>
            <a:fillRect/>
          </a:stretch>
        </p:blipFill>
        <p:spPr>
          <a:xfrm>
            <a:off x="3459480" y="3276600"/>
            <a:ext cx="4663440" cy="4518660"/>
          </a:xfrm>
          <a:prstGeom prst="rect">
            <a:avLst/>
          </a:prstGeom>
        </p:spPr>
      </p:pic>
      <p:sp>
        <p:nvSpPr>
          <p:cNvPr id="3" name="TextBox 2"/>
          <p:cNvSpPr txBox="1"/>
          <p:nvPr userDrawn="1"/>
        </p:nvSpPr>
        <p:spPr>
          <a:xfrm>
            <a:off x="1447800" y="7864328"/>
            <a:ext cx="8686800" cy="376711"/>
          </a:xfrm>
          <a:prstGeom prst="rect">
            <a:avLst/>
          </a:prstGeom>
          <a:noFill/>
        </p:spPr>
        <p:txBody>
          <a:bodyPr vert="horz" wrap="square" lIns="68265" tIns="34134" rIns="68265" bIns="34134" rtlCol="0" anchor="ctr">
            <a:spAutoFit/>
          </a:bodyPr>
          <a:lstStyle/>
          <a:p>
            <a:pPr marL="0" marR="0" lvl="0" indent="0" algn="ctr" defTabSz="682653" rtl="0" eaLnBrk="1" fontAlgn="auto" latinLnBrk="0" hangingPunct="1">
              <a:lnSpc>
                <a:spcPct val="100000"/>
              </a:lnSpc>
              <a:spcBef>
                <a:spcPts val="0"/>
              </a:spcBef>
              <a:spcAft>
                <a:spcPts val="0"/>
              </a:spcAft>
              <a:buClrTx/>
              <a:buSzTx/>
              <a:buFontTx/>
              <a:buNone/>
              <a:tabLst/>
              <a:defRPr/>
            </a:pPr>
            <a:r>
              <a:rPr lang="en-US" sz="2000" b="0" i="1" dirty="0"/>
              <a:t>For more information contact </a:t>
            </a:r>
            <a:r>
              <a:rPr lang="en-US" sz="2000" b="0" i="1" dirty="0">
                <a:solidFill>
                  <a:srgbClr val="00B0F0"/>
                </a:solidFill>
              </a:rPr>
              <a:t>sales@globaledgesoft.com</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ddress">
    <p:spTree>
      <p:nvGrpSpPr>
        <p:cNvPr id="1" name=""/>
        <p:cNvGrpSpPr/>
        <p:nvPr/>
      </p:nvGrpSpPr>
      <p:grpSpPr>
        <a:xfrm>
          <a:off x="0" y="0"/>
          <a:ext cx="0" cy="0"/>
          <a:chOff x="0" y="0"/>
          <a:chExt cx="0" cy="0"/>
        </a:xfrm>
      </p:grpSpPr>
      <p:sp>
        <p:nvSpPr>
          <p:cNvPr id="11" name="TextBox 10"/>
          <p:cNvSpPr txBox="1"/>
          <p:nvPr userDrawn="1"/>
        </p:nvSpPr>
        <p:spPr>
          <a:xfrm>
            <a:off x="5327483" y="7251798"/>
            <a:ext cx="3318218" cy="307776"/>
          </a:xfrm>
          <a:prstGeom prst="rect">
            <a:avLst/>
          </a:prstGeom>
          <a:noFill/>
        </p:spPr>
        <p:txBody>
          <a:bodyPr wrap="none" lIns="0" tIns="0" rIns="0" bIns="0" rtlCol="0" anchor="ctr" anchorCtr="0">
            <a:spAutoFit/>
          </a:bodyPr>
          <a:lstStyle/>
          <a:p>
            <a:pPr algn="ctr"/>
            <a:r>
              <a:rPr lang="en-US" sz="2000" dirty="0">
                <a:solidFill>
                  <a:srgbClr val="0093DD"/>
                </a:solidFill>
                <a:latin typeface="Century Gothic" pitchFamily="34" charset="0"/>
                <a:hlinkClick r:id="rId2"/>
              </a:rPr>
              <a:t>www.globaledgesoft.com</a:t>
            </a:r>
            <a:r>
              <a:rPr lang="en-US" sz="2000" dirty="0">
                <a:solidFill>
                  <a:srgbClr val="199CFF"/>
                </a:solidFill>
                <a:hlinkClick r:id="rId2"/>
              </a:rPr>
              <a:t> </a:t>
            </a:r>
            <a:endParaRPr lang="en-US" sz="2000" dirty="0">
              <a:solidFill>
                <a:srgbClr val="199CFF"/>
              </a:solidFill>
            </a:endParaRPr>
          </a:p>
        </p:txBody>
      </p:sp>
      <p:grpSp>
        <p:nvGrpSpPr>
          <p:cNvPr id="26" name="Group 25"/>
          <p:cNvGrpSpPr/>
          <p:nvPr userDrawn="1"/>
        </p:nvGrpSpPr>
        <p:grpSpPr>
          <a:xfrm>
            <a:off x="734568" y="5370983"/>
            <a:ext cx="13161264" cy="1516122"/>
            <a:chOff x="367284" y="3017520"/>
            <a:chExt cx="6580632" cy="758061"/>
          </a:xfrm>
        </p:grpSpPr>
        <p:grpSp>
          <p:nvGrpSpPr>
            <p:cNvPr id="20" name="Group 19"/>
            <p:cNvGrpSpPr/>
            <p:nvPr userDrawn="1"/>
          </p:nvGrpSpPr>
          <p:grpSpPr>
            <a:xfrm>
              <a:off x="367284" y="3017520"/>
              <a:ext cx="1950720" cy="758061"/>
              <a:chOff x="478925" y="3017520"/>
              <a:chExt cx="1950720" cy="758061"/>
            </a:xfrm>
          </p:grpSpPr>
          <p:pic>
            <p:nvPicPr>
              <p:cNvPr id="15" name="Picture 14" descr="india.png"/>
              <p:cNvPicPr>
                <a:picLocks noChangeAspect="1"/>
              </p:cNvPicPr>
              <p:nvPr userDrawn="1"/>
            </p:nvPicPr>
            <p:blipFill>
              <a:blip r:embed="rId3" cstate="print"/>
              <a:stretch>
                <a:fillRect/>
              </a:stretch>
            </p:blipFill>
            <p:spPr>
              <a:xfrm>
                <a:off x="1316875" y="3017520"/>
                <a:ext cx="274820" cy="182880"/>
              </a:xfrm>
              <a:prstGeom prst="rect">
                <a:avLst/>
              </a:prstGeom>
            </p:spPr>
          </p:pic>
          <p:sp>
            <p:nvSpPr>
              <p:cNvPr id="17" name="Rectangle 16"/>
              <p:cNvSpPr/>
              <p:nvPr userDrawn="1"/>
            </p:nvSpPr>
            <p:spPr>
              <a:xfrm>
                <a:off x="478925" y="3262620"/>
                <a:ext cx="1950720" cy="512961"/>
              </a:xfrm>
              <a:prstGeom prst="rect">
                <a:avLst/>
              </a:prstGeom>
            </p:spPr>
            <p:txBody>
              <a:bodyPr wrap="square">
                <a:spAutoFit/>
              </a:bodyPr>
              <a:lstStyle/>
              <a:p>
                <a:pPr algn="ctr" defTabSz="683266">
                  <a:spcBef>
                    <a:spcPts val="200"/>
                  </a:spcBef>
                  <a:spcAft>
                    <a:spcPts val="200"/>
                  </a:spcAft>
                  <a:buClr>
                    <a:srgbClr val="000066"/>
                  </a:buClr>
                  <a:buSzPct val="100000"/>
                  <a:tabLst>
                    <a:tab pos="0" algn="l"/>
                    <a:tab pos="507706" algn="l"/>
                    <a:tab pos="1366534" algn="l"/>
                    <a:tab pos="2049802" algn="l"/>
                    <a:tab pos="2733070" algn="l"/>
                    <a:tab pos="3416336" algn="l"/>
                    <a:tab pos="4099604" algn="l"/>
                    <a:tab pos="4782870" algn="l"/>
                    <a:tab pos="5466140" algn="l"/>
                    <a:tab pos="6149404" algn="l"/>
                    <a:tab pos="6832676" algn="l"/>
                    <a:tab pos="7515940" algn="l"/>
                    <a:tab pos="8199210" algn="l"/>
                    <a:tab pos="8882480" algn="l"/>
                    <a:tab pos="9565746" algn="l"/>
                    <a:tab pos="10249014" algn="l"/>
                    <a:tab pos="10932280" algn="l"/>
                    <a:tab pos="11615548" algn="l"/>
                    <a:tab pos="12298814" algn="l"/>
                    <a:tab pos="12982084" algn="l"/>
                    <a:tab pos="13665350" algn="l"/>
                  </a:tabLst>
                </a:pPr>
                <a:r>
                  <a:rPr lang="en-GB" sz="1800" b="0" dirty="0">
                    <a:solidFill>
                      <a:schemeClr val="tx1"/>
                    </a:solidFill>
                    <a:latin typeface="+mn-lt"/>
                    <a:cs typeface="Century Gothic"/>
                  </a:rPr>
                  <a:t>Global Village</a:t>
                </a:r>
              </a:p>
              <a:p>
                <a:pPr algn="ctr" defTabSz="683266">
                  <a:spcBef>
                    <a:spcPts val="200"/>
                  </a:spcBef>
                  <a:spcAft>
                    <a:spcPts val="200"/>
                  </a:spcAft>
                  <a:buClr>
                    <a:srgbClr val="000066"/>
                  </a:buClr>
                  <a:buSzPct val="100000"/>
                  <a:tabLst>
                    <a:tab pos="0" algn="l"/>
                    <a:tab pos="507706" algn="l"/>
                    <a:tab pos="1366534" algn="l"/>
                    <a:tab pos="2049802" algn="l"/>
                    <a:tab pos="2733070" algn="l"/>
                    <a:tab pos="3416336" algn="l"/>
                    <a:tab pos="4099604" algn="l"/>
                    <a:tab pos="4782870" algn="l"/>
                    <a:tab pos="5466140" algn="l"/>
                    <a:tab pos="6149404" algn="l"/>
                    <a:tab pos="6832676" algn="l"/>
                    <a:tab pos="7515940" algn="l"/>
                    <a:tab pos="8199210" algn="l"/>
                    <a:tab pos="8882480" algn="l"/>
                    <a:tab pos="9565746" algn="l"/>
                    <a:tab pos="10249014" algn="l"/>
                    <a:tab pos="10932280" algn="l"/>
                    <a:tab pos="11615548" algn="l"/>
                    <a:tab pos="12298814" algn="l"/>
                    <a:tab pos="12982084" algn="l"/>
                    <a:tab pos="13665350" algn="l"/>
                  </a:tabLst>
                </a:pPr>
                <a:r>
                  <a:rPr lang="en-GB" sz="1800" b="0" dirty="0">
                    <a:solidFill>
                      <a:schemeClr val="tx1"/>
                    </a:solidFill>
                    <a:latin typeface="+mn-lt"/>
                    <a:cs typeface="Century Gothic"/>
                  </a:rPr>
                  <a:t>IT SEZ</a:t>
                </a:r>
              </a:p>
              <a:p>
                <a:pPr algn="ctr" defTabSz="683266">
                  <a:spcBef>
                    <a:spcPts val="200"/>
                  </a:spcBef>
                  <a:spcAft>
                    <a:spcPts val="200"/>
                  </a:spcAft>
                  <a:buClr>
                    <a:srgbClr val="000066"/>
                  </a:buClr>
                  <a:buSzPct val="100000"/>
                  <a:tabLst>
                    <a:tab pos="0" algn="l"/>
                    <a:tab pos="507706" algn="l"/>
                    <a:tab pos="1366534" algn="l"/>
                    <a:tab pos="2049802" algn="l"/>
                    <a:tab pos="2733070" algn="l"/>
                    <a:tab pos="3416336" algn="l"/>
                    <a:tab pos="4099604" algn="l"/>
                    <a:tab pos="4782870" algn="l"/>
                    <a:tab pos="5466140" algn="l"/>
                    <a:tab pos="6149404" algn="l"/>
                    <a:tab pos="6832676" algn="l"/>
                    <a:tab pos="7515940" algn="l"/>
                    <a:tab pos="8199210" algn="l"/>
                    <a:tab pos="8882480" algn="l"/>
                    <a:tab pos="9565746" algn="l"/>
                    <a:tab pos="10249014" algn="l"/>
                    <a:tab pos="10932280" algn="l"/>
                    <a:tab pos="11615548" algn="l"/>
                    <a:tab pos="12298814" algn="l"/>
                    <a:tab pos="12982084" algn="l"/>
                    <a:tab pos="13665350" algn="l"/>
                  </a:tabLst>
                </a:pPr>
                <a:r>
                  <a:rPr lang="en-GB" sz="1800" b="0" dirty="0">
                    <a:solidFill>
                      <a:schemeClr val="tx1"/>
                    </a:solidFill>
                    <a:latin typeface="+mn-lt"/>
                    <a:cs typeface="Century Gothic"/>
                  </a:rPr>
                  <a:t>Bangalore</a:t>
                </a:r>
              </a:p>
            </p:txBody>
          </p:sp>
        </p:grpSp>
        <p:grpSp>
          <p:nvGrpSpPr>
            <p:cNvPr id="23" name="Group 22"/>
            <p:cNvGrpSpPr/>
            <p:nvPr userDrawn="1"/>
          </p:nvGrpSpPr>
          <p:grpSpPr>
            <a:xfrm>
              <a:off x="5000244" y="3017520"/>
              <a:ext cx="1947672" cy="758061"/>
              <a:chOff x="5089294" y="3017520"/>
              <a:chExt cx="1947672" cy="758061"/>
            </a:xfrm>
          </p:grpSpPr>
          <p:pic>
            <p:nvPicPr>
              <p:cNvPr id="18" name="Picture 17" descr="india.png"/>
              <p:cNvPicPr>
                <a:picLocks/>
              </p:cNvPicPr>
              <p:nvPr userDrawn="1"/>
            </p:nvPicPr>
            <p:blipFill>
              <a:blip r:embed="rId3" cstate="print"/>
              <a:stretch>
                <a:fillRect/>
              </a:stretch>
            </p:blipFill>
            <p:spPr>
              <a:xfrm>
                <a:off x="5925970" y="3017520"/>
                <a:ext cx="274320" cy="182880"/>
              </a:xfrm>
              <a:prstGeom prst="rect">
                <a:avLst/>
              </a:prstGeom>
            </p:spPr>
          </p:pic>
          <p:sp>
            <p:nvSpPr>
              <p:cNvPr id="19" name="Rectangle 18"/>
              <p:cNvSpPr/>
              <p:nvPr userDrawn="1"/>
            </p:nvSpPr>
            <p:spPr>
              <a:xfrm>
                <a:off x="5089294" y="3262620"/>
                <a:ext cx="1947672" cy="512961"/>
              </a:xfrm>
              <a:prstGeom prst="rect">
                <a:avLst/>
              </a:prstGeom>
            </p:spPr>
            <p:txBody>
              <a:bodyPr wrap="square">
                <a:spAutoFit/>
              </a:bodyPr>
              <a:lstStyle/>
              <a:p>
                <a:pPr algn="ctr" defTabSz="683266">
                  <a:spcBef>
                    <a:spcPts val="200"/>
                  </a:spcBef>
                  <a:spcAft>
                    <a:spcPts val="200"/>
                  </a:spcAft>
                  <a:buClr>
                    <a:srgbClr val="000066"/>
                  </a:buClr>
                  <a:buSzPct val="100000"/>
                  <a:tabLst>
                    <a:tab pos="0" algn="l"/>
                    <a:tab pos="507706" algn="l"/>
                    <a:tab pos="1366534" algn="l"/>
                    <a:tab pos="2049802" algn="l"/>
                    <a:tab pos="2733070" algn="l"/>
                    <a:tab pos="3416336" algn="l"/>
                    <a:tab pos="4099604" algn="l"/>
                    <a:tab pos="4782870" algn="l"/>
                    <a:tab pos="5466140" algn="l"/>
                    <a:tab pos="6149404" algn="l"/>
                    <a:tab pos="6832676" algn="l"/>
                    <a:tab pos="7515940" algn="l"/>
                    <a:tab pos="8199210" algn="l"/>
                    <a:tab pos="8882480" algn="l"/>
                    <a:tab pos="9565746" algn="l"/>
                    <a:tab pos="10249014" algn="l"/>
                    <a:tab pos="10932280" algn="l"/>
                    <a:tab pos="11615548" algn="l"/>
                    <a:tab pos="12298814" algn="l"/>
                    <a:tab pos="12982084" algn="l"/>
                    <a:tab pos="13665350" algn="l"/>
                  </a:tabLst>
                </a:pPr>
                <a:r>
                  <a:rPr lang="en-US" sz="1800" b="0" dirty="0" err="1">
                    <a:solidFill>
                      <a:schemeClr val="tx1"/>
                    </a:solidFill>
                    <a:latin typeface="+mn-lt"/>
                    <a:cs typeface="Century Gothic"/>
                  </a:rPr>
                  <a:t>Raheja</a:t>
                </a:r>
                <a:r>
                  <a:rPr lang="en-US" sz="1800" b="0" dirty="0">
                    <a:solidFill>
                      <a:schemeClr val="tx1"/>
                    </a:solidFill>
                    <a:latin typeface="+mn-lt"/>
                    <a:cs typeface="Century Gothic"/>
                  </a:rPr>
                  <a:t> </a:t>
                </a:r>
                <a:r>
                  <a:rPr lang="en-US" sz="1800" b="0" dirty="0" err="1">
                    <a:solidFill>
                      <a:schemeClr val="tx1"/>
                    </a:solidFill>
                    <a:latin typeface="+mn-lt"/>
                    <a:cs typeface="Century Gothic"/>
                  </a:rPr>
                  <a:t>Mindspace</a:t>
                </a:r>
                <a:endParaRPr lang="en-US" sz="1800" b="0" dirty="0">
                  <a:solidFill>
                    <a:schemeClr val="tx1"/>
                  </a:solidFill>
                  <a:latin typeface="+mn-lt"/>
                  <a:cs typeface="Century Gothic"/>
                </a:endParaRPr>
              </a:p>
              <a:p>
                <a:pPr algn="ctr" defTabSz="683266">
                  <a:spcBef>
                    <a:spcPts val="200"/>
                  </a:spcBef>
                  <a:spcAft>
                    <a:spcPts val="200"/>
                  </a:spcAft>
                  <a:buClr>
                    <a:srgbClr val="000066"/>
                  </a:buClr>
                  <a:buSzPct val="100000"/>
                  <a:tabLst>
                    <a:tab pos="0" algn="l"/>
                    <a:tab pos="507706" algn="l"/>
                    <a:tab pos="1366534" algn="l"/>
                    <a:tab pos="2049802" algn="l"/>
                    <a:tab pos="2733070" algn="l"/>
                    <a:tab pos="3416336" algn="l"/>
                    <a:tab pos="4099604" algn="l"/>
                    <a:tab pos="4782870" algn="l"/>
                    <a:tab pos="5466140" algn="l"/>
                    <a:tab pos="6149404" algn="l"/>
                    <a:tab pos="6832676" algn="l"/>
                    <a:tab pos="7515940" algn="l"/>
                    <a:tab pos="8199210" algn="l"/>
                    <a:tab pos="8882480" algn="l"/>
                    <a:tab pos="9565746" algn="l"/>
                    <a:tab pos="10249014" algn="l"/>
                    <a:tab pos="10932280" algn="l"/>
                    <a:tab pos="11615548" algn="l"/>
                    <a:tab pos="12298814" algn="l"/>
                    <a:tab pos="12982084" algn="l"/>
                    <a:tab pos="13665350" algn="l"/>
                  </a:tabLst>
                </a:pPr>
                <a:r>
                  <a:rPr lang="en-US" sz="1800" b="0" dirty="0">
                    <a:solidFill>
                      <a:schemeClr val="tx1"/>
                    </a:solidFill>
                    <a:latin typeface="+mn-lt"/>
                    <a:cs typeface="Century Gothic"/>
                  </a:rPr>
                  <a:t>IT Park</a:t>
                </a:r>
              </a:p>
              <a:p>
                <a:pPr algn="ctr" defTabSz="683266">
                  <a:spcBef>
                    <a:spcPts val="200"/>
                  </a:spcBef>
                  <a:spcAft>
                    <a:spcPts val="200"/>
                  </a:spcAft>
                  <a:buClr>
                    <a:srgbClr val="000066"/>
                  </a:buClr>
                  <a:buSzPct val="100000"/>
                  <a:tabLst>
                    <a:tab pos="0" algn="l"/>
                    <a:tab pos="507706" algn="l"/>
                    <a:tab pos="1366534" algn="l"/>
                    <a:tab pos="2049802" algn="l"/>
                    <a:tab pos="2733070" algn="l"/>
                    <a:tab pos="3416336" algn="l"/>
                    <a:tab pos="4099604" algn="l"/>
                    <a:tab pos="4782870" algn="l"/>
                    <a:tab pos="5466140" algn="l"/>
                    <a:tab pos="6149404" algn="l"/>
                    <a:tab pos="6832676" algn="l"/>
                    <a:tab pos="7515940" algn="l"/>
                    <a:tab pos="8199210" algn="l"/>
                    <a:tab pos="8882480" algn="l"/>
                    <a:tab pos="9565746" algn="l"/>
                    <a:tab pos="10249014" algn="l"/>
                    <a:tab pos="10932280" algn="l"/>
                    <a:tab pos="11615548" algn="l"/>
                    <a:tab pos="12298814" algn="l"/>
                    <a:tab pos="12982084" algn="l"/>
                    <a:tab pos="13665350" algn="l"/>
                  </a:tabLst>
                </a:pPr>
                <a:r>
                  <a:rPr lang="en-US" sz="1800" b="0" dirty="0">
                    <a:solidFill>
                      <a:schemeClr val="tx1"/>
                    </a:solidFill>
                    <a:latin typeface="+mn-lt"/>
                    <a:cs typeface="Century Gothic"/>
                  </a:rPr>
                  <a:t>Hyderabad</a:t>
                </a:r>
                <a:endParaRPr lang="en-GB" sz="1800" b="0" dirty="0">
                  <a:solidFill>
                    <a:schemeClr val="tx1"/>
                  </a:solidFill>
                  <a:latin typeface="+mn-lt"/>
                  <a:cs typeface="Century Gothic"/>
                </a:endParaRPr>
              </a:p>
            </p:txBody>
          </p:sp>
        </p:grpSp>
        <p:grpSp>
          <p:nvGrpSpPr>
            <p:cNvPr id="22" name="Group 21"/>
            <p:cNvGrpSpPr/>
            <p:nvPr userDrawn="1"/>
          </p:nvGrpSpPr>
          <p:grpSpPr>
            <a:xfrm>
              <a:off x="2685288" y="3017520"/>
              <a:ext cx="1947672" cy="758061"/>
              <a:chOff x="2908570" y="3017520"/>
              <a:chExt cx="1947672" cy="758061"/>
            </a:xfrm>
          </p:grpSpPr>
          <p:pic>
            <p:nvPicPr>
              <p:cNvPr id="25" name="Picture 24" descr="download (3).jpg"/>
              <p:cNvPicPr>
                <a:picLocks/>
              </p:cNvPicPr>
              <p:nvPr userDrawn="1"/>
            </p:nvPicPr>
            <p:blipFill>
              <a:blip r:embed="rId4" cstate="print"/>
              <a:stretch>
                <a:fillRect/>
              </a:stretch>
            </p:blipFill>
            <p:spPr>
              <a:xfrm>
                <a:off x="3745246" y="3017520"/>
                <a:ext cx="274320" cy="182880"/>
              </a:xfrm>
              <a:prstGeom prst="rect">
                <a:avLst/>
              </a:prstGeom>
            </p:spPr>
          </p:pic>
          <p:sp>
            <p:nvSpPr>
              <p:cNvPr id="21" name="Rectangle 20"/>
              <p:cNvSpPr/>
              <p:nvPr userDrawn="1"/>
            </p:nvSpPr>
            <p:spPr>
              <a:xfrm>
                <a:off x="2908570" y="3262620"/>
                <a:ext cx="1947672" cy="512961"/>
              </a:xfrm>
              <a:prstGeom prst="rect">
                <a:avLst/>
              </a:prstGeom>
            </p:spPr>
            <p:txBody>
              <a:bodyPr wrap="square">
                <a:spAutoFit/>
              </a:bodyPr>
              <a:lstStyle/>
              <a:p>
                <a:pPr algn="ctr" defTabSz="683266">
                  <a:spcBef>
                    <a:spcPts val="200"/>
                  </a:spcBef>
                  <a:spcAft>
                    <a:spcPts val="200"/>
                  </a:spcAft>
                  <a:buClr>
                    <a:srgbClr val="000066"/>
                  </a:buClr>
                  <a:buSzPct val="100000"/>
                  <a:tabLst>
                    <a:tab pos="0" algn="l"/>
                    <a:tab pos="507706" algn="l"/>
                    <a:tab pos="1366534" algn="l"/>
                    <a:tab pos="2049802" algn="l"/>
                    <a:tab pos="2733070" algn="l"/>
                    <a:tab pos="3416336" algn="l"/>
                    <a:tab pos="4099604" algn="l"/>
                    <a:tab pos="4782870" algn="l"/>
                    <a:tab pos="5466140" algn="l"/>
                    <a:tab pos="6149404" algn="l"/>
                    <a:tab pos="6832676" algn="l"/>
                    <a:tab pos="7515940" algn="l"/>
                    <a:tab pos="8199210" algn="l"/>
                    <a:tab pos="8882480" algn="l"/>
                    <a:tab pos="9565746" algn="l"/>
                    <a:tab pos="10249014" algn="l"/>
                    <a:tab pos="10932280" algn="l"/>
                    <a:tab pos="11615548" algn="l"/>
                    <a:tab pos="12298814" algn="l"/>
                    <a:tab pos="12982084" algn="l"/>
                    <a:tab pos="13665350" algn="l"/>
                  </a:tabLst>
                </a:pPr>
                <a:r>
                  <a:rPr lang="en-US" sz="1800" b="0" dirty="0">
                    <a:solidFill>
                      <a:schemeClr val="tx1"/>
                    </a:solidFill>
                    <a:latin typeface="+mn-lt"/>
                    <a:cs typeface="Century Gothic"/>
                  </a:rPr>
                  <a:t>South Main Street </a:t>
                </a:r>
              </a:p>
              <a:p>
                <a:pPr algn="ctr" defTabSz="683266">
                  <a:spcBef>
                    <a:spcPts val="200"/>
                  </a:spcBef>
                  <a:spcAft>
                    <a:spcPts val="200"/>
                  </a:spcAft>
                  <a:buClr>
                    <a:srgbClr val="000066"/>
                  </a:buClr>
                  <a:buSzPct val="100000"/>
                  <a:tabLst>
                    <a:tab pos="0" algn="l"/>
                    <a:tab pos="507706" algn="l"/>
                    <a:tab pos="1366534" algn="l"/>
                    <a:tab pos="2049802" algn="l"/>
                    <a:tab pos="2733070" algn="l"/>
                    <a:tab pos="3416336" algn="l"/>
                    <a:tab pos="4099604" algn="l"/>
                    <a:tab pos="4782870" algn="l"/>
                    <a:tab pos="5466140" algn="l"/>
                    <a:tab pos="6149404" algn="l"/>
                    <a:tab pos="6832676" algn="l"/>
                    <a:tab pos="7515940" algn="l"/>
                    <a:tab pos="8199210" algn="l"/>
                    <a:tab pos="8882480" algn="l"/>
                    <a:tab pos="9565746" algn="l"/>
                    <a:tab pos="10249014" algn="l"/>
                    <a:tab pos="10932280" algn="l"/>
                    <a:tab pos="11615548" algn="l"/>
                    <a:tab pos="12298814" algn="l"/>
                    <a:tab pos="12982084" algn="l"/>
                    <a:tab pos="13665350" algn="l"/>
                  </a:tabLst>
                </a:pPr>
                <a:r>
                  <a:rPr lang="en-US" sz="1800" b="0" dirty="0">
                    <a:solidFill>
                      <a:schemeClr val="tx1"/>
                    </a:solidFill>
                    <a:latin typeface="+mn-lt"/>
                    <a:cs typeface="Century Gothic"/>
                  </a:rPr>
                  <a:t>Milpitas</a:t>
                </a:r>
              </a:p>
              <a:p>
                <a:pPr algn="ctr" defTabSz="683266">
                  <a:spcBef>
                    <a:spcPts val="200"/>
                  </a:spcBef>
                  <a:spcAft>
                    <a:spcPts val="200"/>
                  </a:spcAft>
                  <a:buClr>
                    <a:srgbClr val="000066"/>
                  </a:buClr>
                  <a:buSzPct val="100000"/>
                  <a:tabLst>
                    <a:tab pos="0" algn="l"/>
                    <a:tab pos="507706" algn="l"/>
                    <a:tab pos="1366534" algn="l"/>
                    <a:tab pos="2049802" algn="l"/>
                    <a:tab pos="2733070" algn="l"/>
                    <a:tab pos="3416336" algn="l"/>
                    <a:tab pos="4099604" algn="l"/>
                    <a:tab pos="4782870" algn="l"/>
                    <a:tab pos="5466140" algn="l"/>
                    <a:tab pos="6149404" algn="l"/>
                    <a:tab pos="6832676" algn="l"/>
                    <a:tab pos="7515940" algn="l"/>
                    <a:tab pos="8199210" algn="l"/>
                    <a:tab pos="8882480" algn="l"/>
                    <a:tab pos="9565746" algn="l"/>
                    <a:tab pos="10249014" algn="l"/>
                    <a:tab pos="10932280" algn="l"/>
                    <a:tab pos="11615548" algn="l"/>
                    <a:tab pos="12298814" algn="l"/>
                    <a:tab pos="12982084" algn="l"/>
                    <a:tab pos="13665350" algn="l"/>
                  </a:tabLst>
                </a:pPr>
                <a:r>
                  <a:rPr lang="en-US" sz="1800" b="0" dirty="0">
                    <a:solidFill>
                      <a:schemeClr val="tx1"/>
                    </a:solidFill>
                    <a:latin typeface="+mn-lt"/>
                    <a:cs typeface="Century Gothic"/>
                  </a:rPr>
                  <a:t>California</a:t>
                </a:r>
              </a:p>
            </p:txBody>
          </p:sp>
        </p:grpSp>
      </p:grpSp>
      <p:sp>
        <p:nvSpPr>
          <p:cNvPr id="12" name="TextBox 11"/>
          <p:cNvSpPr txBox="1"/>
          <p:nvPr userDrawn="1"/>
        </p:nvSpPr>
        <p:spPr>
          <a:xfrm>
            <a:off x="2377440" y="635342"/>
            <a:ext cx="9875520" cy="630312"/>
          </a:xfrm>
          <a:prstGeom prst="rect">
            <a:avLst/>
          </a:prstGeom>
          <a:noFill/>
        </p:spPr>
        <p:txBody>
          <a:bodyPr wrap="square" lIns="136530" tIns="68268" rIns="136530" bIns="68268" rtlCol="0">
            <a:spAutoFit/>
          </a:bodyPr>
          <a:lstStyle/>
          <a:p>
            <a:pPr algn="ctr"/>
            <a:r>
              <a:rPr lang="en-US" sz="3200" i="1" dirty="0">
                <a:solidFill>
                  <a:schemeClr val="tx1"/>
                </a:solidFill>
                <a:latin typeface="Century Gothic" pitchFamily="34" charset="0"/>
              </a:rPr>
              <a:t>Large</a:t>
            </a:r>
            <a:r>
              <a:rPr lang="en-US" sz="3200" i="1" baseline="0" dirty="0">
                <a:solidFill>
                  <a:schemeClr val="tx1"/>
                </a:solidFill>
                <a:latin typeface="Century Gothic" pitchFamily="34" charset="0"/>
              </a:rPr>
              <a:t> </a:t>
            </a:r>
            <a:r>
              <a:rPr lang="en-US" sz="3200" b="0" i="1" baseline="0" dirty="0">
                <a:solidFill>
                  <a:schemeClr val="tx1"/>
                </a:solidFill>
                <a:latin typeface="Century Gothic" pitchFamily="34" charset="0"/>
              </a:rPr>
              <a:t>enough to </a:t>
            </a:r>
            <a:r>
              <a:rPr lang="en-US" sz="3200" i="1" baseline="0" dirty="0">
                <a:solidFill>
                  <a:schemeClr val="tx1"/>
                </a:solidFill>
                <a:latin typeface="Century Gothic" pitchFamily="34" charset="0"/>
              </a:rPr>
              <a:t>Deliver</a:t>
            </a:r>
            <a:r>
              <a:rPr lang="en-US" sz="3200" i="1" baseline="0" dirty="0">
                <a:solidFill>
                  <a:srgbClr val="383431"/>
                </a:solidFill>
                <a:latin typeface="Century Gothic" pitchFamily="34" charset="0"/>
              </a:rPr>
              <a:t>,</a:t>
            </a:r>
            <a:r>
              <a:rPr lang="en-US" sz="3200" i="1" baseline="0" dirty="0">
                <a:solidFill>
                  <a:srgbClr val="FF8500"/>
                </a:solidFill>
                <a:latin typeface="Century Gothic" pitchFamily="34" charset="0"/>
              </a:rPr>
              <a:t> </a:t>
            </a:r>
            <a:r>
              <a:rPr lang="en-US" sz="3200" i="1" baseline="0" dirty="0">
                <a:solidFill>
                  <a:srgbClr val="0093DD"/>
                </a:solidFill>
                <a:latin typeface="Century Gothic" pitchFamily="34" charset="0"/>
              </a:rPr>
              <a:t>Small </a:t>
            </a:r>
            <a:r>
              <a:rPr lang="en-US" sz="3200" b="0" i="1" baseline="0" dirty="0">
                <a:solidFill>
                  <a:srgbClr val="0093DD"/>
                </a:solidFill>
                <a:latin typeface="Century Gothic" pitchFamily="34" charset="0"/>
              </a:rPr>
              <a:t>enough to </a:t>
            </a:r>
            <a:r>
              <a:rPr lang="en-US" sz="3200" i="1" baseline="0" dirty="0">
                <a:solidFill>
                  <a:srgbClr val="0093DD"/>
                </a:solidFill>
                <a:latin typeface="Century Gothic" pitchFamily="34" charset="0"/>
              </a:rPr>
              <a:t>Care</a:t>
            </a:r>
            <a:endParaRPr lang="en-US" sz="3200" i="1" dirty="0">
              <a:solidFill>
                <a:srgbClr val="0093DD"/>
              </a:solidFill>
              <a:latin typeface="Century Gothic" pitchFamily="34" charset="0"/>
            </a:endParaRPr>
          </a:p>
        </p:txBody>
      </p:sp>
      <p:grpSp>
        <p:nvGrpSpPr>
          <p:cNvPr id="6" name="Group 26"/>
          <p:cNvGrpSpPr/>
          <p:nvPr userDrawn="1"/>
        </p:nvGrpSpPr>
        <p:grpSpPr>
          <a:xfrm>
            <a:off x="2963594" y="1432560"/>
            <a:ext cx="8703212" cy="2834640"/>
            <a:chOff x="2057400" y="1371600"/>
            <a:chExt cx="5439509" cy="2362200"/>
          </a:xfrm>
        </p:grpSpPr>
        <p:pic>
          <p:nvPicPr>
            <p:cNvPr id="16" name="Picture 15" descr="growing-plant.jpg"/>
            <p:cNvPicPr>
              <a:picLocks noChangeAspect="1"/>
            </p:cNvPicPr>
            <p:nvPr userDrawn="1"/>
          </p:nvPicPr>
          <p:blipFill>
            <a:blip r:embed="rId5" cstate="print">
              <a:lum contrast="10000"/>
            </a:blip>
            <a:stretch>
              <a:fillRect/>
            </a:stretch>
          </p:blipFill>
          <p:spPr>
            <a:xfrm>
              <a:off x="3123392" y="1371600"/>
              <a:ext cx="4373517" cy="2286000"/>
            </a:xfrm>
            <a:prstGeom prst="rect">
              <a:avLst/>
            </a:prstGeom>
          </p:spPr>
        </p:pic>
        <p:pic>
          <p:nvPicPr>
            <p:cNvPr id="14" name="Picture 13" descr="care.png"/>
            <p:cNvPicPr>
              <a:picLocks noChangeAspect="1"/>
            </p:cNvPicPr>
            <p:nvPr userDrawn="1"/>
          </p:nvPicPr>
          <p:blipFill>
            <a:blip r:embed="rId6" cstate="print">
              <a:lum/>
            </a:blip>
            <a:stretch>
              <a:fillRect/>
            </a:stretch>
          </p:blipFill>
          <p:spPr>
            <a:xfrm>
              <a:off x="2057400" y="2819400"/>
              <a:ext cx="1172309" cy="914400"/>
            </a:xfrm>
            <a:prstGeom prst="roundRect">
              <a:avLst/>
            </a:prstGeom>
          </p:spPr>
        </p:pic>
      </p:grpSp>
      <p:pic>
        <p:nvPicPr>
          <p:cNvPr id="24" name="Picture 23" descr="CBpFkPaz.png">
            <a:hlinkClick r:id="rId7"/>
          </p:cNvPr>
          <p:cNvPicPr>
            <a:picLocks noChangeAspect="1"/>
          </p:cNvPicPr>
          <p:nvPr userDrawn="1"/>
        </p:nvPicPr>
        <p:blipFill>
          <a:blip r:embed="rId8" cstate="print"/>
          <a:stretch>
            <a:fillRect/>
          </a:stretch>
        </p:blipFill>
        <p:spPr>
          <a:xfrm>
            <a:off x="3962400" y="7215186"/>
            <a:ext cx="381000" cy="381000"/>
          </a:xfrm>
          <a:prstGeom prst="rect">
            <a:avLst/>
          </a:prstGeom>
        </p:spPr>
      </p:pic>
      <p:pic>
        <p:nvPicPr>
          <p:cNvPr id="27" name="Picture 26" descr="download (2).jpg">
            <a:hlinkClick r:id="rId9"/>
          </p:cNvPr>
          <p:cNvPicPr>
            <a:picLocks noChangeAspect="1"/>
          </p:cNvPicPr>
          <p:nvPr userDrawn="1"/>
        </p:nvPicPr>
        <p:blipFill>
          <a:blip r:embed="rId10" cstate="print"/>
          <a:stretch>
            <a:fillRect/>
          </a:stretch>
        </p:blipFill>
        <p:spPr>
          <a:xfrm>
            <a:off x="9629779" y="7191379"/>
            <a:ext cx="428626" cy="428626"/>
          </a:xfrm>
          <a:prstGeom prst="rect">
            <a:avLst/>
          </a:prstGeom>
        </p:spPr>
      </p:pic>
    </p:spTree>
    <p:extLst>
      <p:ext uri="{BB962C8B-B14F-4D97-AF65-F5344CB8AC3E}">
        <p14:creationId xmlns:p14="http://schemas.microsoft.com/office/powerpoint/2010/main" val="15160447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3048000"/>
            <a:ext cx="13258800" cy="914400"/>
          </a:xfrm>
          <a:solidFill>
            <a:srgbClr val="0093DD"/>
          </a:solidFill>
        </p:spPr>
        <p:txBody>
          <a:bodyPr rIns="182880" anchor="ctr" anchorCtr="0"/>
          <a:lstStyle>
            <a:lvl1pPr algn="r">
              <a:defRPr lang="en-US" dirty="0">
                <a:solidFill>
                  <a:schemeClr val="bg1"/>
                </a:solidFill>
              </a:defRPr>
            </a:lvl1pPr>
          </a:lstStyle>
          <a:p>
            <a:r>
              <a:rPr lang="en-US" dirty="0"/>
              <a:t>Click to add Section title</a:t>
            </a:r>
          </a:p>
        </p:txBody>
      </p:sp>
      <p:sp>
        <p:nvSpPr>
          <p:cNvPr id="3" name="Text Placeholder 2"/>
          <p:cNvSpPr>
            <a:spLocks noGrp="1"/>
          </p:cNvSpPr>
          <p:nvPr>
            <p:ph type="body" idx="1" hasCustomPrompt="1"/>
          </p:nvPr>
        </p:nvSpPr>
        <p:spPr>
          <a:xfrm>
            <a:off x="2194560" y="3962401"/>
            <a:ext cx="12435840" cy="899162"/>
          </a:xfrm>
        </p:spPr>
        <p:txBody>
          <a:bodyPr rIns="182880" anchor="ctr" anchorCtr="0"/>
          <a:lstStyle>
            <a:lvl1pPr marL="0" indent="0" algn="r">
              <a:buNone/>
              <a:defRPr sz="3200">
                <a:solidFill>
                  <a:schemeClr val="tx1">
                    <a:tint val="75000"/>
                  </a:schemeClr>
                </a:solidFill>
              </a:defRPr>
            </a:lvl1pPr>
            <a:lvl2pPr marL="682652" indent="0">
              <a:buNone/>
              <a:defRPr sz="2800">
                <a:solidFill>
                  <a:schemeClr val="tx1">
                    <a:tint val="75000"/>
                  </a:schemeClr>
                </a:solidFill>
              </a:defRPr>
            </a:lvl2pPr>
            <a:lvl3pPr marL="1365306" indent="0">
              <a:buNone/>
              <a:defRPr sz="2600">
                <a:solidFill>
                  <a:schemeClr val="tx1">
                    <a:tint val="75000"/>
                  </a:schemeClr>
                </a:solidFill>
              </a:defRPr>
            </a:lvl3pPr>
            <a:lvl4pPr marL="2047958" indent="0">
              <a:buNone/>
              <a:defRPr sz="2200">
                <a:solidFill>
                  <a:schemeClr val="tx1">
                    <a:tint val="75000"/>
                  </a:schemeClr>
                </a:solidFill>
              </a:defRPr>
            </a:lvl4pPr>
            <a:lvl5pPr marL="2730612" indent="0">
              <a:buNone/>
              <a:defRPr sz="2200">
                <a:solidFill>
                  <a:schemeClr val="tx1">
                    <a:tint val="75000"/>
                  </a:schemeClr>
                </a:solidFill>
              </a:defRPr>
            </a:lvl5pPr>
            <a:lvl6pPr marL="3413266" indent="0">
              <a:buNone/>
              <a:defRPr sz="2200">
                <a:solidFill>
                  <a:schemeClr val="tx1">
                    <a:tint val="75000"/>
                  </a:schemeClr>
                </a:solidFill>
              </a:defRPr>
            </a:lvl6pPr>
            <a:lvl7pPr marL="4095918" indent="0">
              <a:buNone/>
              <a:defRPr sz="2200">
                <a:solidFill>
                  <a:schemeClr val="tx1">
                    <a:tint val="75000"/>
                  </a:schemeClr>
                </a:solidFill>
              </a:defRPr>
            </a:lvl7pPr>
            <a:lvl8pPr marL="4778572" indent="0">
              <a:buNone/>
              <a:defRPr sz="2200">
                <a:solidFill>
                  <a:schemeClr val="tx1">
                    <a:tint val="75000"/>
                  </a:schemeClr>
                </a:solidFill>
              </a:defRPr>
            </a:lvl8pPr>
            <a:lvl9pPr marL="5461224" indent="0">
              <a:buNone/>
              <a:defRPr sz="2200">
                <a:solidFill>
                  <a:schemeClr val="tx1">
                    <a:tint val="75000"/>
                  </a:schemeClr>
                </a:solidFill>
              </a:defRPr>
            </a:lvl9pPr>
          </a:lstStyle>
          <a:p>
            <a:pPr lvl="0"/>
            <a:r>
              <a:rPr lang="en-US" dirty="0"/>
              <a:t>Click to add Section sub-title</a:t>
            </a:r>
          </a:p>
        </p:txBody>
      </p:sp>
      <p:pic>
        <p:nvPicPr>
          <p:cNvPr id="4" name="Picture 3" descr="Global Edge PNG New Logo.png"/>
          <p:cNvPicPr>
            <a:picLocks noChangeAspect="1"/>
          </p:cNvPicPr>
          <p:nvPr userDrawn="1"/>
        </p:nvPicPr>
        <p:blipFill>
          <a:blip r:embed="rId2" cstate="print"/>
          <a:stretch>
            <a:fillRect/>
          </a:stretch>
        </p:blipFill>
        <p:spPr>
          <a:xfrm>
            <a:off x="10668000" y="304800"/>
            <a:ext cx="3657776" cy="859578"/>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noChangeAspect="1"/>
          </p:cNvSpPr>
          <p:nvPr>
            <p:ph type="title" hasCustomPrompt="1"/>
          </p:nvPr>
        </p:nvSpPr>
        <p:spPr/>
        <p:txBody>
          <a:bodyPr/>
          <a:lstStyle>
            <a:lvl1pPr>
              <a:defRPr/>
            </a:lvl1pPr>
          </a:lstStyle>
          <a:p>
            <a:r>
              <a:rPr lang="en-US" dirty="0"/>
              <a:t>Click to add Slide title</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Slide title</a:t>
            </a:r>
          </a:p>
        </p:txBody>
      </p:sp>
      <p:sp>
        <p:nvSpPr>
          <p:cNvPr id="3" name="Content Placeholder 2"/>
          <p:cNvSpPr>
            <a:spLocks noGrp="1"/>
          </p:cNvSpPr>
          <p:nvPr>
            <p:ph sz="half" idx="1"/>
          </p:nvPr>
        </p:nvSpPr>
        <p:spPr>
          <a:xfrm>
            <a:off x="256032" y="1060704"/>
            <a:ext cx="6949440" cy="6583680"/>
          </a:xfrm>
        </p:spPr>
        <p:txBody>
          <a:bodyPr/>
          <a:lstStyle>
            <a:lvl1pPr>
              <a:defRPr sz="3200"/>
            </a:lvl1pPr>
            <a:lvl2pPr>
              <a:defRPr sz="2800"/>
            </a:lvl2pPr>
            <a:lvl3pPr>
              <a:defRPr sz="2400"/>
            </a:lvl3pPr>
            <a:lvl4pPr>
              <a:defRPr sz="2200"/>
            </a:lvl4pPr>
            <a:lvl5pPr>
              <a:defRPr sz="2100"/>
            </a:lvl5pPr>
            <a:lvl6pPr>
              <a:defRPr sz="2800"/>
            </a:lvl6pPr>
            <a:lvl7pPr>
              <a:defRPr sz="2800"/>
            </a:lvl7pPr>
            <a:lvl8pPr>
              <a:defRPr sz="2800"/>
            </a:lvl8pPr>
            <a:lvl9pPr>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25564" y="1056360"/>
            <a:ext cx="6949440" cy="6583680"/>
          </a:xfrm>
        </p:spPr>
        <p:txBody>
          <a:bodyPr/>
          <a:lstStyle>
            <a:lvl1pPr>
              <a:defRPr sz="3200"/>
            </a:lvl1pPr>
            <a:lvl2pPr>
              <a:defRPr sz="2800"/>
            </a:lvl2pPr>
            <a:lvl3pPr>
              <a:defRPr sz="2400"/>
            </a:lvl3pPr>
            <a:lvl4pPr>
              <a:defRPr sz="2200"/>
            </a:lvl4pPr>
            <a:lvl5pPr>
              <a:defRPr sz="2100"/>
            </a:lvl5pPr>
            <a:lvl6pPr>
              <a:defRPr sz="2800"/>
            </a:lvl6pPr>
            <a:lvl7pPr>
              <a:defRPr sz="2800"/>
            </a:lvl7pPr>
            <a:lvl8pPr>
              <a:defRPr sz="2800"/>
            </a:lvl8pPr>
            <a:lvl9pPr>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Slide title</a:t>
            </a:r>
          </a:p>
        </p:txBody>
      </p:sp>
      <p:sp>
        <p:nvSpPr>
          <p:cNvPr id="3" name="Content Placeholder 2"/>
          <p:cNvSpPr>
            <a:spLocks noGrp="1"/>
          </p:cNvSpPr>
          <p:nvPr>
            <p:ph sz="half" idx="1"/>
          </p:nvPr>
        </p:nvSpPr>
        <p:spPr>
          <a:xfrm>
            <a:off x="256032" y="1060704"/>
            <a:ext cx="14118336" cy="3200400"/>
          </a:xfrm>
        </p:spPr>
        <p:txBody>
          <a:bodyPr/>
          <a:lstStyle>
            <a:lvl1pPr>
              <a:defRPr sz="3200"/>
            </a:lvl1pPr>
            <a:lvl2pPr>
              <a:defRPr sz="2800"/>
            </a:lvl2pPr>
            <a:lvl3pPr>
              <a:defRPr sz="2400"/>
            </a:lvl3pPr>
            <a:lvl4pPr>
              <a:defRPr sz="2200"/>
            </a:lvl4pPr>
            <a:lvl5pPr>
              <a:defRPr sz="2100"/>
            </a:lvl5pPr>
            <a:lvl6pPr>
              <a:defRPr sz="2800"/>
            </a:lvl6pPr>
            <a:lvl7pPr>
              <a:defRPr sz="2800"/>
            </a:lvl7pPr>
            <a:lvl8pPr>
              <a:defRPr sz="2800"/>
            </a:lvl8pPr>
            <a:lvl9pPr>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6032" y="4419600"/>
            <a:ext cx="14118336" cy="3200400"/>
          </a:xfrm>
        </p:spPr>
        <p:txBody>
          <a:bodyPr/>
          <a:lstStyle>
            <a:lvl1pPr>
              <a:defRPr sz="3200"/>
            </a:lvl1pPr>
            <a:lvl2pPr>
              <a:defRPr sz="2800"/>
            </a:lvl2pPr>
            <a:lvl3pPr>
              <a:defRPr sz="2400"/>
            </a:lvl3pPr>
            <a:lvl4pPr>
              <a:defRPr sz="2200"/>
            </a:lvl4pPr>
            <a:lvl5pPr>
              <a:defRPr sz="2100"/>
            </a:lvl5pPr>
            <a:lvl6pPr>
              <a:defRPr sz="2800"/>
            </a:lvl6pPr>
            <a:lvl7pPr>
              <a:defRPr sz="2800"/>
            </a:lvl7pPr>
            <a:lvl8pPr>
              <a:defRPr sz="2800"/>
            </a:lvl8pPr>
            <a:lvl9pPr>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16893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add Slide title</a:t>
            </a:r>
          </a:p>
        </p:txBody>
      </p:sp>
      <p:sp>
        <p:nvSpPr>
          <p:cNvPr id="3" name="Text Placeholder 2"/>
          <p:cNvSpPr>
            <a:spLocks noGrp="1"/>
          </p:cNvSpPr>
          <p:nvPr>
            <p:ph type="body" idx="1"/>
          </p:nvPr>
        </p:nvSpPr>
        <p:spPr>
          <a:xfrm>
            <a:off x="256030" y="1066802"/>
            <a:ext cx="6949440" cy="762000"/>
          </a:xfrm>
        </p:spPr>
        <p:txBody>
          <a:bodyPr anchor="ctr">
            <a:normAutofit/>
          </a:bodyPr>
          <a:lstStyle>
            <a:lvl1pPr marL="0" indent="0">
              <a:buNone/>
              <a:defRPr sz="3200" b="0"/>
            </a:lvl1pPr>
            <a:lvl2pPr marL="682652" indent="0">
              <a:buNone/>
              <a:defRPr sz="3200" b="1"/>
            </a:lvl2pPr>
            <a:lvl3pPr marL="1365306" indent="0">
              <a:buNone/>
              <a:defRPr sz="2800" b="1"/>
            </a:lvl3pPr>
            <a:lvl4pPr marL="2047958" indent="0">
              <a:buNone/>
              <a:defRPr sz="2600" b="1"/>
            </a:lvl4pPr>
            <a:lvl5pPr marL="2730612" indent="0">
              <a:buNone/>
              <a:defRPr sz="2600" b="1"/>
            </a:lvl5pPr>
            <a:lvl6pPr marL="3413266" indent="0">
              <a:buNone/>
              <a:defRPr sz="2600" b="1"/>
            </a:lvl6pPr>
            <a:lvl7pPr marL="4095918" indent="0">
              <a:buNone/>
              <a:defRPr sz="2600" b="1"/>
            </a:lvl7pPr>
            <a:lvl8pPr marL="4778572" indent="0">
              <a:buNone/>
              <a:defRPr sz="2600" b="1"/>
            </a:lvl8pPr>
            <a:lvl9pPr marL="5461224" indent="0">
              <a:buNone/>
              <a:defRPr sz="2600" b="1"/>
            </a:lvl9pPr>
          </a:lstStyle>
          <a:p>
            <a:pPr lvl="0"/>
            <a:r>
              <a:rPr lang="en-US"/>
              <a:t>Edit Master text styles</a:t>
            </a:r>
          </a:p>
        </p:txBody>
      </p:sp>
      <p:sp>
        <p:nvSpPr>
          <p:cNvPr id="4" name="Content Placeholder 3"/>
          <p:cNvSpPr>
            <a:spLocks noGrp="1"/>
          </p:cNvSpPr>
          <p:nvPr>
            <p:ph sz="half" idx="2"/>
          </p:nvPr>
        </p:nvSpPr>
        <p:spPr>
          <a:xfrm>
            <a:off x="256030" y="1828803"/>
            <a:ext cx="6949440" cy="5791198"/>
          </a:xfrm>
        </p:spPr>
        <p:txBody>
          <a:bodyPr/>
          <a:lstStyle>
            <a:lvl1pPr>
              <a:defRPr sz="2800"/>
            </a:lvl1pPr>
            <a:lvl2pPr>
              <a:defRPr sz="2400"/>
            </a:lvl2pPr>
            <a:lvl3pPr>
              <a:defRPr sz="2200"/>
            </a:lvl3pPr>
            <a:lvl4pPr>
              <a:defRPr sz="2100"/>
            </a:lvl4pPr>
            <a:lvl5pPr>
              <a:defRPr sz="2000"/>
            </a:lvl5pPr>
            <a:lvl6pPr>
              <a:defRPr sz="2600"/>
            </a:lvl6pPr>
            <a:lvl7pPr>
              <a:defRPr sz="2600"/>
            </a:lvl7pPr>
            <a:lvl8pPr>
              <a:defRPr sz="2600"/>
            </a:lvl8pPr>
            <a:lvl9pPr>
              <a:defRPr sz="2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15720" y="1066805"/>
            <a:ext cx="6949440" cy="761998"/>
          </a:xfrm>
        </p:spPr>
        <p:txBody>
          <a:bodyPr anchor="ctr">
            <a:normAutofit/>
          </a:bodyPr>
          <a:lstStyle>
            <a:lvl1pPr marL="0" indent="0">
              <a:buNone/>
              <a:defRPr sz="3200" b="0"/>
            </a:lvl1pPr>
            <a:lvl2pPr marL="682652" indent="0">
              <a:buNone/>
              <a:defRPr sz="3200" b="1"/>
            </a:lvl2pPr>
            <a:lvl3pPr marL="1365306" indent="0">
              <a:buNone/>
              <a:defRPr sz="2800" b="1"/>
            </a:lvl3pPr>
            <a:lvl4pPr marL="2047958" indent="0">
              <a:buNone/>
              <a:defRPr sz="2600" b="1"/>
            </a:lvl4pPr>
            <a:lvl5pPr marL="2730612" indent="0">
              <a:buNone/>
              <a:defRPr sz="2600" b="1"/>
            </a:lvl5pPr>
            <a:lvl6pPr marL="3413266" indent="0">
              <a:buNone/>
              <a:defRPr sz="2600" b="1"/>
            </a:lvl6pPr>
            <a:lvl7pPr marL="4095918" indent="0">
              <a:buNone/>
              <a:defRPr sz="2600" b="1"/>
            </a:lvl7pPr>
            <a:lvl8pPr marL="4778572" indent="0">
              <a:buNone/>
              <a:defRPr sz="2600" b="1"/>
            </a:lvl8pPr>
            <a:lvl9pPr marL="5461224" indent="0">
              <a:buNone/>
              <a:defRPr sz="2600" b="1"/>
            </a:lvl9pPr>
          </a:lstStyle>
          <a:p>
            <a:pPr lvl="0"/>
            <a:r>
              <a:rPr lang="en-US"/>
              <a:t>Edit Master text styles</a:t>
            </a:r>
          </a:p>
        </p:txBody>
      </p:sp>
      <p:sp>
        <p:nvSpPr>
          <p:cNvPr id="6" name="Content Placeholder 5"/>
          <p:cNvSpPr>
            <a:spLocks noGrp="1"/>
          </p:cNvSpPr>
          <p:nvPr>
            <p:ph sz="quarter" idx="4"/>
          </p:nvPr>
        </p:nvSpPr>
        <p:spPr>
          <a:xfrm>
            <a:off x="7415720" y="1828803"/>
            <a:ext cx="6949440" cy="5791198"/>
          </a:xfrm>
        </p:spPr>
        <p:txBody>
          <a:bodyPr/>
          <a:lstStyle>
            <a:lvl1pPr>
              <a:defRPr sz="2800"/>
            </a:lvl1pPr>
            <a:lvl2pPr>
              <a:defRPr sz="2400"/>
            </a:lvl2pPr>
            <a:lvl3pPr>
              <a:defRPr sz="2200"/>
            </a:lvl3pPr>
            <a:lvl4pPr>
              <a:defRPr sz="2100"/>
            </a:lvl4pPr>
            <a:lvl5pPr>
              <a:defRPr sz="2000"/>
            </a:lvl5pPr>
            <a:lvl6pPr>
              <a:defRPr sz="2600"/>
            </a:lvl6pPr>
            <a:lvl7pPr>
              <a:defRPr sz="2600"/>
            </a:lvl7pPr>
            <a:lvl8pPr>
              <a:defRPr sz="2600"/>
            </a:lvl8pPr>
            <a:lvl9pPr>
              <a:defRPr sz="2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8630" y="1066800"/>
            <a:ext cx="8412480" cy="6400800"/>
          </a:xfrm>
        </p:spPr>
        <p:txBody>
          <a:bodyPr>
            <a:normAutofit/>
          </a:bodyPr>
          <a:lstStyle>
            <a:lvl1pPr>
              <a:defRPr sz="3200"/>
            </a:lvl1pPr>
            <a:lvl2pPr>
              <a:defRPr sz="2800"/>
            </a:lvl2pPr>
            <a:lvl3pPr>
              <a:defRPr sz="2400"/>
            </a:lvl3pPr>
            <a:lvl4pPr>
              <a:defRPr sz="2200"/>
            </a:lvl4pPr>
            <a:lvl5pPr>
              <a:defRPr sz="2100"/>
            </a:lvl5pPr>
            <a:lvl6pPr>
              <a:defRPr sz="3200"/>
            </a:lvl6pPr>
            <a:lvl7pPr>
              <a:defRPr sz="3200"/>
            </a:lvl7pPr>
            <a:lvl8pPr>
              <a:defRPr sz="3200"/>
            </a:lvl8pPr>
            <a:lvl9pPr>
              <a:defRPr sz="3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hasCustomPrompt="1"/>
          </p:nvPr>
        </p:nvSpPr>
        <p:spPr/>
        <p:txBody>
          <a:bodyPr/>
          <a:lstStyle>
            <a:lvl1pPr>
              <a:defRPr/>
            </a:lvl1pPr>
          </a:lstStyle>
          <a:p>
            <a:r>
              <a:rPr lang="en-US" dirty="0"/>
              <a:t>Click to add Slide title</a:t>
            </a:r>
          </a:p>
        </p:txBody>
      </p:sp>
      <p:sp>
        <p:nvSpPr>
          <p:cNvPr id="7" name="Content Placeholder 6"/>
          <p:cNvSpPr>
            <a:spLocks noGrp="1" noChangeAspect="1"/>
          </p:cNvSpPr>
          <p:nvPr>
            <p:ph sz="quarter" idx="10" hasCustomPrompt="1"/>
          </p:nvPr>
        </p:nvSpPr>
        <p:spPr>
          <a:xfrm>
            <a:off x="256032" y="1524000"/>
            <a:ext cx="5486400" cy="5486400"/>
          </a:xfrm>
        </p:spPr>
        <p:txBody>
          <a:bodyPr/>
          <a:lstStyle>
            <a:lvl1pPr>
              <a:defRPr baseline="0"/>
            </a:lvl1pPr>
            <a:lvl2pPr marL="682652" indent="0">
              <a:buNone/>
              <a:defRPr/>
            </a:lvl2pPr>
            <a:lvl3pPr marL="1365308" indent="0">
              <a:buNone/>
              <a:defRPr/>
            </a:lvl3pPr>
            <a:lvl4pPr marL="2047960" indent="0">
              <a:buNone/>
              <a:defRPr/>
            </a:lvl4pPr>
            <a:lvl5pPr marL="2730614" indent="0">
              <a:buNone/>
              <a:defRPr/>
            </a:lvl5pPr>
          </a:lstStyle>
          <a:p>
            <a:pPr lvl="0"/>
            <a:r>
              <a:rPr lang="en-US" dirty="0"/>
              <a:t>Click to insert Chart, Table or Picture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add Case Study Title</a:t>
            </a:r>
          </a:p>
        </p:txBody>
      </p:sp>
      <p:sp>
        <p:nvSpPr>
          <p:cNvPr id="5" name="Rectangle 4"/>
          <p:cNvSpPr/>
          <p:nvPr userDrawn="1"/>
        </p:nvSpPr>
        <p:spPr bwMode="auto">
          <a:xfrm>
            <a:off x="304800" y="2651760"/>
            <a:ext cx="1500480" cy="1463040"/>
          </a:xfrm>
          <a:prstGeom prst="rect">
            <a:avLst/>
          </a:prstGeom>
          <a:solidFill>
            <a:schemeClr val="accent6">
              <a:lumMod val="75000"/>
              <a:alpha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21906" tIns="60954" rIns="60954" bIns="121906" numCol="1" spcCol="0" rtlCol="0" fromWordArt="0" anchor="ctr" anchorCtr="0" forceAA="0" compatLnSpc="1">
            <a:prstTxWarp prst="textNoShape">
              <a:avLst/>
            </a:prstTxWarp>
            <a:noAutofit/>
          </a:bodyPr>
          <a:lstStyle/>
          <a:p>
            <a:pPr algn="ctr" defTabSz="1462210"/>
            <a:r>
              <a:rPr lang="en-IN" sz="1600" b="1" kern="0" spc="-80" dirty="0">
                <a:gradFill>
                  <a:gsLst>
                    <a:gs pos="0">
                      <a:srgbClr val="FFFFFF"/>
                    </a:gs>
                    <a:gs pos="100000">
                      <a:srgbClr val="FFFFFF"/>
                    </a:gs>
                  </a:gsLst>
                  <a:lin ang="5400000" scaled="0"/>
                </a:gradFill>
                <a:ea typeface="Segoe UI" pitchFamily="34" charset="0"/>
                <a:cs typeface="Segoe UI" pitchFamily="34" charset="0"/>
              </a:rPr>
              <a:t>THE CHALLENGE</a:t>
            </a:r>
          </a:p>
        </p:txBody>
      </p:sp>
      <p:sp>
        <p:nvSpPr>
          <p:cNvPr id="7" name="Rectangle 6"/>
          <p:cNvSpPr/>
          <p:nvPr userDrawn="1"/>
        </p:nvSpPr>
        <p:spPr bwMode="auto">
          <a:xfrm>
            <a:off x="7315200" y="5676000"/>
            <a:ext cx="1500482" cy="1944000"/>
          </a:xfrm>
          <a:prstGeom prst="rect">
            <a:avLst/>
          </a:prstGeom>
          <a:solidFill>
            <a:srgbClr val="92D050">
              <a:alpha val="85000"/>
            </a:srgbClr>
          </a:solidFill>
          <a:ln w="9525" cap="flat" cmpd="sng" algn="ctr">
            <a:noFill/>
            <a:prstDash val="solid"/>
            <a:headEnd type="none" w="med" len="med"/>
            <a:tailEnd type="none" w="med" len="med"/>
          </a:ln>
          <a:effectLst/>
        </p:spPr>
        <p:txBody>
          <a:bodyPr rot="0" spcFirstLastPara="0" vertOverflow="overflow" horzOverflow="overflow" vert="horz" wrap="square" lIns="121906" tIns="60954" rIns="60954" bIns="121906" numCol="1" spcCol="0" rtlCol="0" fromWordArt="0" anchor="ctr" anchorCtr="0" forceAA="0" compatLnSpc="1">
            <a:prstTxWarp prst="textNoShape">
              <a:avLst/>
            </a:prstTxWarp>
            <a:noAutofit/>
          </a:bodyPr>
          <a:lstStyle/>
          <a:p>
            <a:pPr algn="ctr" defTabSz="1462210"/>
            <a:r>
              <a:rPr lang="en-IN" sz="1600" b="1" kern="0" spc="-80" dirty="0">
                <a:gradFill>
                  <a:gsLst>
                    <a:gs pos="0">
                      <a:srgbClr val="FFFFFF"/>
                    </a:gs>
                    <a:gs pos="100000">
                      <a:srgbClr val="FFFFFF"/>
                    </a:gs>
                  </a:gsLst>
                  <a:lin ang="5400000" scaled="0"/>
                </a:gradFill>
                <a:ea typeface="Segoe UI" pitchFamily="34" charset="0"/>
                <a:cs typeface="Segoe UI" pitchFamily="34" charset="0"/>
              </a:rPr>
              <a:t>BENEFITS </a:t>
            </a:r>
          </a:p>
        </p:txBody>
      </p:sp>
      <p:sp>
        <p:nvSpPr>
          <p:cNvPr id="3" name="Rectangle 2"/>
          <p:cNvSpPr/>
          <p:nvPr userDrawn="1"/>
        </p:nvSpPr>
        <p:spPr bwMode="auto">
          <a:xfrm>
            <a:off x="304800" y="1066800"/>
            <a:ext cx="1500480" cy="1463040"/>
          </a:xfrm>
          <a:prstGeom prst="rect">
            <a:avLst/>
          </a:prstGeom>
          <a:solidFill>
            <a:srgbClr val="00B0F0">
              <a:alpha val="85000"/>
            </a:srgbClr>
          </a:solidFill>
          <a:ln w="9525" cap="flat" cmpd="sng" algn="ctr">
            <a:noFill/>
            <a:prstDash val="solid"/>
            <a:headEnd type="none" w="med" len="med"/>
            <a:tailEnd type="none" w="med" len="med"/>
          </a:ln>
          <a:effectLst/>
        </p:spPr>
        <p:txBody>
          <a:bodyPr rot="0" spcFirstLastPara="0" vertOverflow="overflow" horzOverflow="overflow" vert="horz" wrap="square" lIns="121906" tIns="60954" rIns="60954" bIns="121906" numCol="1" spcCol="0" rtlCol="0" fromWordArt="0" anchor="ctr" anchorCtr="0" forceAA="0" compatLnSpc="1">
            <a:prstTxWarp prst="textNoShape">
              <a:avLst/>
            </a:prstTxWarp>
            <a:noAutofit/>
          </a:bodyPr>
          <a:lstStyle/>
          <a:p>
            <a:pPr algn="ctr" defTabSz="1462210"/>
            <a:r>
              <a:rPr lang="en-IN" sz="1600" b="1" kern="0" spc="-80" dirty="0">
                <a:gradFill>
                  <a:gsLst>
                    <a:gs pos="0">
                      <a:srgbClr val="FFFFFF"/>
                    </a:gs>
                    <a:gs pos="100000">
                      <a:srgbClr val="FFFFFF"/>
                    </a:gs>
                  </a:gsLst>
                  <a:lin ang="5400000" scaled="0"/>
                </a:gradFill>
                <a:ea typeface="Segoe UI" pitchFamily="34" charset="0"/>
                <a:cs typeface="Segoe UI" pitchFamily="34" charset="0"/>
              </a:rPr>
              <a:t>THE CONTEXT</a:t>
            </a:r>
          </a:p>
        </p:txBody>
      </p:sp>
      <p:sp>
        <p:nvSpPr>
          <p:cNvPr id="16" name="Content Placeholder 15"/>
          <p:cNvSpPr>
            <a:spLocks noGrp="1"/>
          </p:cNvSpPr>
          <p:nvPr userDrawn="1">
            <p:ph sz="quarter" idx="10" hasCustomPrompt="1"/>
          </p:nvPr>
        </p:nvSpPr>
        <p:spPr>
          <a:xfrm>
            <a:off x="7315200" y="1066800"/>
            <a:ext cx="7010400" cy="4434120"/>
          </a:xfrm>
        </p:spPr>
        <p:txBody>
          <a:bodyPr/>
          <a:lstStyle>
            <a:lvl1pPr>
              <a:defRPr/>
            </a:lvl1pPr>
          </a:lstStyle>
          <a:p>
            <a:pPr lvl="0"/>
            <a:r>
              <a:rPr lang="en-US" dirty="0"/>
              <a:t>Insert Case Study Diagram or Description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bwMode="auto">
          <a:xfrm>
            <a:off x="301200" y="4236720"/>
            <a:ext cx="1500482" cy="3383280"/>
          </a:xfrm>
          <a:prstGeom prst="rect">
            <a:avLst/>
          </a:prstGeom>
          <a:solidFill>
            <a:srgbClr val="FFC000">
              <a:alpha val="85000"/>
            </a:srgbClr>
          </a:solidFill>
          <a:ln w="9525" cap="flat" cmpd="sng" algn="ctr">
            <a:noFill/>
            <a:prstDash val="solid"/>
            <a:headEnd type="none" w="med" len="med"/>
            <a:tailEnd type="none" w="med" len="med"/>
          </a:ln>
          <a:effectLst/>
        </p:spPr>
        <p:txBody>
          <a:bodyPr rot="0" spcFirstLastPara="0" vertOverflow="overflow" horzOverflow="overflow" vert="horz" wrap="square" lIns="121906" tIns="60954" rIns="60954" bIns="121906" numCol="1" spcCol="0" rtlCol="0" fromWordArt="0" anchor="ctr" anchorCtr="0" forceAA="0" compatLnSpc="1">
            <a:prstTxWarp prst="textNoShape">
              <a:avLst/>
            </a:prstTxWarp>
            <a:noAutofit/>
          </a:bodyPr>
          <a:lstStyle/>
          <a:p>
            <a:pPr algn="ctr" defTabSz="1462210"/>
            <a:r>
              <a:rPr lang="en-IN" sz="1600" b="1" kern="0" spc="-80" dirty="0">
                <a:gradFill>
                  <a:gsLst>
                    <a:gs pos="0">
                      <a:srgbClr val="FFFFFF"/>
                    </a:gs>
                    <a:gs pos="100000">
                      <a:srgbClr val="FFFFFF"/>
                    </a:gs>
                  </a:gsLst>
                  <a:lin ang="5400000" scaled="0"/>
                </a:gradFill>
                <a:ea typeface="Segoe UI" pitchFamily="34" charset="0"/>
                <a:cs typeface="Segoe UI" pitchFamily="34" charset="0"/>
              </a:rPr>
              <a:t>THE</a:t>
            </a:r>
            <a:r>
              <a:rPr lang="en-IN" sz="1600" b="1" kern="0" spc="-80" baseline="0" dirty="0">
                <a:gradFill>
                  <a:gsLst>
                    <a:gs pos="0">
                      <a:srgbClr val="FFFFFF"/>
                    </a:gs>
                    <a:gs pos="100000">
                      <a:srgbClr val="FFFFFF"/>
                    </a:gs>
                  </a:gsLst>
                  <a:lin ang="5400000" scaled="0"/>
                </a:gradFill>
                <a:ea typeface="Segoe UI" pitchFamily="34" charset="0"/>
                <a:cs typeface="Segoe UI" pitchFamily="34" charset="0"/>
              </a:rPr>
              <a:t> SOLUTION</a:t>
            </a:r>
            <a:endParaRPr lang="en-IN" sz="1600" b="1" kern="0" spc="-8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9"/>
          <p:cNvSpPr>
            <a:spLocks noGrp="1"/>
          </p:cNvSpPr>
          <p:nvPr>
            <p:ph type="body" sz="quarter" idx="11"/>
          </p:nvPr>
        </p:nvSpPr>
        <p:spPr>
          <a:xfrm>
            <a:off x="1801681" y="1066799"/>
            <a:ext cx="5261107" cy="1463041"/>
          </a:xfrm>
        </p:spPr>
        <p:txBody>
          <a:bodyPr anchor="ctr">
            <a:normAutofit/>
          </a:bodyPr>
          <a:lstStyle>
            <a:lvl1pPr marL="230188" indent="-230188">
              <a:buFont typeface="Wingdings" panose="05000000000000000000" pitchFamily="2" charset="2"/>
              <a:buChar char="§"/>
              <a:defRPr sz="1800"/>
            </a:lvl1pPr>
            <a:lvl2pPr marL="460375" indent="-230188">
              <a:buFont typeface="Wingdings" panose="05000000000000000000" pitchFamily="2" charset="2"/>
              <a:buChar char="§"/>
              <a:defRPr sz="1800"/>
            </a:lvl2pPr>
            <a:lvl3pPr marL="684213" indent="-223838">
              <a:buFont typeface="Wingdings" panose="05000000000000000000" pitchFamily="2" charset="2"/>
              <a:buChar char="§"/>
              <a:defRPr sz="1800"/>
            </a:lvl3pPr>
            <a:lvl4pPr marL="914400" indent="-230188">
              <a:buFont typeface="Wingdings" panose="05000000000000000000" pitchFamily="2" charset="2"/>
              <a:buChar char="§"/>
              <a:defRPr sz="1800"/>
            </a:lvl4pPr>
            <a:lvl5pPr marL="1144588" indent="-230188">
              <a:buFont typeface="Wingdings" panose="05000000000000000000" pitchFamily="2" charset="2"/>
              <a:buChar cha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9"/>
          <p:cNvSpPr>
            <a:spLocks noGrp="1"/>
          </p:cNvSpPr>
          <p:nvPr>
            <p:ph type="body" sz="quarter" idx="12"/>
          </p:nvPr>
        </p:nvSpPr>
        <p:spPr>
          <a:xfrm>
            <a:off x="1801680" y="2651760"/>
            <a:ext cx="5261107" cy="1463040"/>
          </a:xfrm>
        </p:spPr>
        <p:txBody>
          <a:bodyPr anchor="ctr">
            <a:normAutofit/>
          </a:bodyPr>
          <a:lstStyle>
            <a:lvl1pPr marL="230188" indent="-230188">
              <a:buFont typeface="Wingdings" panose="05000000000000000000" pitchFamily="2" charset="2"/>
              <a:buChar char="§"/>
              <a:defRPr sz="1800"/>
            </a:lvl1pPr>
            <a:lvl2pPr marL="460375" indent="-230188">
              <a:buFont typeface="Wingdings" panose="05000000000000000000" pitchFamily="2" charset="2"/>
              <a:buChar char="§"/>
              <a:defRPr sz="1800"/>
            </a:lvl2pPr>
            <a:lvl3pPr marL="684213" indent="-223838">
              <a:buFont typeface="Wingdings" panose="05000000000000000000" pitchFamily="2" charset="2"/>
              <a:buChar char="§"/>
              <a:defRPr sz="1800"/>
            </a:lvl3pPr>
            <a:lvl4pPr marL="914400" indent="-230188">
              <a:buFont typeface="Wingdings" panose="05000000000000000000" pitchFamily="2" charset="2"/>
              <a:buChar char="§"/>
              <a:defRPr sz="1800"/>
            </a:lvl4pPr>
            <a:lvl5pPr marL="1144588" indent="-230188">
              <a:buFont typeface="Wingdings" panose="05000000000000000000" pitchFamily="2" charset="2"/>
              <a:buChar cha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9"/>
          <p:cNvSpPr>
            <a:spLocks noGrp="1"/>
          </p:cNvSpPr>
          <p:nvPr>
            <p:ph type="body" sz="quarter" idx="13"/>
          </p:nvPr>
        </p:nvSpPr>
        <p:spPr>
          <a:xfrm>
            <a:off x="1801681" y="4236720"/>
            <a:ext cx="5261107" cy="3383280"/>
          </a:xfrm>
        </p:spPr>
        <p:txBody>
          <a:bodyPr anchor="ctr">
            <a:normAutofit/>
          </a:bodyPr>
          <a:lstStyle>
            <a:lvl1pPr marL="230188" indent="-230188">
              <a:buFont typeface="Wingdings" panose="05000000000000000000" pitchFamily="2" charset="2"/>
              <a:buChar char="§"/>
              <a:defRPr sz="1800"/>
            </a:lvl1pPr>
            <a:lvl2pPr marL="460375" indent="-230188">
              <a:buFont typeface="Wingdings" panose="05000000000000000000" pitchFamily="2" charset="2"/>
              <a:buChar char="§"/>
              <a:defRPr sz="1800"/>
            </a:lvl2pPr>
            <a:lvl3pPr marL="684213" indent="-223838">
              <a:buFont typeface="Wingdings" panose="05000000000000000000" pitchFamily="2" charset="2"/>
              <a:buChar char="§"/>
              <a:defRPr sz="1800"/>
            </a:lvl3pPr>
            <a:lvl4pPr marL="914400" indent="-230188">
              <a:buFont typeface="Wingdings" panose="05000000000000000000" pitchFamily="2" charset="2"/>
              <a:buChar char="§"/>
              <a:defRPr sz="1800"/>
            </a:lvl4pPr>
            <a:lvl5pPr marL="1144588" indent="-230188">
              <a:buFont typeface="Wingdings" panose="05000000000000000000" pitchFamily="2" charset="2"/>
              <a:buChar cha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9"/>
          <p:cNvSpPr>
            <a:spLocks noGrp="1"/>
          </p:cNvSpPr>
          <p:nvPr>
            <p:ph type="body" sz="quarter" idx="14"/>
          </p:nvPr>
        </p:nvSpPr>
        <p:spPr>
          <a:xfrm>
            <a:off x="8815682" y="5692800"/>
            <a:ext cx="5509918" cy="1927200"/>
          </a:xfrm>
        </p:spPr>
        <p:txBody>
          <a:bodyPr anchor="ctr">
            <a:normAutofit/>
          </a:bodyPr>
          <a:lstStyle>
            <a:lvl1pPr marL="230188" indent="-230188">
              <a:buFont typeface="Wingdings" panose="05000000000000000000" pitchFamily="2" charset="2"/>
              <a:buChar char="§"/>
              <a:defRPr sz="1800"/>
            </a:lvl1pPr>
            <a:lvl2pPr marL="460375" indent="-230188">
              <a:buFont typeface="Wingdings" panose="05000000000000000000" pitchFamily="2" charset="2"/>
              <a:buChar char="§"/>
              <a:defRPr sz="1800"/>
            </a:lvl2pPr>
            <a:lvl3pPr marL="684213" indent="-223838">
              <a:buFont typeface="Wingdings" panose="05000000000000000000" pitchFamily="2" charset="2"/>
              <a:buChar char="§"/>
              <a:defRPr sz="1800"/>
            </a:lvl3pPr>
            <a:lvl4pPr marL="914400" indent="-230188">
              <a:buFont typeface="Wingdings" panose="05000000000000000000" pitchFamily="2" charset="2"/>
              <a:buChar char="§"/>
              <a:defRPr sz="1800"/>
            </a:lvl4pPr>
            <a:lvl5pPr marL="1144588" indent="-230188">
              <a:buFont typeface="Wingdings" panose="05000000000000000000" pitchFamily="2" charset="2"/>
              <a:buChar cha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045365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add Case Study Title</a:t>
            </a:r>
          </a:p>
        </p:txBody>
      </p:sp>
      <p:sp>
        <p:nvSpPr>
          <p:cNvPr id="5" name="Rectangle 4"/>
          <p:cNvSpPr/>
          <p:nvPr userDrawn="1"/>
        </p:nvSpPr>
        <p:spPr bwMode="auto">
          <a:xfrm>
            <a:off x="304800" y="2389722"/>
            <a:ext cx="1500480" cy="1039278"/>
          </a:xfrm>
          <a:prstGeom prst="rect">
            <a:avLst/>
          </a:prstGeom>
          <a:solidFill>
            <a:schemeClr val="accent6">
              <a:lumMod val="75000"/>
              <a:alpha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21906" tIns="60954" rIns="60954" bIns="121906" numCol="1" spcCol="0" rtlCol="0" fromWordArt="0" anchor="ctr" anchorCtr="0" forceAA="0" compatLnSpc="1">
            <a:prstTxWarp prst="textNoShape">
              <a:avLst/>
            </a:prstTxWarp>
            <a:noAutofit/>
          </a:bodyPr>
          <a:lstStyle/>
          <a:p>
            <a:pPr algn="ctr" defTabSz="1462210"/>
            <a:r>
              <a:rPr lang="en-IN" sz="1600" b="1" kern="0" spc="-80" dirty="0">
                <a:gradFill>
                  <a:gsLst>
                    <a:gs pos="0">
                      <a:srgbClr val="FFFFFF"/>
                    </a:gs>
                    <a:gs pos="100000">
                      <a:srgbClr val="FFFFFF"/>
                    </a:gs>
                  </a:gsLst>
                  <a:lin ang="5400000" scaled="0"/>
                </a:gradFill>
                <a:ea typeface="Segoe UI" pitchFamily="34" charset="0"/>
                <a:cs typeface="Segoe UI" pitchFamily="34" charset="0"/>
              </a:rPr>
              <a:t>THE CHALLENGE</a:t>
            </a:r>
          </a:p>
        </p:txBody>
      </p:sp>
      <p:sp>
        <p:nvSpPr>
          <p:cNvPr id="7" name="Rectangle 6"/>
          <p:cNvSpPr/>
          <p:nvPr userDrawn="1"/>
        </p:nvSpPr>
        <p:spPr bwMode="auto">
          <a:xfrm>
            <a:off x="301199" y="6248400"/>
            <a:ext cx="1493882" cy="1410600"/>
          </a:xfrm>
          <a:prstGeom prst="rect">
            <a:avLst/>
          </a:prstGeom>
          <a:solidFill>
            <a:srgbClr val="92D050">
              <a:alpha val="85000"/>
            </a:srgbClr>
          </a:solidFill>
          <a:ln w="9525" cap="flat" cmpd="sng" algn="ctr">
            <a:noFill/>
            <a:prstDash val="solid"/>
            <a:headEnd type="none" w="med" len="med"/>
            <a:tailEnd type="none" w="med" len="med"/>
          </a:ln>
          <a:effectLst/>
        </p:spPr>
        <p:txBody>
          <a:bodyPr rot="0" spcFirstLastPara="0" vertOverflow="overflow" horzOverflow="overflow" vert="horz" wrap="square" lIns="121906" tIns="60954" rIns="60954" bIns="121906" numCol="1" spcCol="0" rtlCol="0" fromWordArt="0" anchor="ctr" anchorCtr="0" forceAA="0" compatLnSpc="1">
            <a:prstTxWarp prst="textNoShape">
              <a:avLst/>
            </a:prstTxWarp>
            <a:noAutofit/>
          </a:bodyPr>
          <a:lstStyle/>
          <a:p>
            <a:pPr algn="ctr" defTabSz="1462210"/>
            <a:r>
              <a:rPr lang="en-IN" sz="1600" b="1" kern="0" spc="-80" dirty="0">
                <a:gradFill>
                  <a:gsLst>
                    <a:gs pos="0">
                      <a:srgbClr val="FFFFFF"/>
                    </a:gs>
                    <a:gs pos="100000">
                      <a:srgbClr val="FFFFFF"/>
                    </a:gs>
                  </a:gsLst>
                  <a:lin ang="5400000" scaled="0"/>
                </a:gradFill>
                <a:ea typeface="Segoe UI" pitchFamily="34" charset="0"/>
                <a:cs typeface="Segoe UI" pitchFamily="34" charset="0"/>
              </a:rPr>
              <a:t>BENEFITS </a:t>
            </a:r>
          </a:p>
        </p:txBody>
      </p:sp>
      <p:sp>
        <p:nvSpPr>
          <p:cNvPr id="3" name="Rectangle 2"/>
          <p:cNvSpPr/>
          <p:nvPr userDrawn="1"/>
        </p:nvSpPr>
        <p:spPr bwMode="auto">
          <a:xfrm>
            <a:off x="304800" y="1066800"/>
            <a:ext cx="1500480" cy="1219200"/>
          </a:xfrm>
          <a:prstGeom prst="rect">
            <a:avLst/>
          </a:prstGeom>
          <a:solidFill>
            <a:srgbClr val="00B0F0">
              <a:alpha val="85000"/>
            </a:srgbClr>
          </a:solidFill>
          <a:ln w="9525" cap="flat" cmpd="sng" algn="ctr">
            <a:noFill/>
            <a:prstDash val="solid"/>
            <a:headEnd type="none" w="med" len="med"/>
            <a:tailEnd type="none" w="med" len="med"/>
          </a:ln>
          <a:effectLst/>
        </p:spPr>
        <p:txBody>
          <a:bodyPr rot="0" spcFirstLastPara="0" vertOverflow="overflow" horzOverflow="overflow" vert="horz" wrap="square" lIns="121906" tIns="60954" rIns="60954" bIns="121906" numCol="1" spcCol="0" rtlCol="0" fromWordArt="0" anchor="ctr" anchorCtr="0" forceAA="0" compatLnSpc="1">
            <a:prstTxWarp prst="textNoShape">
              <a:avLst/>
            </a:prstTxWarp>
            <a:noAutofit/>
          </a:bodyPr>
          <a:lstStyle/>
          <a:p>
            <a:pPr algn="ctr" defTabSz="1462210"/>
            <a:r>
              <a:rPr lang="en-IN" sz="1600" b="1" kern="0" spc="-80" dirty="0">
                <a:gradFill>
                  <a:gsLst>
                    <a:gs pos="0">
                      <a:srgbClr val="FFFFFF"/>
                    </a:gs>
                    <a:gs pos="100000">
                      <a:srgbClr val="FFFFFF"/>
                    </a:gs>
                  </a:gsLst>
                  <a:lin ang="5400000" scaled="0"/>
                </a:gradFill>
                <a:ea typeface="Segoe UI" pitchFamily="34" charset="0"/>
                <a:cs typeface="Segoe UI" pitchFamily="34" charset="0"/>
              </a:rPr>
              <a:t>THE CONTEXT</a:t>
            </a:r>
          </a:p>
        </p:txBody>
      </p:sp>
      <p:sp>
        <p:nvSpPr>
          <p:cNvPr id="16" name="Content Placeholder 15"/>
          <p:cNvSpPr>
            <a:spLocks noGrp="1"/>
          </p:cNvSpPr>
          <p:nvPr userDrawn="1">
            <p:ph sz="quarter" idx="10" hasCustomPrompt="1"/>
          </p:nvPr>
        </p:nvSpPr>
        <p:spPr>
          <a:xfrm>
            <a:off x="8305800" y="1066800"/>
            <a:ext cx="6019800" cy="6592200"/>
          </a:xfrm>
        </p:spPr>
        <p:txBody>
          <a:bodyPr/>
          <a:lstStyle>
            <a:lvl1pPr>
              <a:defRPr/>
            </a:lvl1pPr>
          </a:lstStyle>
          <a:p>
            <a:pPr lvl="0"/>
            <a:r>
              <a:rPr lang="en-US" dirty="0"/>
              <a:t>Insert Case Study Diagram or Description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bwMode="auto">
          <a:xfrm>
            <a:off x="301200" y="3532722"/>
            <a:ext cx="1500482" cy="2639478"/>
          </a:xfrm>
          <a:prstGeom prst="rect">
            <a:avLst/>
          </a:prstGeom>
          <a:solidFill>
            <a:srgbClr val="FFC000">
              <a:alpha val="85000"/>
            </a:srgbClr>
          </a:solidFill>
          <a:ln w="9525" cap="flat" cmpd="sng" algn="ctr">
            <a:noFill/>
            <a:prstDash val="solid"/>
            <a:headEnd type="none" w="med" len="med"/>
            <a:tailEnd type="none" w="med" len="med"/>
          </a:ln>
          <a:effectLst/>
        </p:spPr>
        <p:txBody>
          <a:bodyPr rot="0" spcFirstLastPara="0" vertOverflow="overflow" horzOverflow="overflow" vert="horz" wrap="square" lIns="121906" tIns="60954" rIns="60954" bIns="121906" numCol="1" spcCol="0" rtlCol="0" fromWordArt="0" anchor="ctr" anchorCtr="0" forceAA="0" compatLnSpc="1">
            <a:prstTxWarp prst="textNoShape">
              <a:avLst/>
            </a:prstTxWarp>
            <a:noAutofit/>
          </a:bodyPr>
          <a:lstStyle/>
          <a:p>
            <a:pPr algn="ctr" defTabSz="1462210"/>
            <a:r>
              <a:rPr lang="en-IN" sz="1600" b="1" kern="0" spc="-80" dirty="0">
                <a:gradFill>
                  <a:gsLst>
                    <a:gs pos="0">
                      <a:srgbClr val="FFFFFF"/>
                    </a:gs>
                    <a:gs pos="100000">
                      <a:srgbClr val="FFFFFF"/>
                    </a:gs>
                  </a:gsLst>
                  <a:lin ang="5400000" scaled="0"/>
                </a:gradFill>
                <a:ea typeface="Segoe UI" pitchFamily="34" charset="0"/>
                <a:cs typeface="Segoe UI" pitchFamily="34" charset="0"/>
              </a:rPr>
              <a:t>THE</a:t>
            </a:r>
            <a:r>
              <a:rPr lang="en-IN" sz="1600" b="1" kern="0" spc="-80" baseline="0" dirty="0">
                <a:gradFill>
                  <a:gsLst>
                    <a:gs pos="0">
                      <a:srgbClr val="FFFFFF"/>
                    </a:gs>
                    <a:gs pos="100000">
                      <a:srgbClr val="FFFFFF"/>
                    </a:gs>
                  </a:gsLst>
                  <a:lin ang="5400000" scaled="0"/>
                </a:gradFill>
                <a:ea typeface="Segoe UI" pitchFamily="34" charset="0"/>
                <a:cs typeface="Segoe UI" pitchFamily="34" charset="0"/>
              </a:rPr>
              <a:t> SOLUTION</a:t>
            </a:r>
            <a:endParaRPr lang="en-IN" sz="1600" b="1" kern="0" spc="-8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9"/>
          <p:cNvSpPr>
            <a:spLocks noGrp="1"/>
          </p:cNvSpPr>
          <p:nvPr>
            <p:ph type="body" sz="quarter" idx="11" hasCustomPrompt="1"/>
          </p:nvPr>
        </p:nvSpPr>
        <p:spPr>
          <a:xfrm>
            <a:off x="1801681" y="1066799"/>
            <a:ext cx="6275518" cy="1219201"/>
          </a:xfrm>
        </p:spPr>
        <p:txBody>
          <a:bodyPr anchor="ctr">
            <a:normAutofit/>
          </a:bodyPr>
          <a:lstStyle>
            <a:lvl1pPr marL="230188" indent="-230188">
              <a:buFont typeface="Wingdings" panose="05000000000000000000" pitchFamily="2" charset="2"/>
              <a:buChar char="§"/>
              <a:defRPr sz="1800"/>
            </a:lvl1pPr>
            <a:lvl2pPr marL="460375" indent="-230188">
              <a:buFont typeface="Wingdings" panose="05000000000000000000" pitchFamily="2" charset="2"/>
              <a:buChar char="§"/>
              <a:defRPr sz="1800"/>
            </a:lvl2pPr>
            <a:lvl3pPr marL="684213" indent="-223838">
              <a:buFont typeface="Wingdings" panose="05000000000000000000" pitchFamily="2" charset="2"/>
              <a:buChar char="§"/>
              <a:defRPr sz="1800"/>
            </a:lvl3pPr>
            <a:lvl4pPr marL="914400" indent="-230188">
              <a:buFont typeface="Wingdings" panose="05000000000000000000" pitchFamily="2" charset="2"/>
              <a:buChar char="§"/>
              <a:defRPr sz="1800"/>
            </a:lvl4pPr>
            <a:lvl5pPr marL="914400" indent="0">
              <a:buFont typeface="Wingdings" panose="05000000000000000000" pitchFamily="2" charset="2"/>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Text Placeholder 9"/>
          <p:cNvSpPr>
            <a:spLocks noGrp="1"/>
          </p:cNvSpPr>
          <p:nvPr>
            <p:ph type="body" sz="quarter" idx="12" hasCustomPrompt="1"/>
          </p:nvPr>
        </p:nvSpPr>
        <p:spPr>
          <a:xfrm>
            <a:off x="1795081" y="2389722"/>
            <a:ext cx="6282118" cy="1039278"/>
          </a:xfrm>
        </p:spPr>
        <p:txBody>
          <a:bodyPr anchor="ctr">
            <a:normAutofit/>
          </a:bodyPr>
          <a:lstStyle>
            <a:lvl1pPr marL="230188" indent="-230188">
              <a:buFont typeface="Wingdings" panose="05000000000000000000" pitchFamily="2" charset="2"/>
              <a:buChar char="§"/>
              <a:defRPr sz="1800"/>
            </a:lvl1pPr>
            <a:lvl2pPr marL="460375" indent="-230188">
              <a:buFont typeface="Wingdings" panose="05000000000000000000" pitchFamily="2" charset="2"/>
              <a:buChar char="§"/>
              <a:defRPr sz="1800"/>
            </a:lvl2pPr>
            <a:lvl3pPr marL="684213" indent="-223838">
              <a:buFont typeface="Wingdings" panose="05000000000000000000" pitchFamily="2" charset="2"/>
              <a:buChar char="§"/>
              <a:defRPr sz="1800"/>
            </a:lvl3pPr>
            <a:lvl4pPr marL="914400" indent="-230188">
              <a:buFont typeface="Wingdings" panose="05000000000000000000" pitchFamily="2" charset="2"/>
              <a:buChar char="§"/>
              <a:defRPr sz="1800"/>
            </a:lvl4pPr>
            <a:lvl5pPr marL="1144588" indent="-230188">
              <a:buFont typeface="Wingdings" panose="05000000000000000000" pitchFamily="2" charset="2"/>
              <a:buChar char="§"/>
              <a:defRPr sz="1800"/>
            </a:lvl5pPr>
          </a:lstStyle>
          <a:p>
            <a:pPr lvl="0"/>
            <a:r>
              <a:rPr lang="en-US" dirty="0"/>
              <a:t>Click to edit Master text styles</a:t>
            </a:r>
          </a:p>
          <a:p>
            <a:pPr lvl="1"/>
            <a:r>
              <a:rPr lang="en-US" dirty="0"/>
              <a:t>Second level</a:t>
            </a:r>
          </a:p>
          <a:p>
            <a:pPr lvl="2"/>
            <a:r>
              <a:rPr lang="en-US" dirty="0"/>
              <a:t>Third level</a:t>
            </a:r>
          </a:p>
        </p:txBody>
      </p:sp>
      <p:sp>
        <p:nvSpPr>
          <p:cNvPr id="20" name="Text Placeholder 9"/>
          <p:cNvSpPr>
            <a:spLocks noGrp="1"/>
          </p:cNvSpPr>
          <p:nvPr>
            <p:ph type="body" sz="quarter" idx="13"/>
          </p:nvPr>
        </p:nvSpPr>
        <p:spPr>
          <a:xfrm>
            <a:off x="1801681" y="3532722"/>
            <a:ext cx="6275518" cy="2639478"/>
          </a:xfrm>
        </p:spPr>
        <p:txBody>
          <a:bodyPr anchor="ctr">
            <a:normAutofit/>
          </a:bodyPr>
          <a:lstStyle>
            <a:lvl1pPr marL="230188" indent="-230188">
              <a:buFont typeface="Wingdings" panose="05000000000000000000" pitchFamily="2" charset="2"/>
              <a:buChar char="§"/>
              <a:defRPr sz="1800"/>
            </a:lvl1pPr>
            <a:lvl2pPr marL="460375" indent="-230188">
              <a:buFont typeface="Wingdings" panose="05000000000000000000" pitchFamily="2" charset="2"/>
              <a:buChar char="§"/>
              <a:defRPr sz="1800"/>
            </a:lvl2pPr>
            <a:lvl3pPr marL="684213" indent="-223838">
              <a:buFont typeface="Wingdings" panose="05000000000000000000" pitchFamily="2" charset="2"/>
              <a:buChar char="§"/>
              <a:defRPr sz="1800"/>
            </a:lvl3pPr>
            <a:lvl4pPr marL="914400" indent="-230188">
              <a:buFont typeface="Wingdings" panose="05000000000000000000" pitchFamily="2" charset="2"/>
              <a:buChar char="§"/>
              <a:defRPr sz="1800"/>
            </a:lvl4pPr>
            <a:lvl5pPr marL="1144588" indent="-230188">
              <a:buFont typeface="Wingdings" panose="05000000000000000000" pitchFamily="2" charset="2"/>
              <a:buChar cha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9"/>
          <p:cNvSpPr>
            <a:spLocks noGrp="1"/>
          </p:cNvSpPr>
          <p:nvPr>
            <p:ph type="body" sz="quarter" idx="14" hasCustomPrompt="1"/>
          </p:nvPr>
        </p:nvSpPr>
        <p:spPr>
          <a:xfrm>
            <a:off x="1795080" y="6265200"/>
            <a:ext cx="6282119" cy="1393800"/>
          </a:xfrm>
        </p:spPr>
        <p:txBody>
          <a:bodyPr anchor="ctr">
            <a:normAutofit/>
          </a:bodyPr>
          <a:lstStyle>
            <a:lvl1pPr marL="230188" indent="-230188">
              <a:buFont typeface="Wingdings" panose="05000000000000000000" pitchFamily="2" charset="2"/>
              <a:buChar char="§"/>
              <a:defRPr sz="1800"/>
            </a:lvl1pPr>
            <a:lvl2pPr marL="460375" indent="-230188">
              <a:buFont typeface="Wingdings" panose="05000000000000000000" pitchFamily="2" charset="2"/>
              <a:buChar char="§"/>
              <a:defRPr sz="1800"/>
            </a:lvl2pPr>
            <a:lvl3pPr marL="684213" indent="-223838">
              <a:buFont typeface="Wingdings" panose="05000000000000000000" pitchFamily="2" charset="2"/>
              <a:buChar char="§"/>
              <a:defRPr sz="1800"/>
            </a:lvl3pPr>
            <a:lvl4pPr marL="914400" indent="-230188">
              <a:buFont typeface="Wingdings" panose="05000000000000000000" pitchFamily="2" charset="2"/>
              <a:buChar char="§"/>
              <a:defRPr sz="1800"/>
            </a:lvl4pPr>
            <a:lvl5pPr marL="914400" indent="0">
              <a:buFont typeface="Wingdings" panose="05000000000000000000" pitchFamily="2" charset="2"/>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57132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198120"/>
            <a:ext cx="13106400" cy="640080"/>
          </a:xfrm>
          <a:prstGeom prst="rect">
            <a:avLst/>
          </a:prstGeom>
          <a:noFill/>
        </p:spPr>
        <p:txBody>
          <a:bodyPr vert="horz" lIns="68265" tIns="34134" rIns="68265" bIns="34134"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249496" y="1066800"/>
            <a:ext cx="14124120" cy="6583680"/>
          </a:xfrm>
          <a:prstGeom prst="rect">
            <a:avLst/>
          </a:prstGeom>
        </p:spPr>
        <p:txBody>
          <a:bodyPr vert="horz" lIns="68265" tIns="34134" rIns="68265" bIns="34134" rtlCol="0">
            <a:normAutofit/>
          </a:bodyPr>
          <a:lstStyle/>
          <a:p>
            <a:pPr lvl="0"/>
            <a:r>
              <a:rPr lang="en-US" dirty="0"/>
              <a:t>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0" y="7882128"/>
            <a:ext cx="14630400" cy="3474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6530" tIns="68268" rIns="136530" bIns="68268" rtlCol="0" anchor="ctr"/>
          <a:lstStyle/>
          <a:p>
            <a:pPr algn="ctr"/>
            <a:endParaRPr lang="en-US" sz="5600" dirty="0">
              <a:latin typeface="Century Gothic" pitchFamily="34" charset="0"/>
            </a:endParaRPr>
          </a:p>
        </p:txBody>
      </p:sp>
      <p:pic>
        <p:nvPicPr>
          <p:cNvPr id="7" name="Picture 6" descr="Global Edge PNG New Logo without tagline.png"/>
          <p:cNvPicPr>
            <a:picLocks noChangeAspect="1"/>
          </p:cNvPicPr>
          <p:nvPr userDrawn="1"/>
        </p:nvPicPr>
        <p:blipFill>
          <a:blip r:embed="rId15" cstate="print"/>
          <a:stretch>
            <a:fillRect/>
          </a:stretch>
        </p:blipFill>
        <p:spPr>
          <a:xfrm>
            <a:off x="12581307" y="7929299"/>
            <a:ext cx="1792310" cy="253134"/>
          </a:xfrm>
          <a:prstGeom prst="rect">
            <a:avLst/>
          </a:prstGeom>
        </p:spPr>
      </p:pic>
      <p:sp>
        <p:nvSpPr>
          <p:cNvPr id="8" name="Slide Number Placeholder 5"/>
          <p:cNvSpPr txBox="1">
            <a:spLocks/>
          </p:cNvSpPr>
          <p:nvPr userDrawn="1"/>
        </p:nvSpPr>
        <p:spPr>
          <a:xfrm>
            <a:off x="160166" y="7901977"/>
            <a:ext cx="312586" cy="307777"/>
          </a:xfrm>
          <a:prstGeom prst="rect">
            <a:avLst/>
          </a:prstGeom>
        </p:spPr>
        <p:txBody>
          <a:bodyPr vert="horz" wrap="none" lIns="0" tIns="0" rIns="0" bIns="0" rtlCol="0" anchor="ctr">
            <a:spAutoFit/>
          </a:bodyPr>
          <a:lstStyle>
            <a:lvl1pPr algn="r">
              <a:defRPr sz="1200">
                <a:solidFill>
                  <a:schemeClr val="tx1">
                    <a:tint val="75000"/>
                  </a:schemeClr>
                </a:solidFill>
              </a:defRPr>
            </a:lvl1pPr>
          </a:lstStyle>
          <a:p>
            <a:pPr marL="0" marR="0" lvl="0" indent="0" algn="l" defTabSz="1365306" rtl="0" eaLnBrk="1" fontAlgn="auto" latinLnBrk="0" hangingPunct="1">
              <a:lnSpc>
                <a:spcPct val="100000"/>
              </a:lnSpc>
              <a:spcBef>
                <a:spcPts val="0"/>
              </a:spcBef>
              <a:spcAft>
                <a:spcPts val="0"/>
              </a:spcAft>
              <a:buClrTx/>
              <a:buSzTx/>
              <a:buFontTx/>
              <a:buNone/>
              <a:tabLst/>
              <a:defRPr/>
            </a:pPr>
            <a:fld id="{74E1EC36-4E89-4D01-BAE6-06BCCB4D4B41}" type="slidenum">
              <a:rPr kumimoji="0" lang="en-US" sz="2000" b="0" i="0" u="none" strike="noStrike" kern="1200" cap="none" spc="0" normalizeH="0" baseline="0" noProof="0" smtClean="0">
                <a:ln>
                  <a:noFill/>
                </a:ln>
                <a:solidFill>
                  <a:srgbClr val="1F1A17"/>
                </a:solidFill>
                <a:effectLst/>
                <a:uLnTx/>
                <a:uFillTx/>
                <a:latin typeface="Century Gothic" pitchFamily="34" charset="0"/>
                <a:ea typeface="+mn-ea"/>
                <a:cs typeface="+mn-cs"/>
              </a:rPr>
              <a:pPr marL="0" marR="0" lvl="0" indent="0" algn="l" defTabSz="1365306"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dirty="0">
              <a:ln>
                <a:noFill/>
              </a:ln>
              <a:solidFill>
                <a:srgbClr val="1F1A17"/>
              </a:solidFill>
              <a:effectLst/>
              <a:uLnTx/>
              <a:uFillTx/>
              <a:latin typeface="Century Gothic" pitchFamily="34" charset="0"/>
              <a:ea typeface="+mn-ea"/>
              <a:cs typeface="+mn-cs"/>
            </a:endParaRPr>
          </a:p>
        </p:txBody>
      </p:sp>
      <p:grpSp>
        <p:nvGrpSpPr>
          <p:cNvPr id="15" name="Group 14"/>
          <p:cNvGrpSpPr/>
          <p:nvPr userDrawn="1"/>
        </p:nvGrpSpPr>
        <p:grpSpPr>
          <a:xfrm>
            <a:off x="249497" y="914400"/>
            <a:ext cx="14131410" cy="0"/>
            <a:chOff x="124748" y="457200"/>
            <a:chExt cx="7065705" cy="0"/>
          </a:xfrm>
        </p:grpSpPr>
        <p:cxnSp>
          <p:nvCxnSpPr>
            <p:cNvPr id="13" name="Straight Connector 12"/>
            <p:cNvCxnSpPr/>
            <p:nvPr userDrawn="1"/>
          </p:nvCxnSpPr>
          <p:spPr>
            <a:xfrm>
              <a:off x="124748" y="457200"/>
              <a:ext cx="5852160" cy="0"/>
            </a:xfrm>
            <a:prstGeom prst="line">
              <a:avLst/>
            </a:prstGeom>
            <a:ln w="38100" cmpd="sng">
              <a:solidFill>
                <a:srgbClr val="FF85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001733" y="457200"/>
              <a:ext cx="1188720" cy="0"/>
            </a:xfrm>
            <a:prstGeom prst="line">
              <a:avLst/>
            </a:prstGeom>
            <a:ln w="38100" cmpd="sng">
              <a:solidFill>
                <a:srgbClr val="0093DD"/>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256784" y="7772400"/>
            <a:ext cx="14116832" cy="0"/>
            <a:chOff x="128392" y="3886200"/>
            <a:chExt cx="7058416" cy="0"/>
          </a:xfrm>
        </p:grpSpPr>
        <p:cxnSp>
          <p:nvCxnSpPr>
            <p:cNvPr id="18" name="Straight Connector 17"/>
            <p:cNvCxnSpPr/>
            <p:nvPr userDrawn="1"/>
          </p:nvCxnSpPr>
          <p:spPr>
            <a:xfrm>
              <a:off x="128392" y="3886200"/>
              <a:ext cx="5852160" cy="0"/>
            </a:xfrm>
            <a:prstGeom prst="line">
              <a:avLst/>
            </a:prstGeom>
            <a:ln w="38100" cap="flat" cmpd="sng">
              <a:solidFill>
                <a:srgbClr val="0093DD"/>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98088" y="3886200"/>
              <a:ext cx="1188720" cy="0"/>
            </a:xfrm>
            <a:prstGeom prst="line">
              <a:avLst/>
            </a:prstGeom>
            <a:ln w="38100" cmpd="sng">
              <a:solidFill>
                <a:srgbClr val="FF8500"/>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718" r:id="rId1"/>
    <p:sldLayoutId id="2147483707" r:id="rId2"/>
    <p:sldLayoutId id="2147483706" r:id="rId3"/>
    <p:sldLayoutId id="2147483708" r:id="rId4"/>
    <p:sldLayoutId id="2147483723" r:id="rId5"/>
    <p:sldLayoutId id="2147483709" r:id="rId6"/>
    <p:sldLayoutId id="2147483712" r:id="rId7"/>
    <p:sldLayoutId id="2147483725" r:id="rId8"/>
    <p:sldLayoutId id="2147483726" r:id="rId9"/>
    <p:sldLayoutId id="2147483710" r:id="rId10"/>
    <p:sldLayoutId id="2147483711" r:id="rId11"/>
    <p:sldLayoutId id="2147483722" r:id="rId12"/>
    <p:sldLayoutId id="2147483727" r:id="rId13"/>
  </p:sldLayoutIdLst>
  <p:transition>
    <p:fade/>
  </p:transition>
  <p:hf sldNum="0" hdr="0" ftr="0" dt="0"/>
  <p:txStyles>
    <p:titleStyle>
      <a:lvl1pPr algn="l" defTabSz="1365306" rtl="0" eaLnBrk="1" latinLnBrk="0" hangingPunct="1">
        <a:spcBef>
          <a:spcPct val="0"/>
        </a:spcBef>
        <a:buNone/>
        <a:defRPr sz="4000" kern="1200">
          <a:solidFill>
            <a:srgbClr val="0093DD"/>
          </a:solidFill>
          <a:latin typeface="Century Gothic" pitchFamily="34" charset="0"/>
          <a:ea typeface="+mj-ea"/>
          <a:cs typeface="+mj-cs"/>
        </a:defRPr>
      </a:lvl1pPr>
    </p:titleStyle>
    <p:bodyStyle>
      <a:lvl1pPr marL="511988" indent="-511988" algn="l" defTabSz="1365306" rtl="0" eaLnBrk="1" latinLnBrk="0" hangingPunct="1">
        <a:spcBef>
          <a:spcPct val="20000"/>
        </a:spcBef>
        <a:buClr>
          <a:srgbClr val="0093DD"/>
        </a:buClr>
        <a:buFont typeface="Wingdings 2" panose="05020102010507070707" pitchFamily="18" charset="2"/>
        <a:buChar char=""/>
        <a:defRPr sz="3200" kern="1200">
          <a:solidFill>
            <a:srgbClr val="1F1A17"/>
          </a:solidFill>
          <a:latin typeface="Century Gothic" pitchFamily="34" charset="0"/>
          <a:ea typeface="+mn-ea"/>
          <a:cs typeface="+mn-cs"/>
        </a:defRPr>
      </a:lvl1pPr>
      <a:lvl2pPr marL="1109310" indent="-426658" algn="l" defTabSz="1365306" rtl="0" eaLnBrk="1" latinLnBrk="0" hangingPunct="1">
        <a:spcBef>
          <a:spcPct val="20000"/>
        </a:spcBef>
        <a:buClr>
          <a:schemeClr val="bg1">
            <a:lumMod val="50000"/>
          </a:schemeClr>
        </a:buClr>
        <a:buFont typeface="Wingdings 2" panose="05020102010507070707" pitchFamily="18" charset="2"/>
        <a:buChar char=""/>
        <a:defRPr sz="2800" kern="1200">
          <a:solidFill>
            <a:srgbClr val="1F1A17"/>
          </a:solidFill>
          <a:latin typeface="Century Gothic" pitchFamily="34" charset="0"/>
          <a:ea typeface="+mn-ea"/>
          <a:cs typeface="+mn-cs"/>
        </a:defRPr>
      </a:lvl2pPr>
      <a:lvl3pPr marL="1706634" indent="-341326" algn="l" defTabSz="1365306" rtl="0" eaLnBrk="1" latinLnBrk="0" hangingPunct="1">
        <a:spcBef>
          <a:spcPct val="20000"/>
        </a:spcBef>
        <a:buClr>
          <a:srgbClr val="0093DD"/>
        </a:buClr>
        <a:buFont typeface="Wingdings 2" panose="05020102010507070707" pitchFamily="18" charset="2"/>
        <a:buChar char=""/>
        <a:defRPr sz="2400" kern="1200">
          <a:solidFill>
            <a:srgbClr val="1F1A17"/>
          </a:solidFill>
          <a:latin typeface="Century Gothic" pitchFamily="34" charset="0"/>
          <a:ea typeface="+mn-ea"/>
          <a:cs typeface="+mn-cs"/>
        </a:defRPr>
      </a:lvl3pPr>
      <a:lvl4pPr marL="2389286" indent="-341326" algn="l" defTabSz="1365306" rtl="0" eaLnBrk="1" latinLnBrk="0" hangingPunct="1">
        <a:spcBef>
          <a:spcPct val="20000"/>
        </a:spcBef>
        <a:buClr>
          <a:schemeClr val="bg1">
            <a:lumMod val="50000"/>
          </a:schemeClr>
        </a:buClr>
        <a:buFont typeface="Wingdings 2" panose="05020102010507070707" pitchFamily="18" charset="2"/>
        <a:buChar char=""/>
        <a:defRPr sz="2200" kern="1200">
          <a:solidFill>
            <a:srgbClr val="1F1A17"/>
          </a:solidFill>
          <a:latin typeface="Century Gothic" pitchFamily="34" charset="0"/>
          <a:ea typeface="+mn-ea"/>
          <a:cs typeface="+mn-cs"/>
        </a:defRPr>
      </a:lvl4pPr>
      <a:lvl5pPr marL="3071940" indent="-341326" algn="l" defTabSz="1365306" rtl="0" eaLnBrk="1" latinLnBrk="0" hangingPunct="1">
        <a:spcBef>
          <a:spcPct val="20000"/>
        </a:spcBef>
        <a:buClr>
          <a:srgbClr val="0093DD"/>
        </a:buClr>
        <a:buFont typeface="Wingdings 2" panose="05020102010507070707" pitchFamily="18" charset="2"/>
        <a:buChar char=""/>
        <a:defRPr sz="2100" kern="1200">
          <a:solidFill>
            <a:srgbClr val="1F1A17"/>
          </a:solidFill>
          <a:latin typeface="Century Gothic" pitchFamily="34" charset="0"/>
          <a:ea typeface="+mn-ea"/>
          <a:cs typeface="+mn-cs"/>
        </a:defRPr>
      </a:lvl5pPr>
      <a:lvl6pPr marL="3754592" indent="-341326" algn="l" defTabSz="1365306"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437244" indent="-341326" algn="l" defTabSz="1365306"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119900" indent="-341326" algn="l" defTabSz="1365306"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5802552" indent="-341326" algn="l" defTabSz="1365306"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365306" rtl="0" eaLnBrk="1" latinLnBrk="0" hangingPunct="1">
        <a:defRPr sz="2800" kern="1200">
          <a:solidFill>
            <a:schemeClr val="tx1"/>
          </a:solidFill>
          <a:latin typeface="+mn-lt"/>
          <a:ea typeface="+mn-ea"/>
          <a:cs typeface="+mn-cs"/>
        </a:defRPr>
      </a:lvl1pPr>
      <a:lvl2pPr marL="682652" algn="l" defTabSz="1365306" rtl="0" eaLnBrk="1" latinLnBrk="0" hangingPunct="1">
        <a:defRPr sz="2800" kern="1200">
          <a:solidFill>
            <a:schemeClr val="tx1"/>
          </a:solidFill>
          <a:latin typeface="+mn-lt"/>
          <a:ea typeface="+mn-ea"/>
          <a:cs typeface="+mn-cs"/>
        </a:defRPr>
      </a:lvl2pPr>
      <a:lvl3pPr marL="1365306" algn="l" defTabSz="1365306" rtl="0" eaLnBrk="1" latinLnBrk="0" hangingPunct="1">
        <a:defRPr sz="2800" kern="1200">
          <a:solidFill>
            <a:schemeClr val="tx1"/>
          </a:solidFill>
          <a:latin typeface="+mn-lt"/>
          <a:ea typeface="+mn-ea"/>
          <a:cs typeface="+mn-cs"/>
        </a:defRPr>
      </a:lvl3pPr>
      <a:lvl4pPr marL="2047958" algn="l" defTabSz="1365306" rtl="0" eaLnBrk="1" latinLnBrk="0" hangingPunct="1">
        <a:defRPr sz="2800" kern="1200">
          <a:solidFill>
            <a:schemeClr val="tx1"/>
          </a:solidFill>
          <a:latin typeface="+mn-lt"/>
          <a:ea typeface="+mn-ea"/>
          <a:cs typeface="+mn-cs"/>
        </a:defRPr>
      </a:lvl4pPr>
      <a:lvl5pPr marL="2730612" algn="l" defTabSz="1365306" rtl="0" eaLnBrk="1" latinLnBrk="0" hangingPunct="1">
        <a:defRPr sz="2800" kern="1200">
          <a:solidFill>
            <a:schemeClr val="tx1"/>
          </a:solidFill>
          <a:latin typeface="+mn-lt"/>
          <a:ea typeface="+mn-ea"/>
          <a:cs typeface="+mn-cs"/>
        </a:defRPr>
      </a:lvl5pPr>
      <a:lvl6pPr marL="3413266" algn="l" defTabSz="1365306" rtl="0" eaLnBrk="1" latinLnBrk="0" hangingPunct="1">
        <a:defRPr sz="2800" kern="1200">
          <a:solidFill>
            <a:schemeClr val="tx1"/>
          </a:solidFill>
          <a:latin typeface="+mn-lt"/>
          <a:ea typeface="+mn-ea"/>
          <a:cs typeface="+mn-cs"/>
        </a:defRPr>
      </a:lvl6pPr>
      <a:lvl7pPr marL="4095918" algn="l" defTabSz="1365306" rtl="0" eaLnBrk="1" latinLnBrk="0" hangingPunct="1">
        <a:defRPr sz="2800" kern="1200">
          <a:solidFill>
            <a:schemeClr val="tx1"/>
          </a:solidFill>
          <a:latin typeface="+mn-lt"/>
          <a:ea typeface="+mn-ea"/>
          <a:cs typeface="+mn-cs"/>
        </a:defRPr>
      </a:lvl7pPr>
      <a:lvl8pPr marL="4778572" algn="l" defTabSz="1365306" rtl="0" eaLnBrk="1" latinLnBrk="0" hangingPunct="1">
        <a:defRPr sz="2800" kern="1200">
          <a:solidFill>
            <a:schemeClr val="tx1"/>
          </a:solidFill>
          <a:latin typeface="+mn-lt"/>
          <a:ea typeface="+mn-ea"/>
          <a:cs typeface="+mn-cs"/>
        </a:defRPr>
      </a:lvl8pPr>
      <a:lvl9pPr marL="5461224" algn="l" defTabSz="1365306"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Linux Kernel Capability</a:t>
            </a:r>
          </a:p>
        </p:txBody>
      </p:sp>
      <p:sp>
        <p:nvSpPr>
          <p:cNvPr id="3" name="Text Placeholder 2"/>
          <p:cNvSpPr>
            <a:spLocks noGrp="1"/>
          </p:cNvSpPr>
          <p:nvPr>
            <p:ph type="body" sz="quarter" idx="10"/>
          </p:nvPr>
        </p:nvSpPr>
        <p:spPr/>
        <p:txBody>
          <a:bodyPr/>
          <a:lstStyle/>
          <a:p>
            <a:r>
              <a:rPr lang="en-US" dirty="0"/>
              <a:t>Kickoff Meeting on 10-11-2017</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requirement</a:t>
            </a:r>
          </a:p>
        </p:txBody>
      </p:sp>
      <p:graphicFrame>
        <p:nvGraphicFramePr>
          <p:cNvPr id="3" name="Group 260"/>
          <p:cNvGraphicFramePr>
            <a:graphicFrameLocks/>
          </p:cNvGraphicFramePr>
          <p:nvPr>
            <p:extLst>
              <p:ext uri="{D42A27DB-BD31-4B8C-83A1-F6EECF244321}">
                <p14:modId xmlns:p14="http://schemas.microsoft.com/office/powerpoint/2010/main" val="1200744764"/>
              </p:ext>
            </p:extLst>
          </p:nvPr>
        </p:nvGraphicFramePr>
        <p:xfrm>
          <a:off x="304798" y="1066801"/>
          <a:ext cx="13639800" cy="4876794"/>
        </p:xfrm>
        <a:graphic>
          <a:graphicData uri="http://schemas.openxmlformats.org/drawingml/2006/table">
            <a:tbl>
              <a:tblPr/>
              <a:tblGrid>
                <a:gridCol w="2396180">
                  <a:extLst>
                    <a:ext uri="{9D8B030D-6E8A-4147-A177-3AD203B41FA5}">
                      <a16:colId xmlns:a16="http://schemas.microsoft.com/office/drawing/2014/main" val="20000"/>
                    </a:ext>
                  </a:extLst>
                </a:gridCol>
                <a:gridCol w="599046">
                  <a:extLst>
                    <a:ext uri="{9D8B030D-6E8A-4147-A177-3AD203B41FA5}">
                      <a16:colId xmlns:a16="http://schemas.microsoft.com/office/drawing/2014/main" val="20001"/>
                    </a:ext>
                  </a:extLst>
                </a:gridCol>
                <a:gridCol w="3404830">
                  <a:extLst>
                    <a:ext uri="{9D8B030D-6E8A-4147-A177-3AD203B41FA5}">
                      <a16:colId xmlns:a16="http://schemas.microsoft.com/office/drawing/2014/main" val="20002"/>
                    </a:ext>
                  </a:extLst>
                </a:gridCol>
                <a:gridCol w="2636822">
                  <a:extLst>
                    <a:ext uri="{9D8B030D-6E8A-4147-A177-3AD203B41FA5}">
                      <a16:colId xmlns:a16="http://schemas.microsoft.com/office/drawing/2014/main" val="20003"/>
                    </a:ext>
                  </a:extLst>
                </a:gridCol>
                <a:gridCol w="2798106">
                  <a:extLst>
                    <a:ext uri="{9D8B030D-6E8A-4147-A177-3AD203B41FA5}">
                      <a16:colId xmlns:a16="http://schemas.microsoft.com/office/drawing/2014/main" val="20004"/>
                    </a:ext>
                  </a:extLst>
                </a:gridCol>
                <a:gridCol w="1804816">
                  <a:extLst>
                    <a:ext uri="{9D8B030D-6E8A-4147-A177-3AD203B41FA5}">
                      <a16:colId xmlns:a16="http://schemas.microsoft.com/office/drawing/2014/main" val="20005"/>
                    </a:ext>
                  </a:extLst>
                </a:gridCol>
              </a:tblGrid>
              <a:tr h="541866">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88" marB="91488"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cs typeface="Times New Roman" pitchFamily="18" charset="0"/>
                        </a:rPr>
                        <a:t>Required Duration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182880" marR="182880" marT="91488" marB="91488"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541866">
                <a:tc rowSpan="5">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cs typeface="Times New Roman" pitchFamily="18" charset="0"/>
                        </a:rPr>
                        <a:t>HR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182880" marR="182880" marT="91488" marB="91488"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Resource Requirement </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88" marB="91488"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866">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cs typeface="Times New Roman" pitchFamily="18" charset="0"/>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SSE</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10-11-17</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18-01-18</a:t>
                      </a:r>
                    </a:p>
                  </a:txBody>
                  <a:tcPr marL="182880" marR="182880" marT="91488" marB="91488"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866">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mn-lt"/>
                          <a:cs typeface="Times New Roman" pitchFamily="18" charset="0"/>
                        </a:rPr>
                        <a:t>2</a:t>
                      </a:r>
                      <a:endParaRPr kumimoji="0" lang="en-US" sz="2000" b="0" i="0" u="none" strike="noStrike" cap="none" normalizeH="0" baseline="0">
                        <a:ln>
                          <a:noFill/>
                        </a:ln>
                        <a:solidFill>
                          <a:schemeClr val="tx1"/>
                        </a:solidFill>
                        <a:effectLst/>
                        <a:latin typeface="+mn-lt"/>
                        <a:cs typeface="Times New Roman" pitchFamily="18" charset="0"/>
                      </a:endParaRP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SE</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7</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10-11-17</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18-01-18</a:t>
                      </a:r>
                    </a:p>
                  </a:txBody>
                  <a:tcPr marL="182880" marR="182880" marT="91488" marB="91488"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1866">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mn-lt"/>
                          <a:cs typeface="Times New Roman" pitchFamily="18" charset="0"/>
                        </a:rPr>
                        <a:t>3</a:t>
                      </a:r>
                      <a:endParaRPr kumimoji="0" lang="en-US" sz="2000" b="0" i="0" u="none" strike="noStrike" cap="none" normalizeH="0" baseline="0">
                        <a:ln>
                          <a:noFill/>
                        </a:ln>
                        <a:solidFill>
                          <a:schemeClr val="tx1"/>
                        </a:solidFill>
                        <a:effectLst/>
                        <a:latin typeface="+mn-lt"/>
                        <a:cs typeface="Times New Roman" pitchFamily="18" charset="0"/>
                      </a:endParaRP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TE</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18-01-18</a:t>
                      </a:r>
                    </a:p>
                  </a:txBody>
                  <a:tcPr marL="182880" marR="182880" marT="91488" marB="91488"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1866">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mn-lt"/>
                          <a:cs typeface="Times New Roman" pitchFamily="18" charset="0"/>
                        </a:rPr>
                        <a:t>4</a:t>
                      </a:r>
                      <a:endParaRPr kumimoji="0" lang="en-US" sz="2000" b="0" i="0" u="none" strike="noStrike" cap="none" normalizeH="0" baseline="0">
                        <a:ln>
                          <a:noFill/>
                        </a:ln>
                        <a:solidFill>
                          <a:schemeClr val="tx1"/>
                        </a:solidFill>
                        <a:effectLst/>
                        <a:latin typeface="+mn-lt"/>
                        <a:cs typeface="Times New Roman" pitchFamily="18" charset="0"/>
                      </a:endParaRP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PL/STL</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defRPr/>
                      </a:pPr>
                      <a:r>
                        <a:rPr kumimoji="0" lang="en-US" sz="2000" b="0" i="0" u="none" strike="noStrike" cap="none" normalizeH="0" baseline="0" dirty="0">
                          <a:ln>
                            <a:noFill/>
                          </a:ln>
                          <a:solidFill>
                            <a:schemeClr val="tx1"/>
                          </a:solidFill>
                          <a:effectLst/>
                          <a:latin typeface="+mn-lt"/>
                          <a:cs typeface="Times New Roman" pitchFamily="18" charset="0"/>
                        </a:rPr>
                        <a:t>  10-11-17</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18-01-18</a:t>
                      </a:r>
                    </a:p>
                  </a:txBody>
                  <a:tcPr marL="182880" marR="182880" marT="91488" marB="91488"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1866">
                <a:tc row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cs typeface="Times New Roman" pitchFamily="18" charset="0"/>
                        </a:rPr>
                        <a:t>Quality</a:t>
                      </a:r>
                      <a:endParaRPr kumimoji="0" lang="en-US" sz="2000" b="0" i="0" u="none" strike="noStrike" cap="none" normalizeH="0" baseline="0" dirty="0">
                        <a:ln>
                          <a:noFill/>
                        </a:ln>
                        <a:solidFill>
                          <a:schemeClr val="tx1"/>
                        </a:solidFill>
                        <a:effectLst/>
                        <a:latin typeface="+mn-lt"/>
                        <a:cs typeface="Times New Roman" pitchFamily="18" charset="0"/>
                      </a:endParaRPr>
                    </a:p>
                  </a:txBody>
                  <a:tcPr marL="182880" marR="182880" marT="91488" marB="91488"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mn-lt"/>
                          <a:cs typeface="Times New Roman" pitchFamily="18" charset="0"/>
                        </a:rPr>
                        <a:t>1</a:t>
                      </a:r>
                      <a:endParaRPr kumimoji="0" lang="en-US" sz="2000" b="0" i="0" u="none" strike="noStrike" cap="none" normalizeH="0" baseline="0">
                        <a:ln>
                          <a:noFill/>
                        </a:ln>
                        <a:solidFill>
                          <a:schemeClr val="tx1"/>
                        </a:solidFill>
                        <a:effectLst/>
                        <a:latin typeface="+mn-lt"/>
                        <a:cs typeface="Times New Roman" pitchFamily="18" charset="0"/>
                      </a:endParaRP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Audit requirements </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defRPr/>
                      </a:pPr>
                      <a:r>
                        <a:rPr kumimoji="0" lang="en-US" sz="2000" b="0" i="0" u="none" strike="noStrike" cap="none" normalizeH="0" baseline="0" dirty="0">
                          <a:ln>
                            <a:noFill/>
                          </a:ln>
                          <a:solidFill>
                            <a:schemeClr val="tx1"/>
                          </a:solidFill>
                          <a:effectLst/>
                          <a:latin typeface="+mn-lt"/>
                          <a:cs typeface="Times New Roman" pitchFamily="18" charset="0"/>
                        </a:rPr>
                        <a:t> 10-11-17 </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18-01-18 </a:t>
                      </a:r>
                    </a:p>
                  </a:txBody>
                  <a:tcPr marL="182880" marR="182880" marT="91488" marB="91488"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1866">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mn-lt"/>
                          <a:cs typeface="Times New Roman" pitchFamily="18" charset="0"/>
                        </a:rPr>
                        <a:t>2</a:t>
                      </a:r>
                      <a:endParaRPr kumimoji="0" lang="en-US" sz="2000" b="0" i="0" u="none" strike="noStrike" cap="none" normalizeH="0" baseline="0">
                        <a:ln>
                          <a:noFill/>
                        </a:ln>
                        <a:solidFill>
                          <a:schemeClr val="tx1"/>
                        </a:solidFill>
                        <a:effectLst/>
                        <a:latin typeface="+mn-lt"/>
                        <a:cs typeface="Times New Roman" pitchFamily="18" charset="0"/>
                      </a:endParaRP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Standards </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10-11-17</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18-01-18</a:t>
                      </a:r>
                    </a:p>
                  </a:txBody>
                  <a:tcPr marL="182880" marR="182880" marT="91488" marB="91488"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1866">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mn-lt"/>
                          <a:cs typeface="Times New Roman" pitchFamily="18" charset="0"/>
                        </a:rPr>
                        <a:t>3</a:t>
                      </a:r>
                      <a:endParaRPr kumimoji="0" lang="en-US" sz="2000" b="0" i="0" u="none" strike="noStrike" cap="none" normalizeH="0" baseline="0">
                        <a:ln>
                          <a:noFill/>
                        </a:ln>
                        <a:solidFill>
                          <a:schemeClr val="tx1"/>
                        </a:solidFill>
                        <a:effectLst/>
                        <a:latin typeface="+mn-lt"/>
                        <a:cs typeface="Times New Roman" pitchFamily="18" charset="0"/>
                      </a:endParaRP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Tailoring, Deviation  </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10-11-17</a:t>
                      </a:r>
                    </a:p>
                  </a:txBody>
                  <a:tcPr marL="182880" marR="182880" marT="91488" marB="914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18-01-18</a:t>
                      </a:r>
                    </a:p>
                  </a:txBody>
                  <a:tcPr marL="182880" marR="182880" marT="91488" marB="91488"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930408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Resource requirement</a:t>
            </a:r>
          </a:p>
        </p:txBody>
      </p:sp>
      <p:graphicFrame>
        <p:nvGraphicFramePr>
          <p:cNvPr id="3" name="Group 161"/>
          <p:cNvGraphicFramePr>
            <a:graphicFrameLocks/>
          </p:cNvGraphicFramePr>
          <p:nvPr>
            <p:extLst>
              <p:ext uri="{D42A27DB-BD31-4B8C-83A1-F6EECF244321}">
                <p14:modId xmlns:p14="http://schemas.microsoft.com/office/powerpoint/2010/main" val="207909340"/>
              </p:ext>
            </p:extLst>
          </p:nvPr>
        </p:nvGraphicFramePr>
        <p:xfrm>
          <a:off x="457201" y="1219200"/>
          <a:ext cx="13868398" cy="5455920"/>
        </p:xfrm>
        <a:graphic>
          <a:graphicData uri="http://schemas.openxmlformats.org/drawingml/2006/table">
            <a:tbl>
              <a:tblPr/>
              <a:tblGrid>
                <a:gridCol w="2436686">
                  <a:extLst>
                    <a:ext uri="{9D8B030D-6E8A-4147-A177-3AD203B41FA5}">
                      <a16:colId xmlns:a16="http://schemas.microsoft.com/office/drawing/2014/main" val="20000"/>
                    </a:ext>
                  </a:extLst>
                </a:gridCol>
                <a:gridCol w="608532">
                  <a:extLst>
                    <a:ext uri="{9D8B030D-6E8A-4147-A177-3AD203B41FA5}">
                      <a16:colId xmlns:a16="http://schemas.microsoft.com/office/drawing/2014/main" val="20001"/>
                    </a:ext>
                  </a:extLst>
                </a:gridCol>
                <a:gridCol w="3461986">
                  <a:extLst>
                    <a:ext uri="{9D8B030D-6E8A-4147-A177-3AD203B41FA5}">
                      <a16:colId xmlns:a16="http://schemas.microsoft.com/office/drawing/2014/main" val="20002"/>
                    </a:ext>
                  </a:extLst>
                </a:gridCol>
                <a:gridCol w="2682144">
                  <a:extLst>
                    <a:ext uri="{9D8B030D-6E8A-4147-A177-3AD203B41FA5}">
                      <a16:colId xmlns:a16="http://schemas.microsoft.com/office/drawing/2014/main" val="20003"/>
                    </a:ext>
                  </a:extLst>
                </a:gridCol>
                <a:gridCol w="2843226">
                  <a:extLst>
                    <a:ext uri="{9D8B030D-6E8A-4147-A177-3AD203B41FA5}">
                      <a16:colId xmlns:a16="http://schemas.microsoft.com/office/drawing/2014/main" val="20004"/>
                    </a:ext>
                  </a:extLst>
                </a:gridCol>
                <a:gridCol w="1835824">
                  <a:extLst>
                    <a:ext uri="{9D8B030D-6E8A-4147-A177-3AD203B41FA5}">
                      <a16:colId xmlns:a16="http://schemas.microsoft.com/office/drawing/2014/main" val="20005"/>
                    </a:ext>
                  </a:extLst>
                </a:gridCol>
              </a:tblGrid>
              <a:tr h="1066800">
                <a:tc row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cs typeface="Times New Roman" pitchFamily="18" charset="0"/>
                        </a:rPr>
                        <a:t>Administration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182880" marR="182880" marT="91440" marB="9144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cs typeface="Times New Roman" pitchFamily="18" charset="0"/>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ts val="450"/>
                        </a:spcBef>
                        <a:spcAft>
                          <a:spcPct val="0"/>
                        </a:spcAft>
                        <a:buClrTx/>
                        <a:buSzTx/>
                        <a:buFontTx/>
                        <a:buNone/>
                        <a:tabLst/>
                      </a:pPr>
                      <a:r>
                        <a:rPr kumimoji="0" lang="en-US" sz="2000" b="0" i="0" u="none" strike="noStrike" cap="none" normalizeH="0" baseline="0" dirty="0">
                          <a:ln>
                            <a:noFill/>
                          </a:ln>
                          <a:solidFill>
                            <a:srgbClr val="000000"/>
                          </a:solidFill>
                          <a:effectLst/>
                          <a:latin typeface="+mn-lt"/>
                          <a:cs typeface="Times New Roman" pitchFamily="18" charset="0"/>
                        </a:rPr>
                        <a:t>Statutory Compliances for items received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2480">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cs typeface="Times New Roman" pitchFamily="18" charset="0"/>
                        </a:rPr>
                        <a:t>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ts val="450"/>
                        </a:spcBef>
                        <a:spcAft>
                          <a:spcPct val="0"/>
                        </a:spcAft>
                        <a:buClrTx/>
                        <a:buSzTx/>
                        <a:buFontTx/>
                        <a:buNone/>
                        <a:tabLst/>
                      </a:pPr>
                      <a:r>
                        <a:rPr kumimoji="0" lang="en-US" sz="2000" b="0" i="0" u="none" strike="noStrike" cap="none" normalizeH="0" baseline="0" dirty="0">
                          <a:ln>
                            <a:noFill/>
                          </a:ln>
                          <a:solidFill>
                            <a:srgbClr val="000000"/>
                          </a:solidFill>
                          <a:effectLst/>
                          <a:latin typeface="+mn-lt"/>
                          <a:cs typeface="Times New Roman" pitchFamily="18" charset="0"/>
                        </a:rPr>
                        <a:t>Security of supplied hardware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2480">
                <a:tc row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mn-lt"/>
                          <a:cs typeface="Times New Roman" pitchFamily="18" charset="0"/>
                        </a:rPr>
                        <a:t>Training </a:t>
                      </a:r>
                      <a:endParaRPr kumimoji="0" lang="en-US" sz="2000" b="0" i="0" u="none" strike="noStrike" cap="none" normalizeH="0" baseline="0">
                        <a:ln>
                          <a:noFill/>
                        </a:ln>
                        <a:solidFill>
                          <a:schemeClr val="tx1"/>
                        </a:solidFill>
                        <a:effectLst/>
                        <a:latin typeface="+mn-lt"/>
                        <a:cs typeface="Times New Roman" pitchFamily="18" charset="0"/>
                      </a:endParaRPr>
                    </a:p>
                  </a:txBody>
                  <a:tcPr marL="182880" marR="182880" marT="91440" marB="9144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mn-lt"/>
                          <a:cs typeface="Times New Roman" pitchFamily="18" charset="0"/>
                        </a:rPr>
                        <a:t>1</a:t>
                      </a:r>
                      <a:endParaRPr kumimoji="0" lang="en-US" sz="2000" b="0" i="0" u="none" strike="noStrike" cap="none" normalizeH="0" baseline="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Technical Training Requirements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C, ARM, Device Drivers, Debugging Techniques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on job training</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2480">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mn-lt"/>
                          <a:cs typeface="Times New Roman" pitchFamily="18" charset="0"/>
                        </a:rPr>
                        <a:t>2</a:t>
                      </a:r>
                      <a:endParaRPr kumimoji="0" lang="en-US" sz="2000" b="0" i="0" u="none" strike="noStrike" cap="none" normalizeH="0" baseline="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Tools Training Requirements</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SVN, GIT, Hardware handling</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66800">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mn-lt"/>
                          <a:cs typeface="Times New Roman" pitchFamily="18" charset="0"/>
                        </a:rPr>
                        <a:t>3</a:t>
                      </a:r>
                      <a:endParaRPr kumimoji="0" lang="en-US" sz="2000" b="0" i="0" u="none" strike="noStrike" cap="none" normalizeH="0" baseline="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Process Training Requirements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GES Project Workflow ,</a:t>
                      </a:r>
                    </a:p>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IP Security</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670440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Project Management Expectations</a:t>
            </a:r>
          </a:p>
        </p:txBody>
      </p:sp>
      <p:sp>
        <p:nvSpPr>
          <p:cNvPr id="3" name="Rectangle 1"/>
          <p:cNvSpPr>
            <a:spLocks noChangeArrowheads="1"/>
          </p:cNvSpPr>
          <p:nvPr/>
        </p:nvSpPr>
        <p:spPr bwMode="auto">
          <a:xfrm>
            <a:off x="152400" y="1066802"/>
            <a:ext cx="14173200" cy="6648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82880" bIns="91440"/>
          <a:lstStyle/>
          <a:p>
            <a:pPr marL="685800" lvl="1"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1800" b="1" dirty="0">
                <a:solidFill>
                  <a:srgbClr val="000000"/>
                </a:solidFill>
                <a:ea typeface="Microsoft YaHei" charset="-122"/>
              </a:rPr>
              <a:t>Deliverables</a:t>
            </a:r>
          </a:p>
          <a:p>
            <a:pPr marL="1368454"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1800" dirty="0">
                <a:solidFill>
                  <a:srgbClr val="000000"/>
                </a:solidFill>
                <a:ea typeface="Microsoft YaHei" charset="-122"/>
              </a:rPr>
              <a:t>Source Codes, Bring up guides, Test results</a:t>
            </a:r>
          </a:p>
          <a:p>
            <a:pPr marL="685800" lvl="1"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1800" b="1" dirty="0">
                <a:solidFill>
                  <a:srgbClr val="000000"/>
                </a:solidFill>
                <a:ea typeface="Microsoft YaHei" charset="-122"/>
              </a:rPr>
              <a:t>Documents</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1800" dirty="0">
                <a:solidFill>
                  <a:srgbClr val="000000"/>
                </a:solidFill>
                <a:ea typeface="Microsoft YaHei" charset="-122"/>
              </a:rPr>
              <a:t>Project workbook, SPP, GES Sprint Sheet, HLD, LLD, Code, Test reports</a:t>
            </a:r>
          </a:p>
          <a:p>
            <a:pPr marL="685800" lvl="1"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1800" b="1" dirty="0">
                <a:solidFill>
                  <a:srgbClr val="000000"/>
                </a:solidFill>
                <a:ea typeface="Microsoft YaHei" charset="-122"/>
              </a:rPr>
              <a:t>Records</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1800" dirty="0">
                <a:solidFill>
                  <a:srgbClr val="000000"/>
                </a:solidFill>
                <a:ea typeface="Microsoft YaHei" charset="-122"/>
              </a:rPr>
              <a:t>Meeting MOMs, Process Compliance check Forms, Weekly Status Reports, Management Approvals etc.,</a:t>
            </a:r>
          </a:p>
          <a:p>
            <a:pPr marL="685800" lvl="1"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1800" b="1" dirty="0">
                <a:ea typeface="Microsoft YaHei" charset="-122"/>
                <a:cs typeface="Times New Roman" pitchFamily="18" charset="0"/>
              </a:rPr>
              <a:t>SDLC Model</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1800" dirty="0">
                <a:ea typeface="Microsoft YaHei" charset="-122"/>
                <a:cs typeface="Times New Roman" pitchFamily="18" charset="0"/>
              </a:rPr>
              <a:t>Agile  </a:t>
            </a:r>
            <a:endParaRPr lang="en-US" sz="1800" b="1" dirty="0">
              <a:ea typeface="Microsoft YaHei" charset="-122"/>
              <a:cs typeface="Times New Roman" pitchFamily="18" charset="0"/>
            </a:endParaRPr>
          </a:p>
          <a:p>
            <a:pPr marL="685800" lvl="1"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1800" b="1" dirty="0">
                <a:ea typeface="Microsoft YaHei" charset="-122"/>
                <a:cs typeface="Times New Roman" pitchFamily="18" charset="0"/>
              </a:rPr>
              <a:t>Project Monitoring and tracking </a:t>
            </a:r>
          </a:p>
          <a:p>
            <a:pPr marL="1368454"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1800" dirty="0">
                <a:ea typeface="Microsoft YaHei" charset="-122"/>
                <a:cs typeface="Times New Roman" pitchFamily="18" charset="0"/>
              </a:rPr>
              <a:t>Sprint sheet</a:t>
            </a:r>
          </a:p>
          <a:p>
            <a:pPr marL="685800" lvl="1"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1800" b="1" dirty="0">
                <a:ea typeface="Microsoft YaHei" charset="-122"/>
                <a:cs typeface="Times New Roman" pitchFamily="18" charset="0"/>
              </a:rPr>
              <a:t>Project Progress Reviews</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1800" dirty="0">
                <a:ea typeface="Microsoft YaHei" charset="-122"/>
                <a:cs typeface="Times New Roman" pitchFamily="18" charset="0"/>
              </a:rPr>
              <a:t>Weekly status report and monthly meeting</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1800" dirty="0">
                <a:ea typeface="Microsoft YaHei" charset="-122"/>
                <a:cs typeface="Times New Roman" pitchFamily="18" charset="0"/>
              </a:rPr>
              <a:t>Timesheet maintained in Sprint sheet </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1800" dirty="0">
                <a:ea typeface="Microsoft YaHei" charset="-122"/>
                <a:cs typeface="Times New Roman" pitchFamily="18" charset="0"/>
              </a:rPr>
              <a:t>Project Monitoring Records</a:t>
            </a:r>
            <a:endParaRPr lang="en-US" sz="1800" b="1" dirty="0">
              <a:ea typeface="Microsoft YaHei" charset="-122"/>
              <a:cs typeface="Times New Roman" pitchFamily="18" charset="0"/>
            </a:endParaRPr>
          </a:p>
          <a:p>
            <a:pPr marL="685800" lvl="1"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1800" b="1" dirty="0">
                <a:ea typeface="Microsoft YaHei" charset="-122"/>
                <a:cs typeface="Times New Roman" pitchFamily="18" charset="0"/>
              </a:rPr>
              <a:t>Escalation – Responsibility</a:t>
            </a:r>
          </a:p>
          <a:p>
            <a:pPr marL="1368454"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1800" b="1" dirty="0">
                <a:ea typeface="Microsoft YaHei" charset="-122"/>
                <a:cs typeface="Times New Roman" pitchFamily="18" charset="0"/>
              </a:rPr>
              <a:t>SE/SSE -&gt; ML -&gt; TL -&gt; PL -&gt; PM -&gt; PH</a:t>
            </a:r>
          </a:p>
          <a:p>
            <a:pPr marL="685800" lvl="1" indent="-682626">
              <a:spcAft>
                <a:spcPts val="800"/>
              </a:spcAft>
              <a:buClr>
                <a:srgbClr val="A2C816"/>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endParaRPr lang="en-US" sz="1800" b="1" dirty="0">
              <a:ea typeface="Microsoft YaHei" charset="-122"/>
              <a:cs typeface="Times New Roman" pitchFamily="18" charset="0"/>
            </a:endParaRPr>
          </a:p>
          <a:p>
            <a:pPr marL="685800" lvl="1" indent="-682626">
              <a:spcBef>
                <a:spcPts val="1200"/>
              </a:spcBef>
              <a:spcAft>
                <a:spcPts val="800"/>
              </a:spcAft>
              <a:buClr>
                <a:srgbClr val="A2C816"/>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endParaRPr lang="en-US" sz="1800" b="1" dirty="0">
              <a:ea typeface="Microsoft YaHei" charset="-122"/>
              <a:cs typeface="Times New Roman" pitchFamily="18" charset="0"/>
            </a:endParaRPr>
          </a:p>
          <a:p>
            <a:pPr marL="1485900" lvl="2" indent="-682626">
              <a:spcBef>
                <a:spcPts val="1200"/>
              </a:spcBef>
              <a:spcAft>
                <a:spcPts val="800"/>
              </a:spcAft>
              <a:buClr>
                <a:srgbClr val="A2C816"/>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endParaRPr lang="en-US" sz="1800" dirty="0">
              <a:ea typeface="Microsoft YaHei" charset="-122"/>
              <a:cs typeface="Times New Roman" pitchFamily="18" charset="0"/>
            </a:endParaRPr>
          </a:p>
        </p:txBody>
      </p:sp>
    </p:spTree>
    <p:extLst>
      <p:ext uri="{BB962C8B-B14F-4D97-AF65-F5344CB8AC3E}">
        <p14:creationId xmlns:p14="http://schemas.microsoft.com/office/powerpoint/2010/main" val="9932401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Review Plan and Defect Prevention Plan</a:t>
            </a:r>
          </a:p>
        </p:txBody>
      </p:sp>
      <p:sp>
        <p:nvSpPr>
          <p:cNvPr id="3" name="Rectangle 1"/>
          <p:cNvSpPr>
            <a:spLocks noChangeArrowheads="1"/>
          </p:cNvSpPr>
          <p:nvPr/>
        </p:nvSpPr>
        <p:spPr bwMode="auto">
          <a:xfrm>
            <a:off x="0" y="1066802"/>
            <a:ext cx="14325600"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82880" bIns="91440"/>
          <a:lstStyle/>
          <a:p>
            <a:pPr marL="685800" lvl="1" indent="-682626">
              <a:spcAft>
                <a:spcPts val="800"/>
              </a:spcAft>
              <a:buClr>
                <a:srgbClr val="A2C816"/>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endParaRPr lang="en-US" sz="2400" b="1" dirty="0">
              <a:solidFill>
                <a:srgbClr val="000000"/>
              </a:solidFill>
              <a:ea typeface="Microsoft YaHei" charset="-122"/>
            </a:endParaRPr>
          </a:p>
          <a:p>
            <a:pPr marL="685800" lvl="1"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b="1" dirty="0">
                <a:solidFill>
                  <a:srgbClr val="000000"/>
                </a:solidFill>
                <a:ea typeface="Microsoft YaHei" charset="-122"/>
              </a:rPr>
              <a:t>Review Plan </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SPP Reviews, SQA Reviews</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SRS review (requirements will be part of Sprint sheet)</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HLD review</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Code review</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Test Case review </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Responsibility for SQA Reviews, PM Reviews and Senior Management Reviews with Target date</a:t>
            </a:r>
          </a:p>
          <a:p>
            <a:pPr marL="685800" lvl="1"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endParaRPr lang="en-US" sz="2400" b="1" dirty="0">
              <a:ea typeface="Microsoft YaHei" charset="-122"/>
              <a:cs typeface="Times New Roman" pitchFamily="18" charset="0"/>
            </a:endParaRPr>
          </a:p>
          <a:p>
            <a:pPr marL="685800" lvl="1"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b="1" dirty="0">
                <a:ea typeface="Microsoft YaHei" charset="-122"/>
                <a:cs typeface="Times New Roman" pitchFamily="18" charset="0"/>
              </a:rPr>
              <a:t>Defect Prevention Plan</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ea typeface="Microsoft YaHei" charset="-122"/>
                <a:cs typeface="Times New Roman" pitchFamily="18" charset="0"/>
              </a:rPr>
              <a:t>Refer to the Organization’s DP Database.</a:t>
            </a:r>
          </a:p>
          <a:p>
            <a:pPr marL="3174" lvl="1">
              <a:spcAft>
                <a:spcPts val="800"/>
              </a:spcAft>
              <a:buClr>
                <a:srgbClr val="A2C816"/>
              </a:buClr>
              <a:buSzPct val="45000"/>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endParaRPr lang="en-US" sz="2400" b="1" dirty="0">
              <a:ea typeface="Microsoft YaHei" charset="-122"/>
              <a:cs typeface="Times New Roman" pitchFamily="18" charset="0"/>
            </a:endParaRPr>
          </a:p>
          <a:p>
            <a:pPr marL="685800" lvl="1" indent="-682626">
              <a:spcBef>
                <a:spcPts val="1200"/>
              </a:spcBef>
              <a:spcAft>
                <a:spcPts val="800"/>
              </a:spcAft>
              <a:buClr>
                <a:srgbClr val="A2C816"/>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endParaRPr lang="en-US" sz="2400" b="1" dirty="0">
              <a:ea typeface="Microsoft YaHei" charset="-122"/>
              <a:cs typeface="Times New Roman" pitchFamily="18" charset="0"/>
            </a:endParaRPr>
          </a:p>
          <a:p>
            <a:pPr marL="1485900" lvl="2" indent="-682626">
              <a:spcBef>
                <a:spcPts val="1200"/>
              </a:spcBef>
              <a:spcAft>
                <a:spcPts val="800"/>
              </a:spcAft>
              <a:buClr>
                <a:srgbClr val="A2C816"/>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endParaRPr lang="en-US" dirty="0">
              <a:ea typeface="Microsoft YaHei" charset="-122"/>
              <a:cs typeface="Times New Roman" pitchFamily="18" charset="0"/>
            </a:endParaRPr>
          </a:p>
        </p:txBody>
      </p:sp>
    </p:spTree>
    <p:extLst>
      <p:ext uri="{BB962C8B-B14F-4D97-AF65-F5344CB8AC3E}">
        <p14:creationId xmlns:p14="http://schemas.microsoft.com/office/powerpoint/2010/main" val="314781975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Initial Risks Identified (if any)</a:t>
            </a:r>
          </a:p>
        </p:txBody>
      </p:sp>
      <p:graphicFrame>
        <p:nvGraphicFramePr>
          <p:cNvPr id="3" name="Group 49"/>
          <p:cNvGraphicFramePr>
            <a:graphicFrameLocks/>
          </p:cNvGraphicFramePr>
          <p:nvPr>
            <p:extLst>
              <p:ext uri="{D42A27DB-BD31-4B8C-83A1-F6EECF244321}">
                <p14:modId xmlns:p14="http://schemas.microsoft.com/office/powerpoint/2010/main" val="1453754775"/>
              </p:ext>
            </p:extLst>
          </p:nvPr>
        </p:nvGraphicFramePr>
        <p:xfrm>
          <a:off x="304801" y="1219200"/>
          <a:ext cx="14020802" cy="5212552"/>
        </p:xfrm>
        <a:graphic>
          <a:graphicData uri="http://schemas.openxmlformats.org/drawingml/2006/table">
            <a:tbl>
              <a:tblPr/>
              <a:tblGrid>
                <a:gridCol w="3554015">
                  <a:extLst>
                    <a:ext uri="{9D8B030D-6E8A-4147-A177-3AD203B41FA5}">
                      <a16:colId xmlns:a16="http://schemas.microsoft.com/office/drawing/2014/main" val="20000"/>
                    </a:ext>
                  </a:extLst>
                </a:gridCol>
                <a:gridCol w="2308663">
                  <a:extLst>
                    <a:ext uri="{9D8B030D-6E8A-4147-A177-3AD203B41FA5}">
                      <a16:colId xmlns:a16="http://schemas.microsoft.com/office/drawing/2014/main" val="20001"/>
                    </a:ext>
                  </a:extLst>
                </a:gridCol>
                <a:gridCol w="2295442">
                  <a:extLst>
                    <a:ext uri="{9D8B030D-6E8A-4147-A177-3AD203B41FA5}">
                      <a16:colId xmlns:a16="http://schemas.microsoft.com/office/drawing/2014/main" val="20002"/>
                    </a:ext>
                  </a:extLst>
                </a:gridCol>
                <a:gridCol w="1910284">
                  <a:extLst>
                    <a:ext uri="{9D8B030D-6E8A-4147-A177-3AD203B41FA5}">
                      <a16:colId xmlns:a16="http://schemas.microsoft.com/office/drawing/2014/main" val="20003"/>
                    </a:ext>
                  </a:extLst>
                </a:gridCol>
                <a:gridCol w="3952398">
                  <a:extLst>
                    <a:ext uri="{9D8B030D-6E8A-4147-A177-3AD203B41FA5}">
                      <a16:colId xmlns:a16="http://schemas.microsoft.com/office/drawing/2014/main" val="20004"/>
                    </a:ext>
                  </a:extLst>
                </a:gridCol>
              </a:tblGrid>
              <a:tr h="1066980">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800" b="0" i="0" u="none" strike="noStrike" cap="none" normalizeH="0" baseline="0" dirty="0">
                          <a:ln>
                            <a:noFill/>
                          </a:ln>
                          <a:solidFill>
                            <a:schemeClr val="bg1"/>
                          </a:solidFill>
                          <a:effectLst/>
                          <a:latin typeface="+mn-lt"/>
                        </a:rPr>
                        <a:t>Risks Identified</a:t>
                      </a:r>
                    </a:p>
                  </a:txBody>
                  <a:tcPr marL="182880" marR="182880" marT="91456" marB="9145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800" b="0" i="0" u="none" strike="noStrike" cap="none" normalizeH="0" baseline="0" dirty="0">
                          <a:ln>
                            <a:noFill/>
                          </a:ln>
                          <a:solidFill>
                            <a:schemeClr val="bg1"/>
                          </a:solidFill>
                          <a:effectLst/>
                          <a:latin typeface="+mn-lt"/>
                        </a:rPr>
                        <a:t>Probability</a:t>
                      </a:r>
                    </a:p>
                  </a:txBody>
                  <a:tcPr marL="182880" marR="182880" marT="91456" marB="9145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800" b="0" i="0" u="none" strike="noStrike" cap="none" normalizeH="0" baseline="0" dirty="0">
                          <a:ln>
                            <a:noFill/>
                          </a:ln>
                          <a:solidFill>
                            <a:schemeClr val="bg1"/>
                          </a:solidFill>
                          <a:effectLst/>
                          <a:latin typeface="+mn-lt"/>
                        </a:rPr>
                        <a:t>Severity</a:t>
                      </a:r>
                    </a:p>
                  </a:txBody>
                  <a:tcPr marL="182880" marR="182880" marT="91456" marB="9145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800" b="0" i="0" u="none" strike="noStrike" cap="none" normalizeH="0" baseline="0" dirty="0">
                          <a:ln>
                            <a:noFill/>
                          </a:ln>
                          <a:solidFill>
                            <a:schemeClr val="bg1"/>
                          </a:solidFill>
                          <a:effectLst/>
                          <a:latin typeface="+mn-lt"/>
                        </a:rPr>
                        <a:t>Impact</a:t>
                      </a:r>
                    </a:p>
                  </a:txBody>
                  <a:tcPr marL="182880" marR="182880" marT="91456" marB="9145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800" b="0" i="0" u="none" strike="noStrike" cap="none" normalizeH="0" baseline="0" dirty="0">
                          <a:ln>
                            <a:noFill/>
                          </a:ln>
                          <a:solidFill>
                            <a:schemeClr val="bg1"/>
                          </a:solidFill>
                          <a:effectLst/>
                          <a:latin typeface="+mn-lt"/>
                        </a:rPr>
                        <a:t>Contingency/</a:t>
                      </a:r>
                    </a:p>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800" b="0" i="0" u="none" strike="noStrike" cap="none" normalizeH="0" baseline="0" dirty="0">
                          <a:ln>
                            <a:noFill/>
                          </a:ln>
                          <a:solidFill>
                            <a:schemeClr val="bg1"/>
                          </a:solidFill>
                          <a:effectLst/>
                          <a:latin typeface="+mn-lt"/>
                        </a:rPr>
                        <a:t>Mitigation Plan</a:t>
                      </a:r>
                    </a:p>
                  </a:txBody>
                  <a:tcPr marL="182880" marR="182880" marT="91456" marB="9145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70674">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Calibri" pitchFamily="34" charset="0"/>
                        </a:rPr>
                        <a:t>Availability of hardware</a:t>
                      </a:r>
                    </a:p>
                  </a:txBody>
                  <a:tcPr marL="182880" marR="182880" marT="91456" marB="91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Calibri" pitchFamily="34" charset="0"/>
                        </a:rPr>
                        <a:t>0.5</a:t>
                      </a: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Calibri" pitchFamily="34" charset="0"/>
                        </a:rPr>
                        <a:t>Medium</a:t>
                      </a: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Calibri" pitchFamily="34" charset="0"/>
                        </a:rPr>
                        <a:t>Schedule</a:t>
                      </a: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3200" b="0" i="0" u="none" strike="noStrike" cap="none" normalizeH="0" baseline="0" dirty="0">
                        <a:ln>
                          <a:noFill/>
                        </a:ln>
                        <a:solidFill>
                          <a:schemeClr val="tx1"/>
                        </a:solidFill>
                        <a:effectLst/>
                        <a:latin typeface="Calibri" pitchFamily="34" charset="0"/>
                      </a:endParaRPr>
                    </a:p>
                  </a:txBody>
                  <a:tcPr marL="182880" marR="182880" marT="91456" marB="91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0674">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Calibri" pitchFamily="34" charset="0"/>
                        </a:rPr>
                        <a:t>Exposure to customer code base</a:t>
                      </a:r>
                    </a:p>
                  </a:txBody>
                  <a:tcPr marL="182880" marR="182880" marT="91456" marB="91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Calibri" pitchFamily="34" charset="0"/>
                        </a:rPr>
                        <a:t>0.5</a:t>
                      </a: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Calibri" pitchFamily="34" charset="0"/>
                        </a:rPr>
                        <a:t>High</a:t>
                      </a: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Calibri" pitchFamily="34" charset="0"/>
                        </a:rPr>
                        <a:t>IP</a:t>
                      </a: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Calibri" pitchFamily="34" charset="0"/>
                        </a:rPr>
                        <a:t>Need to ensure NDA and training on IP protection.</a:t>
                      </a:r>
                    </a:p>
                  </a:txBody>
                  <a:tcPr marL="182880" marR="182880" marT="91456" marB="91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674">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3200" b="0" i="0" u="none" strike="noStrike" cap="none" normalizeH="0" baseline="0" dirty="0">
                        <a:ln>
                          <a:noFill/>
                        </a:ln>
                        <a:solidFill>
                          <a:schemeClr val="tx1"/>
                        </a:solidFill>
                        <a:effectLst/>
                        <a:latin typeface="Calibri" pitchFamily="34" charset="0"/>
                      </a:endParaRPr>
                    </a:p>
                  </a:txBody>
                  <a:tcPr marL="182880" marR="182880" marT="91456" marB="91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3200" b="0" i="0" u="none" strike="noStrike" cap="none" normalizeH="0" baseline="0">
                        <a:ln>
                          <a:noFill/>
                        </a:ln>
                        <a:solidFill>
                          <a:schemeClr val="tx1"/>
                        </a:solidFill>
                        <a:effectLst/>
                        <a:latin typeface="Calibri" pitchFamily="34" charset="0"/>
                      </a:endParaRP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3200" b="0" i="0" u="none" strike="noStrike" cap="none" normalizeH="0" baseline="0">
                        <a:ln>
                          <a:noFill/>
                        </a:ln>
                        <a:solidFill>
                          <a:schemeClr val="tx1"/>
                        </a:solidFill>
                        <a:effectLst/>
                        <a:latin typeface="Calibri" pitchFamily="34" charset="0"/>
                      </a:endParaRP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3200" b="0" i="0" u="none" strike="noStrike" cap="none" normalizeH="0" baseline="0" dirty="0">
                        <a:ln>
                          <a:noFill/>
                        </a:ln>
                        <a:solidFill>
                          <a:schemeClr val="tx1"/>
                        </a:solidFill>
                        <a:effectLst/>
                        <a:latin typeface="Calibri" pitchFamily="34" charset="0"/>
                      </a:endParaRP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3200" b="0" i="0" u="none" strike="noStrike" cap="none" normalizeH="0" baseline="0">
                        <a:ln>
                          <a:noFill/>
                        </a:ln>
                        <a:solidFill>
                          <a:schemeClr val="tx1"/>
                        </a:solidFill>
                        <a:effectLst/>
                        <a:latin typeface="Calibri" pitchFamily="34" charset="0"/>
                      </a:endParaRPr>
                    </a:p>
                  </a:txBody>
                  <a:tcPr marL="182880" marR="182880" marT="91456" marB="91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0674">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3200" b="0" i="0" u="none" strike="noStrike" cap="none" normalizeH="0" baseline="0">
                        <a:ln>
                          <a:noFill/>
                        </a:ln>
                        <a:solidFill>
                          <a:schemeClr val="tx1"/>
                        </a:solidFill>
                        <a:effectLst/>
                        <a:latin typeface="Calibri" pitchFamily="34" charset="0"/>
                      </a:endParaRPr>
                    </a:p>
                  </a:txBody>
                  <a:tcPr marL="182880" marR="182880" marT="91456" marB="91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3200" b="0" i="0" u="none" strike="noStrike" cap="none" normalizeH="0" baseline="0">
                        <a:ln>
                          <a:noFill/>
                        </a:ln>
                        <a:solidFill>
                          <a:schemeClr val="tx1"/>
                        </a:solidFill>
                        <a:effectLst/>
                        <a:latin typeface="Calibri" pitchFamily="34" charset="0"/>
                      </a:endParaRP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3200" b="0" i="0" u="none" strike="noStrike" cap="none" normalizeH="0" baseline="0">
                        <a:ln>
                          <a:noFill/>
                        </a:ln>
                        <a:solidFill>
                          <a:schemeClr val="tx1"/>
                        </a:solidFill>
                        <a:effectLst/>
                        <a:latin typeface="Calibri" pitchFamily="34" charset="0"/>
                      </a:endParaRP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3200" b="0" i="0" u="none" strike="noStrike" cap="none" normalizeH="0" baseline="0">
                        <a:ln>
                          <a:noFill/>
                        </a:ln>
                        <a:solidFill>
                          <a:schemeClr val="tx1"/>
                        </a:solidFill>
                        <a:effectLst/>
                        <a:latin typeface="Calibri" pitchFamily="34" charset="0"/>
                      </a:endParaRP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3200" b="0" i="0" u="none" strike="noStrike" cap="none" normalizeH="0" baseline="0" dirty="0">
                        <a:ln>
                          <a:noFill/>
                        </a:ln>
                        <a:solidFill>
                          <a:schemeClr val="tx1"/>
                        </a:solidFill>
                        <a:effectLst/>
                        <a:latin typeface="Calibri" pitchFamily="34" charset="0"/>
                      </a:endParaRPr>
                    </a:p>
                  </a:txBody>
                  <a:tcPr marL="182880" marR="182880" marT="91456" marB="91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260496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 Key Success Factors and Best Practices adopted from Other Projects</a:t>
            </a:r>
          </a:p>
        </p:txBody>
      </p:sp>
      <p:sp>
        <p:nvSpPr>
          <p:cNvPr id="3" name="Rectangle 1"/>
          <p:cNvSpPr>
            <a:spLocks noChangeArrowheads="1"/>
          </p:cNvSpPr>
          <p:nvPr/>
        </p:nvSpPr>
        <p:spPr bwMode="auto">
          <a:xfrm>
            <a:off x="304800" y="609600"/>
            <a:ext cx="14020800" cy="777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82880" bIns="91440"/>
          <a:lstStyle/>
          <a:p>
            <a:pPr marL="685800" lvl="1" indent="-682626">
              <a:spcAft>
                <a:spcPts val="800"/>
              </a:spcAft>
              <a:buClr>
                <a:srgbClr val="A2C816"/>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endParaRPr lang="en-US" sz="2400" b="1" dirty="0">
              <a:solidFill>
                <a:srgbClr val="000000"/>
              </a:solidFill>
              <a:ea typeface="Microsoft YaHei" charset="-122"/>
            </a:endParaRPr>
          </a:p>
          <a:p>
            <a:pPr marL="685800" lvl="1"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b="1" dirty="0">
                <a:solidFill>
                  <a:srgbClr val="000000"/>
                </a:solidFill>
                <a:ea typeface="Microsoft YaHei" charset="-122"/>
              </a:rPr>
              <a:t>Key Success Factors</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Timely Communication And Escalation.</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Efficient and Optimized Code</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On Time Delivery</a:t>
            </a:r>
          </a:p>
          <a:p>
            <a:pPr marL="685800" lvl="1"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b="1" dirty="0">
                <a:solidFill>
                  <a:srgbClr val="000000"/>
                </a:solidFill>
                <a:ea typeface="Microsoft YaHei" charset="-122"/>
              </a:rPr>
              <a:t>Best Practices adapted </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Usage of Knowledge Repository</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Tool usage such as SVN, Clang </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Code Review – Review by peers at GES</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Project Tracking using Software Project Plan</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Weekly Status Reports</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100% compliance with time sheet filing</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QA Process- CMM Level 5/Level 3 </a:t>
            </a:r>
          </a:p>
          <a:p>
            <a:pPr marL="1485900" lvl="2" indent="-682626">
              <a:spcAft>
                <a:spcPts val="800"/>
              </a:spcAft>
              <a:buClr>
                <a:srgbClr val="0093DD"/>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r>
              <a:rPr lang="en-US" sz="2400" dirty="0">
                <a:solidFill>
                  <a:srgbClr val="000000"/>
                </a:solidFill>
                <a:ea typeface="Microsoft YaHei" charset="-122"/>
              </a:rPr>
              <a:t>Weekly Team Meetings</a:t>
            </a:r>
          </a:p>
          <a:p>
            <a:pPr marL="685800" lvl="1" indent="-682626">
              <a:spcAft>
                <a:spcPts val="800"/>
              </a:spcAft>
              <a:buClr>
                <a:srgbClr val="A2C816"/>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endParaRPr lang="en-US" sz="2400" b="1" dirty="0">
              <a:ea typeface="Microsoft YaHei" charset="-122"/>
              <a:cs typeface="Times New Roman" pitchFamily="18" charset="0"/>
            </a:endParaRPr>
          </a:p>
          <a:p>
            <a:pPr marL="685800" lvl="1" indent="-682626">
              <a:spcBef>
                <a:spcPts val="1200"/>
              </a:spcBef>
              <a:spcAft>
                <a:spcPts val="800"/>
              </a:spcAft>
              <a:buClr>
                <a:srgbClr val="A2C816"/>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endParaRPr lang="en-US" sz="2400" b="1" dirty="0">
              <a:ea typeface="Microsoft YaHei" charset="-122"/>
              <a:cs typeface="Times New Roman" pitchFamily="18" charset="0"/>
            </a:endParaRPr>
          </a:p>
          <a:p>
            <a:pPr marL="1485900" lvl="2" indent="-682626">
              <a:spcBef>
                <a:spcPts val="1200"/>
              </a:spcBef>
              <a:spcAft>
                <a:spcPts val="800"/>
              </a:spcAft>
              <a:buClr>
                <a:srgbClr val="A2C816"/>
              </a:buClr>
              <a:buSzPct val="45000"/>
              <a:buFont typeface="Wingdings 2" pitchFamily="16" charset="0"/>
              <a:buChar char=""/>
              <a:tabLst>
                <a:tab pos="1447800" algn="l"/>
                <a:tab pos="2895600" algn="l"/>
                <a:tab pos="4343400" algn="l"/>
                <a:tab pos="5791200" algn="l"/>
                <a:tab pos="7239000" algn="l"/>
                <a:tab pos="8686800" algn="l"/>
                <a:tab pos="10134600" algn="l"/>
                <a:tab pos="11582400" algn="l"/>
                <a:tab pos="13030200" algn="l"/>
                <a:tab pos="14478000" algn="l"/>
                <a:tab pos="15925800" algn="l"/>
                <a:tab pos="17373600" algn="l"/>
              </a:tabLst>
              <a:defRPr/>
            </a:pPr>
            <a:endParaRPr lang="en-US" dirty="0">
              <a:ea typeface="Microsoft YaHei" charset="-122"/>
              <a:cs typeface="Times New Roman" pitchFamily="18" charset="0"/>
            </a:endParaRPr>
          </a:p>
        </p:txBody>
      </p:sp>
    </p:spTree>
    <p:extLst>
      <p:ext uri="{BB962C8B-B14F-4D97-AF65-F5344CB8AC3E}">
        <p14:creationId xmlns:p14="http://schemas.microsoft.com/office/powerpoint/2010/main" val="5972066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758447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2437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Details</a:t>
            </a:r>
          </a:p>
        </p:txBody>
      </p:sp>
      <p:graphicFrame>
        <p:nvGraphicFramePr>
          <p:cNvPr id="3" name="Group 30"/>
          <p:cNvGraphicFramePr>
            <a:graphicFrameLocks/>
          </p:cNvGraphicFramePr>
          <p:nvPr>
            <p:extLst>
              <p:ext uri="{D42A27DB-BD31-4B8C-83A1-F6EECF244321}">
                <p14:modId xmlns:p14="http://schemas.microsoft.com/office/powerpoint/2010/main" val="682010929"/>
              </p:ext>
            </p:extLst>
          </p:nvPr>
        </p:nvGraphicFramePr>
        <p:xfrm>
          <a:off x="457200" y="1219201"/>
          <a:ext cx="13868400" cy="5951937"/>
        </p:xfrm>
        <a:graphic>
          <a:graphicData uri="http://schemas.openxmlformats.org/drawingml/2006/table">
            <a:tbl>
              <a:tblPr/>
              <a:tblGrid>
                <a:gridCol w="6209928">
                  <a:extLst>
                    <a:ext uri="{9D8B030D-6E8A-4147-A177-3AD203B41FA5}">
                      <a16:colId xmlns:a16="http://schemas.microsoft.com/office/drawing/2014/main" val="20000"/>
                    </a:ext>
                  </a:extLst>
                </a:gridCol>
                <a:gridCol w="7658472">
                  <a:extLst>
                    <a:ext uri="{9D8B030D-6E8A-4147-A177-3AD203B41FA5}">
                      <a16:colId xmlns:a16="http://schemas.microsoft.com/office/drawing/2014/main" val="20001"/>
                    </a:ext>
                  </a:extLst>
                </a:gridCol>
              </a:tblGrid>
              <a:tr h="1686996">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mn-lt"/>
                          <a:cs typeface="Times New Roman" pitchFamily="18" charset="0"/>
                        </a:rPr>
                        <a:t>Project Type:</a:t>
                      </a:r>
                    </a:p>
                  </a:txBody>
                  <a:tcPr marL="182880" marR="182880" marT="91448" marB="914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mn-lt"/>
                          <a:cs typeface="Times New Roman" pitchFamily="18" charset="0"/>
                        </a:rPr>
                        <a:t>Capability</a:t>
                      </a: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3200" b="0" i="0" u="none" strike="noStrike" cap="none" normalizeH="0" baseline="0" dirty="0">
                        <a:ln>
                          <a:noFill/>
                        </a:ln>
                        <a:solidFill>
                          <a:schemeClr val="tx1"/>
                        </a:solidFill>
                        <a:effectLst/>
                        <a:latin typeface="+mn-lt"/>
                        <a:cs typeface="Times New Roman" pitchFamily="18" charset="0"/>
                      </a:endParaRPr>
                    </a:p>
                  </a:txBody>
                  <a:tcPr marL="182880" marR="182880" marT="91448" marB="914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0084">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mn-lt"/>
                          <a:cs typeface="Times New Roman" pitchFamily="18" charset="0"/>
                        </a:rPr>
                        <a:t>Project Classification:</a:t>
                      </a:r>
                    </a:p>
                  </a:txBody>
                  <a:tcPr marL="182880" marR="182880" marT="91448" marB="914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mn-lt"/>
                          <a:cs typeface="Times New Roman" pitchFamily="18" charset="0"/>
                        </a:rPr>
                        <a:t>Development</a:t>
                      </a:r>
                    </a:p>
                  </a:txBody>
                  <a:tcPr marL="182880" marR="182880" marT="91448" marB="914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58256">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mn-lt"/>
                          <a:cs typeface="Times New Roman" pitchFamily="18" charset="0"/>
                        </a:rPr>
                        <a:t>Client Details:</a:t>
                      </a: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3200" b="0" i="0" u="none" strike="noStrike" cap="none" normalizeH="0" baseline="0" dirty="0">
                        <a:ln>
                          <a:noFill/>
                        </a:ln>
                        <a:solidFill>
                          <a:schemeClr val="tx1"/>
                        </a:solidFill>
                        <a:effectLst/>
                        <a:latin typeface="+mn-lt"/>
                        <a:cs typeface="Times New Roman" pitchFamily="18" charset="0"/>
                      </a:endParaRPr>
                    </a:p>
                  </a:txBody>
                  <a:tcPr marL="182880" marR="182880" marT="91448" marB="914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mn-lt"/>
                          <a:cs typeface="Times New Roman" pitchFamily="18" charset="0"/>
                        </a:rPr>
                        <a:t>NA</a:t>
                      </a:r>
                    </a:p>
                  </a:txBody>
                  <a:tcPr marL="182880" marR="182880" marT="91448" marB="914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68495">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a:ln>
                            <a:noFill/>
                          </a:ln>
                          <a:solidFill>
                            <a:schemeClr val="tx1"/>
                          </a:solidFill>
                          <a:effectLst/>
                          <a:latin typeface="+mn-lt"/>
                          <a:cs typeface="Times New Roman" pitchFamily="18" charset="0"/>
                        </a:rPr>
                        <a:t>Customer Representative:</a:t>
                      </a: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3200" b="0" i="0" u="none" strike="noStrike" cap="none" normalizeH="0" baseline="0">
                        <a:ln>
                          <a:noFill/>
                        </a:ln>
                        <a:solidFill>
                          <a:schemeClr val="tx1"/>
                        </a:solidFill>
                        <a:effectLst/>
                        <a:latin typeface="+mn-lt"/>
                        <a:cs typeface="Times New Roman" pitchFamily="18" charset="0"/>
                      </a:endParaRPr>
                    </a:p>
                  </a:txBody>
                  <a:tcPr marL="182880" marR="182880" marT="91448" marB="914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mn-lt"/>
                          <a:cs typeface="Times New Roman" pitchFamily="18" charset="0"/>
                        </a:rPr>
                        <a:t>NA</a:t>
                      </a:r>
                    </a:p>
                  </a:txBody>
                  <a:tcPr marL="182880" marR="182880" marT="91448" marB="914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68106">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mn-lt"/>
                          <a:cs typeface="Times New Roman" pitchFamily="18" charset="0"/>
                        </a:rPr>
                        <a:t>Engagement Model:</a:t>
                      </a:r>
                    </a:p>
                  </a:txBody>
                  <a:tcPr marL="182880" marR="182880" marT="91448" marB="914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tx1"/>
                          </a:solidFill>
                          <a:effectLst/>
                          <a:latin typeface="+mn-lt"/>
                          <a:cs typeface="Times New Roman" pitchFamily="18" charset="0"/>
                        </a:rPr>
                        <a:t>NA</a:t>
                      </a:r>
                    </a:p>
                  </a:txBody>
                  <a:tcPr marL="182880" marR="182880" marT="91448" marB="914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596419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Objectives</a:t>
            </a:r>
          </a:p>
        </p:txBody>
      </p:sp>
      <p:graphicFrame>
        <p:nvGraphicFramePr>
          <p:cNvPr id="3" name="Group 14"/>
          <p:cNvGraphicFramePr>
            <a:graphicFrameLocks/>
          </p:cNvGraphicFramePr>
          <p:nvPr>
            <p:extLst>
              <p:ext uri="{D42A27DB-BD31-4B8C-83A1-F6EECF244321}">
                <p14:modId xmlns:p14="http://schemas.microsoft.com/office/powerpoint/2010/main" val="1165268516"/>
              </p:ext>
            </p:extLst>
          </p:nvPr>
        </p:nvGraphicFramePr>
        <p:xfrm>
          <a:off x="304800" y="1219200"/>
          <a:ext cx="13411200" cy="5913120"/>
        </p:xfrm>
        <a:graphic>
          <a:graphicData uri="http://schemas.openxmlformats.org/drawingml/2006/table">
            <a:tbl>
              <a:tblPr/>
              <a:tblGrid>
                <a:gridCol w="13411200">
                  <a:extLst>
                    <a:ext uri="{9D8B030D-6E8A-4147-A177-3AD203B41FA5}">
                      <a16:colId xmlns:a16="http://schemas.microsoft.com/office/drawing/2014/main" val="20000"/>
                    </a:ext>
                  </a:extLst>
                </a:gridCol>
              </a:tblGrid>
              <a:tr h="1774580">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800" b="0" i="0" u="none" strike="noStrike" cap="none" normalizeH="0" baseline="0" dirty="0">
                          <a:ln>
                            <a:noFill/>
                          </a:ln>
                          <a:solidFill>
                            <a:schemeClr val="tx1"/>
                          </a:solidFill>
                          <a:effectLst/>
                          <a:latin typeface="+mn-lt"/>
                        </a:rPr>
                        <a:t> Scope includes development of modules for the Linux OS kernel, device drivers, applications for the Linux Embedded platform</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800" b="0" i="0" u="none" strike="noStrike" cap="none" normalizeH="0" baseline="0" dirty="0">
                          <a:ln>
                            <a:noFill/>
                          </a:ln>
                          <a:solidFill>
                            <a:schemeClr val="tx1"/>
                          </a:solidFill>
                          <a:effectLst/>
                          <a:latin typeface="+mn-lt"/>
                        </a:rPr>
                        <a:t> Modules from ongoing customer and internal solution project will be assigned</a:t>
                      </a:r>
                    </a:p>
                  </a:txBody>
                  <a:tcPr marL="182880" marR="182880"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70344">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800" b="0" i="0" u="none" strike="noStrike" cap="none" normalizeH="0" baseline="0" dirty="0">
                          <a:ln>
                            <a:noFill/>
                          </a:ln>
                          <a:solidFill>
                            <a:schemeClr val="tx1"/>
                          </a:solidFill>
                          <a:effectLst/>
                          <a:latin typeface="+mn-lt"/>
                        </a:rPr>
                        <a:t> Objectives are as follows</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800" b="0" i="0" u="none" strike="noStrike" cap="none" normalizeH="0" baseline="0" dirty="0">
                          <a:ln>
                            <a:noFill/>
                          </a:ln>
                          <a:solidFill>
                            <a:schemeClr val="tx1"/>
                          </a:solidFill>
                          <a:effectLst/>
                          <a:latin typeface="+mn-lt"/>
                        </a:rPr>
                        <a:t> Gain hand-on on Linux kernel basic programing including Device Driver for various peripherals, functional testing, debugging.</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800" b="0" i="0" u="none" strike="noStrike" cap="none" normalizeH="0" baseline="0" dirty="0">
                          <a:ln>
                            <a:noFill/>
                          </a:ln>
                          <a:solidFill>
                            <a:schemeClr val="tx1"/>
                          </a:solidFill>
                          <a:effectLst/>
                          <a:latin typeface="+mn-lt"/>
                        </a:rPr>
                        <a:t> Understanding GES work flow process</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800" b="0" i="0" u="none" strike="noStrike" cap="none" normalizeH="0" baseline="0" dirty="0">
                          <a:ln>
                            <a:noFill/>
                          </a:ln>
                          <a:solidFill>
                            <a:schemeClr val="tx1"/>
                          </a:solidFill>
                          <a:effectLst/>
                          <a:latin typeface="+mn-lt"/>
                        </a:rPr>
                        <a:t> Gain understanding of GES project tools such as </a:t>
                      </a:r>
                      <a:r>
                        <a:rPr kumimoji="0" lang="en-US" sz="2800" b="0" i="0" u="none" strike="noStrike" cap="none" normalizeH="0" baseline="0" dirty="0" err="1">
                          <a:ln>
                            <a:noFill/>
                          </a:ln>
                          <a:solidFill>
                            <a:schemeClr val="tx1"/>
                          </a:solidFill>
                          <a:effectLst/>
                          <a:latin typeface="+mn-lt"/>
                        </a:rPr>
                        <a:t>svn</a:t>
                      </a:r>
                      <a:r>
                        <a:rPr kumimoji="0" lang="en-US" sz="2800" b="0" i="0" u="none" strike="noStrike" cap="none" normalizeH="0" baseline="0" dirty="0">
                          <a:ln>
                            <a:noFill/>
                          </a:ln>
                          <a:solidFill>
                            <a:schemeClr val="tx1"/>
                          </a:solidFill>
                          <a:effectLst/>
                          <a:latin typeface="+mn-lt"/>
                        </a:rPr>
                        <a:t>, static analyzer, bug tracker tools </a:t>
                      </a:r>
                      <a:r>
                        <a:rPr kumimoji="0" lang="en-US" sz="2800" b="0" i="0" u="none" strike="noStrike" cap="none" normalizeH="0" baseline="0" dirty="0" err="1">
                          <a:ln>
                            <a:noFill/>
                          </a:ln>
                          <a:solidFill>
                            <a:schemeClr val="tx1"/>
                          </a:solidFill>
                          <a:effectLst/>
                          <a:latin typeface="+mn-lt"/>
                        </a:rPr>
                        <a:t>etc</a:t>
                      </a:r>
                      <a:endParaRPr kumimoji="0" lang="en-US" sz="2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800" b="0" i="0" u="none" strike="noStrike" cap="none" normalizeH="0" baseline="0" dirty="0">
                          <a:ln>
                            <a:noFill/>
                          </a:ln>
                          <a:solidFill>
                            <a:schemeClr val="tx1"/>
                          </a:solidFill>
                          <a:effectLst/>
                          <a:latin typeface="+mn-lt"/>
                        </a:rPr>
                        <a:t> At the end of completion of this capability project engineer must be able to implement device driver and kernel module on Linux and be able to clear customer interviews for Linux based driver requirements</a:t>
                      </a:r>
                      <a:endParaRPr kumimoji="0" lang="en-US" sz="2800" b="0" i="0" u="none" strike="noStrike" cap="none" normalizeH="0" baseline="0" dirty="0">
                        <a:ln>
                          <a:noFill/>
                        </a:ln>
                        <a:solidFill>
                          <a:schemeClr val="accent2"/>
                        </a:solidFill>
                        <a:effectLst/>
                        <a:latin typeface="+mn-lt"/>
                      </a:endParaRPr>
                    </a:p>
                  </a:txBody>
                  <a:tcPr marL="182880" marR="182880"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824047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and Architecture or System Diagram</a:t>
            </a:r>
          </a:p>
        </p:txBody>
      </p:sp>
      <p:pic>
        <p:nvPicPr>
          <p:cNvPr id="7" name="Picture 6">
            <a:extLst>
              <a:ext uri="{FF2B5EF4-FFF2-40B4-BE49-F238E27FC236}">
                <a16:creationId xmlns:a16="http://schemas.microsoft.com/office/drawing/2014/main" id="{1C8072F5-AF0C-43C6-906E-958112B9D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477" y="1522512"/>
            <a:ext cx="8943131" cy="4562475"/>
          </a:xfrm>
          <a:prstGeom prst="rect">
            <a:avLst/>
          </a:prstGeom>
        </p:spPr>
      </p:pic>
    </p:spTree>
    <p:extLst>
      <p:ext uri="{BB962C8B-B14F-4D97-AF65-F5344CB8AC3E}">
        <p14:creationId xmlns:p14="http://schemas.microsoft.com/office/powerpoint/2010/main" val="290278855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
            <a:ext cx="14325600" cy="640080"/>
          </a:xfrm>
        </p:spPr>
        <p:txBody>
          <a:bodyPr/>
          <a:lstStyle/>
          <a:p>
            <a:r>
              <a:rPr lang="en-US" sz="2800" dirty="0"/>
              <a:t>Team ,Roles &amp; Responsibilities and intergroup coordination, Skills and Gaps</a:t>
            </a:r>
          </a:p>
        </p:txBody>
      </p:sp>
      <p:graphicFrame>
        <p:nvGraphicFramePr>
          <p:cNvPr id="3" name="Group 71"/>
          <p:cNvGraphicFramePr>
            <a:graphicFrameLocks/>
          </p:cNvGraphicFramePr>
          <p:nvPr>
            <p:extLst>
              <p:ext uri="{D42A27DB-BD31-4B8C-83A1-F6EECF244321}">
                <p14:modId xmlns:p14="http://schemas.microsoft.com/office/powerpoint/2010/main" val="3164002858"/>
              </p:ext>
            </p:extLst>
          </p:nvPr>
        </p:nvGraphicFramePr>
        <p:xfrm>
          <a:off x="304798" y="1219201"/>
          <a:ext cx="14097004" cy="6332004"/>
        </p:xfrm>
        <a:graphic>
          <a:graphicData uri="http://schemas.openxmlformats.org/drawingml/2006/table">
            <a:tbl>
              <a:tblPr/>
              <a:tblGrid>
                <a:gridCol w="935642">
                  <a:extLst>
                    <a:ext uri="{9D8B030D-6E8A-4147-A177-3AD203B41FA5}">
                      <a16:colId xmlns:a16="http://schemas.microsoft.com/office/drawing/2014/main" val="20000"/>
                    </a:ext>
                  </a:extLst>
                </a:gridCol>
                <a:gridCol w="2474252">
                  <a:extLst>
                    <a:ext uri="{9D8B030D-6E8A-4147-A177-3AD203B41FA5}">
                      <a16:colId xmlns:a16="http://schemas.microsoft.com/office/drawing/2014/main" val="20001"/>
                    </a:ext>
                  </a:extLst>
                </a:gridCol>
                <a:gridCol w="1330692">
                  <a:extLst>
                    <a:ext uri="{9D8B030D-6E8A-4147-A177-3AD203B41FA5}">
                      <a16:colId xmlns:a16="http://schemas.microsoft.com/office/drawing/2014/main" val="20002"/>
                    </a:ext>
                  </a:extLst>
                </a:gridCol>
                <a:gridCol w="2701864">
                  <a:extLst>
                    <a:ext uri="{9D8B030D-6E8A-4147-A177-3AD203B41FA5}">
                      <a16:colId xmlns:a16="http://schemas.microsoft.com/office/drawing/2014/main" val="20003"/>
                    </a:ext>
                  </a:extLst>
                </a:gridCol>
                <a:gridCol w="2592288">
                  <a:extLst>
                    <a:ext uri="{9D8B030D-6E8A-4147-A177-3AD203B41FA5}">
                      <a16:colId xmlns:a16="http://schemas.microsoft.com/office/drawing/2014/main" val="20004"/>
                    </a:ext>
                  </a:extLst>
                </a:gridCol>
                <a:gridCol w="4062266">
                  <a:extLst>
                    <a:ext uri="{9D8B030D-6E8A-4147-A177-3AD203B41FA5}">
                      <a16:colId xmlns:a16="http://schemas.microsoft.com/office/drawing/2014/main" val="20005"/>
                    </a:ext>
                  </a:extLst>
                </a:gridCol>
              </a:tblGrid>
              <a:tr h="792500">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bg1"/>
                          </a:solidFill>
                          <a:effectLst/>
                          <a:latin typeface="+mn-lt"/>
                        </a:rPr>
                        <a:t>SL. No</a:t>
                      </a:r>
                    </a:p>
                  </a:txBody>
                  <a:tcPr marL="182880" marR="182880" marT="91450" marB="914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bg1"/>
                          </a:solidFill>
                          <a:effectLst/>
                          <a:latin typeface="+mn-lt"/>
                        </a:rPr>
                        <a:t>Name</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bg1"/>
                          </a:solidFill>
                          <a:effectLst/>
                          <a:latin typeface="+mn-lt"/>
                        </a:rPr>
                        <a:t>Role</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bg1"/>
                          </a:solidFill>
                          <a:effectLst/>
                          <a:latin typeface="+mn-lt"/>
                        </a:rPr>
                        <a:t>Responsibility</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bg1"/>
                          </a:solidFill>
                          <a:effectLst/>
                          <a:latin typeface="+mn-lt"/>
                        </a:rPr>
                        <a:t>Skills  </a:t>
                      </a:r>
                    </a:p>
                  </a:txBody>
                  <a:tcPr marL="182880" marR="182880" marT="91450" marB="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bg1"/>
                          </a:solidFill>
                          <a:effectLst/>
                          <a:latin typeface="+mn-lt"/>
                        </a:rPr>
                        <a:t>Gaps </a:t>
                      </a:r>
                    </a:p>
                  </a:txBody>
                  <a:tcPr marL="182880" marR="182880" marT="91450" marB="91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60000"/>
                        <a:lumOff val="40000"/>
                      </a:schemeClr>
                    </a:solidFill>
                  </a:tcPr>
                </a:tc>
                <a:extLst>
                  <a:ext uri="{0D108BD9-81ED-4DB2-BD59-A6C34878D82A}">
                    <a16:rowId xmlns:a16="http://schemas.microsoft.com/office/drawing/2014/main" val="10000"/>
                  </a:ext>
                </a:extLst>
              </a:tr>
              <a:tr h="1097300">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1</a:t>
                      </a:r>
                    </a:p>
                  </a:txBody>
                  <a:tcPr marL="182880" marR="182880" marT="91450" marB="914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err="1">
                          <a:ln>
                            <a:noFill/>
                          </a:ln>
                          <a:solidFill>
                            <a:schemeClr val="tx1"/>
                          </a:solidFill>
                          <a:effectLst/>
                          <a:latin typeface="+mn-lt"/>
                        </a:rPr>
                        <a:t>Abhijith</a:t>
                      </a:r>
                      <a:endParaRPr kumimoji="0" lang="en-US" sz="2000" b="1" i="0" u="none" strike="noStrike" cap="none" normalizeH="0" baseline="0" dirty="0">
                        <a:ln>
                          <a:noFill/>
                        </a:ln>
                        <a:solidFill>
                          <a:schemeClr val="tx1"/>
                        </a:solidFill>
                        <a:effectLst/>
                        <a:latin typeface="+mn-lt"/>
                      </a:endParaRP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PM</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Project Management</a:t>
                      </a: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2000" b="1" i="0" u="none" strike="noStrike" cap="none" normalizeH="0" baseline="0" dirty="0">
                        <a:ln>
                          <a:noFill/>
                        </a:ln>
                        <a:solidFill>
                          <a:schemeClr val="tx1"/>
                        </a:solidFill>
                        <a:effectLst/>
                        <a:latin typeface="+mn-lt"/>
                      </a:endParaRP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2000" b="1" i="0" u="none" strike="noStrike" cap="none" normalizeH="0" baseline="0">
                        <a:ln>
                          <a:noFill/>
                        </a:ln>
                        <a:solidFill>
                          <a:schemeClr val="tx1"/>
                        </a:solidFill>
                        <a:effectLst/>
                        <a:latin typeface="+mn-lt"/>
                      </a:endParaRPr>
                    </a:p>
                  </a:txBody>
                  <a:tcPr marL="182880" marR="182880" marT="91450" marB="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cap="none" normalizeH="0" baseline="0" dirty="0">
                          <a:ln>
                            <a:noFill/>
                          </a:ln>
                          <a:solidFill>
                            <a:schemeClr val="tx1"/>
                          </a:solidFill>
                          <a:effectLst/>
                          <a:latin typeface="+mn-lt"/>
                        </a:rPr>
                        <a:t>NA</a:t>
                      </a:r>
                    </a:p>
                  </a:txBody>
                  <a:tcPr marL="182880" marR="182880" marT="91450" marB="91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5298">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2</a:t>
                      </a:r>
                    </a:p>
                  </a:txBody>
                  <a:tcPr marL="182880" marR="182880" marT="91450" marB="914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Mahesh K</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STL</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Technical </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cap="none" normalizeH="0" baseline="0" dirty="0">
                          <a:ln>
                            <a:noFill/>
                          </a:ln>
                          <a:solidFill>
                            <a:schemeClr val="tx1"/>
                          </a:solidFill>
                          <a:effectLst/>
                          <a:latin typeface="+mn-lt"/>
                        </a:rPr>
                        <a:t>C, Linux Drivers</a:t>
                      </a:r>
                    </a:p>
                  </a:txBody>
                  <a:tcPr marL="182880" marR="182880" marT="91450" marB="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cap="none" normalizeH="0" baseline="0" dirty="0">
                          <a:ln>
                            <a:noFill/>
                          </a:ln>
                          <a:solidFill>
                            <a:schemeClr val="tx1"/>
                          </a:solidFill>
                          <a:effectLst/>
                          <a:latin typeface="+mn-lt"/>
                        </a:rPr>
                        <a:t>NA</a:t>
                      </a:r>
                    </a:p>
                  </a:txBody>
                  <a:tcPr marL="182880" marR="182880" marT="91450" marB="91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5298">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3</a:t>
                      </a:r>
                    </a:p>
                  </a:txBody>
                  <a:tcPr marL="182880" marR="182880" marT="91450" marB="914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sv-SE" sz="2000" b="1" i="0" u="none" strike="noStrike" cap="none" normalizeH="0" baseline="0" dirty="0">
                          <a:ln>
                            <a:noFill/>
                          </a:ln>
                          <a:solidFill>
                            <a:schemeClr val="tx1"/>
                          </a:solidFill>
                          <a:effectLst/>
                          <a:latin typeface="+mn-lt"/>
                        </a:rPr>
                        <a:t>C M Naveen Kumar Reddy</a:t>
                      </a:r>
                      <a:endParaRPr kumimoji="0" lang="en-US" sz="2000" b="1" i="0" u="none" strike="noStrike" cap="none" normalizeH="0" baseline="0" dirty="0">
                        <a:ln>
                          <a:noFill/>
                        </a:ln>
                        <a:solidFill>
                          <a:schemeClr val="tx1"/>
                        </a:solidFill>
                        <a:effectLst/>
                        <a:latin typeface="+mn-lt"/>
                      </a:endParaRP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SE</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Development, Testing</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kern="1200" cap="none" normalizeH="0" baseline="0" dirty="0">
                          <a:ln>
                            <a:noFill/>
                          </a:ln>
                          <a:solidFill>
                            <a:schemeClr val="tx1"/>
                          </a:solidFill>
                          <a:effectLst/>
                          <a:latin typeface="+mn-lt"/>
                          <a:ea typeface="+mn-ea"/>
                          <a:cs typeface="+mn-cs"/>
                        </a:rPr>
                        <a:t>C, Linux Fundamentals</a:t>
                      </a:r>
                    </a:p>
                  </a:txBody>
                  <a:tcPr marL="182880" marR="182880" marT="91450" marB="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cap="none" normalizeH="0" baseline="0" dirty="0">
                          <a:ln>
                            <a:noFill/>
                          </a:ln>
                          <a:solidFill>
                            <a:schemeClr val="tx1"/>
                          </a:solidFill>
                          <a:effectLst/>
                          <a:latin typeface="+mn-lt"/>
                        </a:rPr>
                        <a:t>Linux Drivers and various OS components.</a:t>
                      </a:r>
                    </a:p>
                  </a:txBody>
                  <a:tcPr marL="182880" marR="182880" marT="91450" marB="91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0088">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4</a:t>
                      </a:r>
                    </a:p>
                  </a:txBody>
                  <a:tcPr marL="182880" marR="182880" marT="91450" marB="914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err="1">
                          <a:ln>
                            <a:noFill/>
                          </a:ln>
                          <a:solidFill>
                            <a:schemeClr val="tx1"/>
                          </a:solidFill>
                          <a:effectLst/>
                          <a:latin typeface="+mn-lt"/>
                        </a:rPr>
                        <a:t>Tatikonda</a:t>
                      </a:r>
                      <a:r>
                        <a:rPr kumimoji="0" lang="en-US" sz="2000" b="1" i="0" u="none" strike="noStrike" cap="none" normalizeH="0" baseline="0" dirty="0">
                          <a:ln>
                            <a:noFill/>
                          </a:ln>
                          <a:solidFill>
                            <a:schemeClr val="tx1"/>
                          </a:solidFill>
                          <a:effectLst/>
                          <a:latin typeface="+mn-lt"/>
                        </a:rPr>
                        <a:t> Venkata Rao</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SE</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r>
                        <a:rPr kumimoji="0" lang="en-US" sz="2000" b="1" i="0" u="none" strike="noStrike" cap="none" normalizeH="0" baseline="0" dirty="0">
                          <a:ln>
                            <a:noFill/>
                          </a:ln>
                          <a:solidFill>
                            <a:schemeClr val="tx1"/>
                          </a:solidFill>
                          <a:effectLst/>
                          <a:latin typeface="+mn-lt"/>
                        </a:rPr>
                        <a:t>Development, Testing</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kern="1200" cap="none" normalizeH="0" baseline="0" dirty="0">
                          <a:ln>
                            <a:noFill/>
                          </a:ln>
                          <a:solidFill>
                            <a:schemeClr val="tx1"/>
                          </a:solidFill>
                          <a:effectLst/>
                          <a:latin typeface="+mn-lt"/>
                          <a:ea typeface="+mn-ea"/>
                          <a:cs typeface="+mn-cs"/>
                        </a:rPr>
                        <a:t>C, Linux Fundamentals</a:t>
                      </a:r>
                    </a:p>
                  </a:txBody>
                  <a:tcPr marL="182880" marR="182880" marT="91450" marB="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cap="none" normalizeH="0" baseline="0" dirty="0">
                          <a:ln>
                            <a:noFill/>
                          </a:ln>
                          <a:solidFill>
                            <a:schemeClr val="tx1"/>
                          </a:solidFill>
                          <a:effectLst/>
                          <a:latin typeface="+mn-lt"/>
                        </a:rPr>
                        <a:t>Linux Drivers and various OS components.</a:t>
                      </a:r>
                    </a:p>
                  </a:txBody>
                  <a:tcPr marL="182880" marR="182880" marT="91450" marB="91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114606">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5</a:t>
                      </a:r>
                    </a:p>
                  </a:txBody>
                  <a:tcPr marL="182880" marR="182880" marT="91450" marB="914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err="1">
                          <a:ln>
                            <a:noFill/>
                          </a:ln>
                          <a:solidFill>
                            <a:schemeClr val="tx1"/>
                          </a:solidFill>
                          <a:effectLst/>
                          <a:latin typeface="+mn-lt"/>
                        </a:rPr>
                        <a:t>Kalasariya</a:t>
                      </a:r>
                      <a:r>
                        <a:rPr kumimoji="0" lang="en-US" sz="2000" b="1" i="0" u="none" strike="noStrike" cap="none" normalizeH="0" baseline="0" dirty="0">
                          <a:ln>
                            <a:noFill/>
                          </a:ln>
                          <a:solidFill>
                            <a:schemeClr val="tx1"/>
                          </a:solidFill>
                          <a:effectLst/>
                          <a:latin typeface="+mn-lt"/>
                        </a:rPr>
                        <a:t> </a:t>
                      </a:r>
                      <a:r>
                        <a:rPr kumimoji="0" lang="en-US" sz="2000" b="1" i="0" u="none" strike="noStrike" cap="none" normalizeH="0" baseline="0" dirty="0" err="1">
                          <a:ln>
                            <a:noFill/>
                          </a:ln>
                          <a:solidFill>
                            <a:schemeClr val="tx1"/>
                          </a:solidFill>
                          <a:effectLst/>
                          <a:latin typeface="+mn-lt"/>
                        </a:rPr>
                        <a:t>Ravidra</a:t>
                      </a:r>
                      <a:r>
                        <a:rPr kumimoji="0" lang="en-US" sz="2000" b="1" i="0" u="none" strike="noStrike" cap="none" normalizeH="0" baseline="0" dirty="0">
                          <a:ln>
                            <a:noFill/>
                          </a:ln>
                          <a:solidFill>
                            <a:schemeClr val="tx1"/>
                          </a:solidFill>
                          <a:effectLst/>
                          <a:latin typeface="+mn-lt"/>
                        </a:rPr>
                        <a:t> </a:t>
                      </a:r>
                      <a:r>
                        <a:rPr kumimoji="0" lang="en-US" sz="2000" b="1" i="0" u="none" strike="noStrike" cap="none" normalizeH="0" baseline="0" dirty="0" err="1">
                          <a:ln>
                            <a:noFill/>
                          </a:ln>
                          <a:solidFill>
                            <a:schemeClr val="tx1"/>
                          </a:solidFill>
                          <a:effectLst/>
                          <a:latin typeface="+mn-lt"/>
                        </a:rPr>
                        <a:t>Jivanbhai</a:t>
                      </a:r>
                      <a:endParaRPr kumimoji="0" lang="en-US" sz="2000" b="1" i="0" u="none" strike="noStrike" cap="none" normalizeH="0" baseline="0" dirty="0">
                        <a:ln>
                          <a:noFill/>
                        </a:ln>
                        <a:solidFill>
                          <a:schemeClr val="tx1"/>
                        </a:solidFill>
                        <a:effectLst/>
                        <a:latin typeface="+mn-lt"/>
                      </a:endParaRP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SE</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r>
                        <a:rPr kumimoji="0" lang="en-US" sz="2000" b="1" i="0" u="none" strike="noStrike" cap="none" normalizeH="0" baseline="0" dirty="0">
                          <a:ln>
                            <a:noFill/>
                          </a:ln>
                          <a:solidFill>
                            <a:schemeClr val="tx1"/>
                          </a:solidFill>
                          <a:effectLst/>
                          <a:latin typeface="+mn-lt"/>
                        </a:rPr>
                        <a:t>Development, Testing</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kern="1200" cap="none" normalizeH="0" baseline="0" dirty="0">
                          <a:ln>
                            <a:noFill/>
                          </a:ln>
                          <a:solidFill>
                            <a:schemeClr val="tx1"/>
                          </a:solidFill>
                          <a:effectLst/>
                          <a:latin typeface="+mn-lt"/>
                          <a:ea typeface="+mn-ea"/>
                          <a:cs typeface="+mn-cs"/>
                        </a:rPr>
                        <a:t>C, Linux Fundamentals</a:t>
                      </a:r>
                    </a:p>
                  </a:txBody>
                  <a:tcPr marL="182880" marR="182880" marT="91450" marB="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cap="none" normalizeH="0" baseline="0" dirty="0">
                          <a:ln>
                            <a:noFill/>
                          </a:ln>
                          <a:solidFill>
                            <a:schemeClr val="tx1"/>
                          </a:solidFill>
                          <a:effectLst/>
                          <a:latin typeface="+mn-lt"/>
                        </a:rPr>
                        <a:t>Linux Driver and various components.</a:t>
                      </a:r>
                    </a:p>
                  </a:txBody>
                  <a:tcPr marL="182880" marR="182880" marT="91450" marB="91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12614">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6</a:t>
                      </a:r>
                    </a:p>
                  </a:txBody>
                  <a:tcPr marL="182880" marR="182880" marT="91450" marB="914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Saurabh Kumar</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SSE</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r>
                        <a:rPr kumimoji="0" lang="en-US" sz="2000" b="1" i="0" u="none" strike="noStrike" cap="none" normalizeH="0" baseline="0" dirty="0">
                          <a:ln>
                            <a:noFill/>
                          </a:ln>
                          <a:solidFill>
                            <a:schemeClr val="tx1"/>
                          </a:solidFill>
                          <a:effectLst/>
                          <a:latin typeface="+mn-lt"/>
                        </a:rPr>
                        <a:t>Development, Testing</a:t>
                      </a: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2000" b="1" i="0" u="none" strike="noStrike" cap="none" normalizeH="0" baseline="0" dirty="0">
                        <a:ln>
                          <a:noFill/>
                        </a:ln>
                        <a:solidFill>
                          <a:schemeClr val="tx1"/>
                        </a:solidFill>
                        <a:effectLst/>
                        <a:latin typeface="+mn-lt"/>
                      </a:endParaRP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kern="1200" cap="none" normalizeH="0" baseline="0" dirty="0">
                          <a:ln>
                            <a:noFill/>
                          </a:ln>
                          <a:solidFill>
                            <a:schemeClr val="tx1"/>
                          </a:solidFill>
                          <a:effectLst/>
                          <a:latin typeface="+mn-lt"/>
                          <a:ea typeface="+mn-ea"/>
                          <a:cs typeface="+mn-cs"/>
                        </a:rPr>
                        <a:t>C, Linux Fundamentals</a:t>
                      </a:r>
                    </a:p>
                  </a:txBody>
                  <a:tcPr marL="182880" marR="182880" marT="91450" marB="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cap="none" normalizeH="0" baseline="0" dirty="0">
                          <a:ln>
                            <a:noFill/>
                          </a:ln>
                          <a:solidFill>
                            <a:schemeClr val="tx1"/>
                          </a:solidFill>
                          <a:effectLst/>
                          <a:latin typeface="+mn-lt"/>
                        </a:rPr>
                        <a:t>Linux Driver and various components.</a:t>
                      </a:r>
                    </a:p>
                  </a:txBody>
                  <a:tcPr marL="182880" marR="182880" marT="91450" marB="91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36422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
            <a:ext cx="14325600" cy="640080"/>
          </a:xfrm>
        </p:spPr>
        <p:txBody>
          <a:bodyPr/>
          <a:lstStyle/>
          <a:p>
            <a:r>
              <a:rPr lang="en-US" sz="2800" dirty="0"/>
              <a:t>Team ,Roles &amp; Responsibilities and intergroup coordination, Skills and Gaps</a:t>
            </a:r>
          </a:p>
        </p:txBody>
      </p:sp>
      <p:graphicFrame>
        <p:nvGraphicFramePr>
          <p:cNvPr id="3" name="Group 71"/>
          <p:cNvGraphicFramePr>
            <a:graphicFrameLocks/>
          </p:cNvGraphicFramePr>
          <p:nvPr>
            <p:extLst>
              <p:ext uri="{D42A27DB-BD31-4B8C-83A1-F6EECF244321}">
                <p14:modId xmlns:p14="http://schemas.microsoft.com/office/powerpoint/2010/main" val="1890735500"/>
              </p:ext>
            </p:extLst>
          </p:nvPr>
        </p:nvGraphicFramePr>
        <p:xfrm>
          <a:off x="304798" y="1219201"/>
          <a:ext cx="14097004" cy="5059800"/>
        </p:xfrm>
        <a:graphic>
          <a:graphicData uri="http://schemas.openxmlformats.org/drawingml/2006/table">
            <a:tbl>
              <a:tblPr/>
              <a:tblGrid>
                <a:gridCol w="935642">
                  <a:extLst>
                    <a:ext uri="{9D8B030D-6E8A-4147-A177-3AD203B41FA5}">
                      <a16:colId xmlns:a16="http://schemas.microsoft.com/office/drawing/2014/main" val="20000"/>
                    </a:ext>
                  </a:extLst>
                </a:gridCol>
                <a:gridCol w="2474252">
                  <a:extLst>
                    <a:ext uri="{9D8B030D-6E8A-4147-A177-3AD203B41FA5}">
                      <a16:colId xmlns:a16="http://schemas.microsoft.com/office/drawing/2014/main" val="20001"/>
                    </a:ext>
                  </a:extLst>
                </a:gridCol>
                <a:gridCol w="1330692">
                  <a:extLst>
                    <a:ext uri="{9D8B030D-6E8A-4147-A177-3AD203B41FA5}">
                      <a16:colId xmlns:a16="http://schemas.microsoft.com/office/drawing/2014/main" val="20002"/>
                    </a:ext>
                  </a:extLst>
                </a:gridCol>
                <a:gridCol w="3443682">
                  <a:extLst>
                    <a:ext uri="{9D8B030D-6E8A-4147-A177-3AD203B41FA5}">
                      <a16:colId xmlns:a16="http://schemas.microsoft.com/office/drawing/2014/main" val="20003"/>
                    </a:ext>
                  </a:extLst>
                </a:gridCol>
                <a:gridCol w="2721158">
                  <a:extLst>
                    <a:ext uri="{9D8B030D-6E8A-4147-A177-3AD203B41FA5}">
                      <a16:colId xmlns:a16="http://schemas.microsoft.com/office/drawing/2014/main" val="20004"/>
                    </a:ext>
                  </a:extLst>
                </a:gridCol>
                <a:gridCol w="3191578">
                  <a:extLst>
                    <a:ext uri="{9D8B030D-6E8A-4147-A177-3AD203B41FA5}">
                      <a16:colId xmlns:a16="http://schemas.microsoft.com/office/drawing/2014/main" val="20005"/>
                    </a:ext>
                  </a:extLst>
                </a:gridCol>
              </a:tblGrid>
              <a:tr h="792500">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bg1"/>
                          </a:solidFill>
                          <a:effectLst/>
                          <a:latin typeface="+mn-lt"/>
                        </a:rPr>
                        <a:t>SL. No</a:t>
                      </a:r>
                    </a:p>
                  </a:txBody>
                  <a:tcPr marL="182880" marR="182880" marT="91450" marB="914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bg1"/>
                          </a:solidFill>
                          <a:effectLst/>
                          <a:latin typeface="+mn-lt"/>
                        </a:rPr>
                        <a:t>Name</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bg1"/>
                          </a:solidFill>
                          <a:effectLst/>
                          <a:latin typeface="+mn-lt"/>
                        </a:rPr>
                        <a:t>Role</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bg1"/>
                          </a:solidFill>
                          <a:effectLst/>
                          <a:latin typeface="+mn-lt"/>
                        </a:rPr>
                        <a:t>Responsibility</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bg1"/>
                          </a:solidFill>
                          <a:effectLst/>
                          <a:latin typeface="+mn-lt"/>
                        </a:rPr>
                        <a:t>Skills  </a:t>
                      </a:r>
                    </a:p>
                  </a:txBody>
                  <a:tcPr marL="182880" marR="182880" marT="91450" marB="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bg1"/>
                          </a:solidFill>
                          <a:effectLst/>
                          <a:latin typeface="+mn-lt"/>
                        </a:rPr>
                        <a:t>Gaps </a:t>
                      </a:r>
                    </a:p>
                  </a:txBody>
                  <a:tcPr marL="182880" marR="182880" marT="91450" marB="91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60000"/>
                        <a:lumOff val="40000"/>
                      </a:schemeClr>
                    </a:solidFill>
                  </a:tcPr>
                </a:tc>
                <a:extLst>
                  <a:ext uri="{0D108BD9-81ED-4DB2-BD59-A6C34878D82A}">
                    <a16:rowId xmlns:a16="http://schemas.microsoft.com/office/drawing/2014/main" val="10000"/>
                  </a:ext>
                </a:extLst>
              </a:tr>
              <a:tr h="1097300">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7</a:t>
                      </a:r>
                    </a:p>
                  </a:txBody>
                  <a:tcPr marL="182880" marR="182880" marT="91450" marB="914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Pankaj Kumar</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SE</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r>
                        <a:rPr kumimoji="0" lang="en-US" sz="2000" b="1" i="0" u="none" strike="noStrike" cap="none" normalizeH="0" baseline="0" dirty="0">
                          <a:ln>
                            <a:noFill/>
                          </a:ln>
                          <a:solidFill>
                            <a:schemeClr val="tx1"/>
                          </a:solidFill>
                          <a:effectLst/>
                          <a:latin typeface="+mn-lt"/>
                        </a:rPr>
                        <a:t>Development, Testing</a:t>
                      </a: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20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2000" b="1" i="0" u="none" strike="noStrike" cap="none" normalizeH="0" baseline="0" dirty="0">
                        <a:ln>
                          <a:noFill/>
                        </a:ln>
                        <a:solidFill>
                          <a:schemeClr val="tx1"/>
                        </a:solidFill>
                        <a:effectLst/>
                        <a:latin typeface="+mn-lt"/>
                      </a:endParaRP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kern="1200" cap="none" normalizeH="0" baseline="0" dirty="0">
                          <a:ln>
                            <a:noFill/>
                          </a:ln>
                          <a:solidFill>
                            <a:schemeClr val="tx1"/>
                          </a:solidFill>
                          <a:effectLst/>
                          <a:latin typeface="+mn-lt"/>
                          <a:ea typeface="+mn-ea"/>
                          <a:cs typeface="+mn-cs"/>
                        </a:rPr>
                        <a:t>C, Linux Fundamentals</a:t>
                      </a:r>
                    </a:p>
                  </a:txBody>
                  <a:tcPr marL="182880" marR="182880" marT="91450" marB="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cap="none" normalizeH="0" baseline="0" dirty="0">
                          <a:ln>
                            <a:noFill/>
                          </a:ln>
                          <a:solidFill>
                            <a:schemeClr val="tx1"/>
                          </a:solidFill>
                          <a:effectLst/>
                          <a:latin typeface="+mn-lt"/>
                        </a:rPr>
                        <a:t>Linux Driver and various components.</a:t>
                      </a:r>
                    </a:p>
                  </a:txBody>
                  <a:tcPr marL="182880" marR="182880" marT="91450" marB="91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5298">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8</a:t>
                      </a:r>
                    </a:p>
                  </a:txBody>
                  <a:tcPr marL="182880" marR="182880" marT="91450" marB="914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err="1">
                          <a:ln>
                            <a:noFill/>
                          </a:ln>
                          <a:solidFill>
                            <a:schemeClr val="tx1"/>
                          </a:solidFill>
                          <a:effectLst/>
                          <a:latin typeface="+mn-lt"/>
                        </a:rPr>
                        <a:t>Kalva</a:t>
                      </a:r>
                      <a:r>
                        <a:rPr kumimoji="0" lang="en-US" sz="2000" b="1" i="0" u="none" strike="noStrike" cap="none" normalizeH="0" baseline="0" dirty="0">
                          <a:ln>
                            <a:noFill/>
                          </a:ln>
                          <a:solidFill>
                            <a:schemeClr val="tx1"/>
                          </a:solidFill>
                          <a:effectLst/>
                          <a:latin typeface="+mn-lt"/>
                        </a:rPr>
                        <a:t> Prasanna Kumar</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SE</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r>
                        <a:rPr kumimoji="0" lang="en-US" sz="2000" b="1" i="0" u="none" strike="noStrike" cap="none" normalizeH="0" baseline="0" dirty="0">
                          <a:ln>
                            <a:noFill/>
                          </a:ln>
                          <a:solidFill>
                            <a:schemeClr val="tx1"/>
                          </a:solidFill>
                          <a:effectLst/>
                          <a:latin typeface="+mn-lt"/>
                        </a:rPr>
                        <a:t>Development, Testing</a:t>
                      </a: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2000" b="1" i="0" u="none" strike="noStrike" cap="none" normalizeH="0" baseline="0" dirty="0">
                        <a:ln>
                          <a:noFill/>
                        </a:ln>
                        <a:solidFill>
                          <a:schemeClr val="tx1"/>
                        </a:solidFill>
                        <a:effectLst/>
                        <a:latin typeface="+mn-lt"/>
                      </a:endParaRP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kern="1200" cap="none" normalizeH="0" baseline="0" dirty="0">
                          <a:ln>
                            <a:noFill/>
                          </a:ln>
                          <a:solidFill>
                            <a:schemeClr val="tx1"/>
                          </a:solidFill>
                          <a:effectLst/>
                          <a:latin typeface="+mn-lt"/>
                          <a:ea typeface="+mn-ea"/>
                          <a:cs typeface="+mn-cs"/>
                        </a:rPr>
                        <a:t>C, Linux Fundamentals</a:t>
                      </a:r>
                    </a:p>
                  </a:txBody>
                  <a:tcPr marL="182880" marR="182880" marT="91450" marB="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cap="none" normalizeH="0" baseline="0" dirty="0">
                          <a:ln>
                            <a:noFill/>
                          </a:ln>
                          <a:solidFill>
                            <a:schemeClr val="tx1"/>
                          </a:solidFill>
                          <a:effectLst/>
                          <a:latin typeface="+mn-lt"/>
                        </a:rPr>
                        <a:t>Linux Driver and various components.</a:t>
                      </a:r>
                    </a:p>
                  </a:txBody>
                  <a:tcPr marL="182880" marR="182880" marT="91450" marB="91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5298">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9</a:t>
                      </a:r>
                    </a:p>
                  </a:txBody>
                  <a:tcPr marL="182880" marR="182880" marT="91450" marB="914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sv-SE" sz="2000" b="1" i="0" u="none" strike="noStrike" cap="none" normalizeH="0" baseline="0" dirty="0">
                          <a:ln>
                            <a:noFill/>
                          </a:ln>
                          <a:solidFill>
                            <a:schemeClr val="tx1"/>
                          </a:solidFill>
                          <a:effectLst/>
                          <a:latin typeface="+mn-lt"/>
                        </a:rPr>
                        <a:t>G Sarathbabu Naidu</a:t>
                      </a:r>
                      <a:endParaRPr kumimoji="0" lang="en-US" sz="2000" b="1" i="0" u="none" strike="noStrike" cap="none" normalizeH="0" baseline="0" dirty="0">
                        <a:ln>
                          <a:noFill/>
                        </a:ln>
                        <a:solidFill>
                          <a:schemeClr val="tx1"/>
                        </a:solidFill>
                        <a:effectLst/>
                        <a:latin typeface="+mn-lt"/>
                      </a:endParaRP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SE</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r>
                        <a:rPr kumimoji="0" lang="en-US" sz="2000" b="1" i="0" u="none" strike="noStrike" cap="none" normalizeH="0" baseline="0" dirty="0">
                          <a:ln>
                            <a:noFill/>
                          </a:ln>
                          <a:solidFill>
                            <a:schemeClr val="tx1"/>
                          </a:solidFill>
                          <a:effectLst/>
                          <a:latin typeface="+mn-lt"/>
                        </a:rPr>
                        <a:t>Development, Testing</a:t>
                      </a: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2000" b="1" i="0" u="none" strike="noStrike" cap="none" normalizeH="0" baseline="0" dirty="0">
                        <a:ln>
                          <a:noFill/>
                        </a:ln>
                        <a:solidFill>
                          <a:schemeClr val="tx1"/>
                        </a:solidFill>
                        <a:effectLst/>
                        <a:latin typeface="+mn-lt"/>
                      </a:endParaRP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kern="1200" cap="none" normalizeH="0" baseline="0" dirty="0">
                          <a:ln>
                            <a:noFill/>
                          </a:ln>
                          <a:solidFill>
                            <a:schemeClr val="tx1"/>
                          </a:solidFill>
                          <a:effectLst/>
                          <a:latin typeface="+mn-lt"/>
                          <a:ea typeface="+mn-ea"/>
                          <a:cs typeface="+mn-cs"/>
                        </a:rPr>
                        <a:t>C, Linux Fundamentals</a:t>
                      </a:r>
                    </a:p>
                  </a:txBody>
                  <a:tcPr marL="182880" marR="182880" marT="91450" marB="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cap="none" normalizeH="0" baseline="0" dirty="0">
                          <a:ln>
                            <a:noFill/>
                          </a:ln>
                          <a:solidFill>
                            <a:schemeClr val="tx1"/>
                          </a:solidFill>
                          <a:effectLst/>
                          <a:latin typeface="+mn-lt"/>
                        </a:rPr>
                        <a:t>Linux Driver and various components.</a:t>
                      </a:r>
                    </a:p>
                  </a:txBody>
                  <a:tcPr marL="182880" marR="182880" marT="91450" marB="91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0088">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10</a:t>
                      </a:r>
                    </a:p>
                  </a:txBody>
                  <a:tcPr marL="182880" marR="182880" marT="91450" marB="914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err="1">
                          <a:ln>
                            <a:noFill/>
                          </a:ln>
                          <a:solidFill>
                            <a:schemeClr val="tx1"/>
                          </a:solidFill>
                          <a:effectLst/>
                          <a:latin typeface="+mn-lt"/>
                        </a:rPr>
                        <a:t>Dakshiraju</a:t>
                      </a:r>
                      <a:r>
                        <a:rPr kumimoji="0" lang="en-US" sz="2000" b="1" i="0" u="none" strike="noStrike" cap="none" normalizeH="0" baseline="0" dirty="0">
                          <a:ln>
                            <a:noFill/>
                          </a:ln>
                          <a:solidFill>
                            <a:schemeClr val="tx1"/>
                          </a:solidFill>
                          <a:effectLst/>
                          <a:latin typeface="+mn-lt"/>
                        </a:rPr>
                        <a:t> Naresh</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SE</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r>
                        <a:rPr kumimoji="0" lang="en-US" sz="2000" b="1" i="0" u="none" strike="noStrike" cap="none" normalizeH="0" baseline="0" dirty="0">
                          <a:ln>
                            <a:noFill/>
                          </a:ln>
                          <a:solidFill>
                            <a:schemeClr val="tx1"/>
                          </a:solidFill>
                          <a:effectLst/>
                          <a:latin typeface="+mn-lt"/>
                        </a:rPr>
                        <a:t>Development, Testing</a:t>
                      </a: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2000" b="1" i="0" u="none" strike="noStrike" cap="none" normalizeH="0" baseline="0" dirty="0">
                        <a:ln>
                          <a:noFill/>
                        </a:ln>
                        <a:solidFill>
                          <a:schemeClr val="tx1"/>
                        </a:solidFill>
                        <a:effectLst/>
                        <a:latin typeface="+mn-lt"/>
                      </a:endParaRP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kern="1200" cap="none" normalizeH="0" baseline="0" dirty="0">
                          <a:ln>
                            <a:noFill/>
                          </a:ln>
                          <a:solidFill>
                            <a:schemeClr val="tx1"/>
                          </a:solidFill>
                          <a:effectLst/>
                          <a:latin typeface="+mn-lt"/>
                          <a:ea typeface="+mn-ea"/>
                          <a:cs typeface="+mn-cs"/>
                        </a:rPr>
                        <a:t>C, Linux Fundamentals</a:t>
                      </a:r>
                    </a:p>
                  </a:txBody>
                  <a:tcPr marL="182880" marR="182880" marT="91450" marB="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cap="none" normalizeH="0" baseline="0" dirty="0">
                          <a:ln>
                            <a:noFill/>
                          </a:ln>
                          <a:solidFill>
                            <a:schemeClr val="tx1"/>
                          </a:solidFill>
                          <a:effectLst/>
                          <a:latin typeface="+mn-lt"/>
                        </a:rPr>
                        <a:t>Linux Driver and various components.</a:t>
                      </a:r>
                    </a:p>
                  </a:txBody>
                  <a:tcPr marL="182880" marR="182880" marT="91450" marB="91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50088">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11</a:t>
                      </a:r>
                    </a:p>
                  </a:txBody>
                  <a:tcPr marL="182880" marR="182880" marT="91450" marB="914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Rajendra D</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1" i="0" u="none" strike="noStrike" cap="none" normalizeH="0" baseline="0" dirty="0">
                          <a:ln>
                            <a:noFill/>
                          </a:ln>
                          <a:solidFill>
                            <a:schemeClr val="tx1"/>
                          </a:solidFill>
                          <a:effectLst/>
                          <a:latin typeface="+mn-lt"/>
                        </a:rPr>
                        <a:t>QA</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r>
                        <a:rPr kumimoji="0" lang="en-US" sz="2000" b="1" i="0" u="none" strike="noStrike" cap="none" normalizeH="0" baseline="0" dirty="0">
                          <a:ln>
                            <a:noFill/>
                          </a:ln>
                          <a:solidFill>
                            <a:schemeClr val="tx1"/>
                          </a:solidFill>
                          <a:effectLst/>
                          <a:latin typeface="+mn-lt"/>
                        </a:rPr>
                        <a:t>SQA coordinator </a:t>
                      </a:r>
                    </a:p>
                  </a:txBody>
                  <a:tcPr marL="182880" marR="182880" marT="91450" marB="914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kern="1200" cap="none" normalizeH="0" baseline="0" dirty="0">
                          <a:ln>
                            <a:noFill/>
                          </a:ln>
                          <a:solidFill>
                            <a:schemeClr val="tx1"/>
                          </a:solidFill>
                          <a:effectLst/>
                          <a:latin typeface="+mn-lt"/>
                          <a:ea typeface="+mn-ea"/>
                          <a:cs typeface="+mn-cs"/>
                        </a:rPr>
                        <a:t>C, Linux Fundamentals</a:t>
                      </a:r>
                    </a:p>
                  </a:txBody>
                  <a:tcPr marL="182880" marR="182880" marT="91450" marB="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000" b="0" i="0" u="none" strike="noStrike" cap="none" normalizeH="0" baseline="0" dirty="0">
                          <a:ln>
                            <a:noFill/>
                          </a:ln>
                          <a:solidFill>
                            <a:schemeClr val="tx1"/>
                          </a:solidFill>
                          <a:effectLst/>
                          <a:latin typeface="+mn-lt"/>
                        </a:rPr>
                        <a:t>Linux Driver and various components.</a:t>
                      </a:r>
                    </a:p>
                  </a:txBody>
                  <a:tcPr marL="182880" marR="182880" marT="91450" marB="91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99668018"/>
                  </a:ext>
                </a:extLst>
              </a:tr>
            </a:tbl>
          </a:graphicData>
        </a:graphic>
      </p:graphicFrame>
    </p:spTree>
    <p:extLst>
      <p:ext uri="{BB962C8B-B14F-4D97-AF65-F5344CB8AC3E}">
        <p14:creationId xmlns:p14="http://schemas.microsoft.com/office/powerpoint/2010/main" val="4842689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Details</a:t>
            </a:r>
          </a:p>
        </p:txBody>
      </p:sp>
      <p:graphicFrame>
        <p:nvGraphicFramePr>
          <p:cNvPr id="3" name="Group 53"/>
          <p:cNvGraphicFramePr>
            <a:graphicFrameLocks/>
          </p:cNvGraphicFramePr>
          <p:nvPr>
            <p:extLst>
              <p:ext uri="{D42A27DB-BD31-4B8C-83A1-F6EECF244321}">
                <p14:modId xmlns:p14="http://schemas.microsoft.com/office/powerpoint/2010/main" val="2370756742"/>
              </p:ext>
            </p:extLst>
          </p:nvPr>
        </p:nvGraphicFramePr>
        <p:xfrm>
          <a:off x="304800" y="1066800"/>
          <a:ext cx="14173200" cy="4926592"/>
        </p:xfrm>
        <a:graphic>
          <a:graphicData uri="http://schemas.openxmlformats.org/drawingml/2006/table">
            <a:tbl>
              <a:tblPr/>
              <a:tblGrid>
                <a:gridCol w="7215448">
                  <a:extLst>
                    <a:ext uri="{9D8B030D-6E8A-4147-A177-3AD203B41FA5}">
                      <a16:colId xmlns:a16="http://schemas.microsoft.com/office/drawing/2014/main" val="20000"/>
                    </a:ext>
                  </a:extLst>
                </a:gridCol>
                <a:gridCol w="6957752">
                  <a:extLst>
                    <a:ext uri="{9D8B030D-6E8A-4147-A177-3AD203B41FA5}">
                      <a16:colId xmlns:a16="http://schemas.microsoft.com/office/drawing/2014/main" val="20001"/>
                    </a:ext>
                  </a:extLst>
                </a:gridCol>
              </a:tblGrid>
              <a:tr h="933810">
                <a:tc>
                  <a:txBody>
                    <a:bodyPr/>
                    <a:lstStyle/>
                    <a:p>
                      <a:pPr marL="0" marR="0" lvl="0" indent="0" algn="l" defTabSz="457200" rtl="0" eaLnBrk="0" fontAlgn="base" latinLnBrk="0" hangingPunct="0">
                        <a:lnSpc>
                          <a:spcPct val="94000"/>
                        </a:lnSpc>
                        <a:spcBef>
                          <a:spcPct val="0"/>
                        </a:spcBef>
                        <a:spcAft>
                          <a:spcPct val="0"/>
                        </a:spcAft>
                        <a:buClrTx/>
                        <a:buSzTx/>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0" i="0" u="none" strike="noStrike" cap="none" normalizeH="0" baseline="0" dirty="0">
                          <a:ln>
                            <a:noFill/>
                          </a:ln>
                          <a:solidFill>
                            <a:schemeClr val="tx1"/>
                          </a:solidFill>
                          <a:effectLst/>
                          <a:latin typeface="+mn-lt"/>
                          <a:cs typeface="Times New Roman" pitchFamily="18" charset="0"/>
                        </a:rPr>
                        <a:t>Estimated Effort</a:t>
                      </a:r>
                    </a:p>
                  </a:txBody>
                  <a:tcPr marL="180000" marR="180000" marT="152580" marB="93652"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4000"/>
                        </a:lnSpc>
                        <a:spcBef>
                          <a:spcPct val="0"/>
                        </a:spcBef>
                        <a:spcAft>
                          <a:spcPct val="0"/>
                        </a:spcAft>
                        <a:buClrTx/>
                        <a:buSzTx/>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0" i="0" u="none" strike="noStrike" kern="1200" cap="none" normalizeH="0" baseline="0" dirty="0">
                          <a:ln>
                            <a:noFill/>
                          </a:ln>
                          <a:solidFill>
                            <a:schemeClr val="tx1"/>
                          </a:solidFill>
                          <a:effectLst/>
                          <a:latin typeface="+mn-lt"/>
                          <a:ea typeface="+mn-ea"/>
                          <a:cs typeface="Times New Roman" pitchFamily="18" charset="0"/>
                        </a:rPr>
                        <a:t>2.5 Months</a:t>
                      </a:r>
                    </a:p>
                  </a:txBody>
                  <a:tcPr marL="180000" marR="180000" marT="152580" marB="93652"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3810">
                <a:tc>
                  <a:txBody>
                    <a:bodyPr/>
                    <a:lstStyle/>
                    <a:p>
                      <a:pPr marL="0" marR="0" lvl="0" indent="0" algn="l" defTabSz="457200" rtl="0" eaLnBrk="0" fontAlgn="base" latinLnBrk="0" hangingPunct="0">
                        <a:lnSpc>
                          <a:spcPct val="94000"/>
                        </a:lnSpc>
                        <a:spcBef>
                          <a:spcPct val="0"/>
                        </a:spcBef>
                        <a:spcAft>
                          <a:spcPct val="0"/>
                        </a:spcAft>
                        <a:buClrTx/>
                        <a:buSzTx/>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0" i="0" u="none" strike="noStrike" cap="none" normalizeH="0" baseline="0" dirty="0">
                          <a:ln>
                            <a:noFill/>
                          </a:ln>
                          <a:solidFill>
                            <a:schemeClr val="tx1"/>
                          </a:solidFill>
                          <a:effectLst/>
                          <a:latin typeface="+mn-lt"/>
                          <a:cs typeface="Times New Roman" pitchFamily="18" charset="0"/>
                        </a:rPr>
                        <a:t>Estimated Size</a:t>
                      </a:r>
                    </a:p>
                  </a:txBody>
                  <a:tcPr marL="180000" marR="180000" marT="152580" marB="93652"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4000"/>
                        </a:lnSpc>
                        <a:spcBef>
                          <a:spcPct val="0"/>
                        </a:spcBef>
                        <a:spcAft>
                          <a:spcPct val="0"/>
                        </a:spcAft>
                        <a:buClrTx/>
                        <a:buSzTx/>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0" i="0" u="none" strike="noStrike" kern="1200" cap="none" normalizeH="0" baseline="0" dirty="0">
                          <a:ln>
                            <a:noFill/>
                          </a:ln>
                          <a:solidFill>
                            <a:schemeClr val="tx1"/>
                          </a:solidFill>
                          <a:effectLst/>
                          <a:latin typeface="+mn-lt"/>
                          <a:ea typeface="+mn-ea"/>
                          <a:cs typeface="Times New Roman" pitchFamily="18" charset="0"/>
                        </a:rPr>
                        <a:t>8</a:t>
                      </a:r>
                    </a:p>
                  </a:txBody>
                  <a:tcPr marL="180000" marR="180000" marT="152580" marB="93652"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63172">
                <a:tc>
                  <a:txBody>
                    <a:bodyPr/>
                    <a:lstStyle/>
                    <a:p>
                      <a:pPr marL="0" marR="0" lvl="0" indent="0" algn="l" defTabSz="457200" rtl="0" eaLnBrk="0" fontAlgn="base" latinLnBrk="0" hangingPunct="0">
                        <a:lnSpc>
                          <a:spcPct val="94000"/>
                        </a:lnSpc>
                        <a:spcBef>
                          <a:spcPct val="0"/>
                        </a:spcBef>
                        <a:spcAft>
                          <a:spcPct val="0"/>
                        </a:spcAft>
                        <a:buClrTx/>
                        <a:buSzTx/>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0" i="0" u="none" strike="noStrike" cap="none" normalizeH="0" baseline="0" dirty="0">
                          <a:ln>
                            <a:noFill/>
                          </a:ln>
                          <a:solidFill>
                            <a:schemeClr val="tx1"/>
                          </a:solidFill>
                          <a:effectLst/>
                          <a:latin typeface="+mn-lt"/>
                          <a:cs typeface="Times New Roman" pitchFamily="18" charset="0"/>
                        </a:rPr>
                        <a:t>Estimated Schedule in calendar months</a:t>
                      </a:r>
                    </a:p>
                  </a:txBody>
                  <a:tcPr marL="180000" marR="180000" marT="152580" marB="93652"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4000"/>
                        </a:lnSpc>
                        <a:spcBef>
                          <a:spcPct val="0"/>
                        </a:spcBef>
                        <a:spcAft>
                          <a:spcPct val="0"/>
                        </a:spcAft>
                        <a:buClrTx/>
                        <a:buSzTx/>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0" i="0" u="none" strike="noStrike" kern="1200" cap="none" normalizeH="0" baseline="0" dirty="0">
                          <a:ln>
                            <a:noFill/>
                          </a:ln>
                          <a:solidFill>
                            <a:schemeClr val="tx1"/>
                          </a:solidFill>
                          <a:effectLst/>
                          <a:latin typeface="+mn-lt"/>
                          <a:ea typeface="+mn-ea"/>
                          <a:cs typeface="Times New Roman" pitchFamily="18" charset="0"/>
                        </a:rPr>
                        <a:t>2.5 Months</a:t>
                      </a:r>
                    </a:p>
                  </a:txBody>
                  <a:tcPr marL="180000" marR="180000" marT="152580" marB="93652"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61990">
                <a:tc>
                  <a:txBody>
                    <a:bodyPr/>
                    <a:lstStyle/>
                    <a:p>
                      <a:pPr marL="0" marR="0" lvl="0" indent="0" algn="l" defTabSz="457200" rtl="0" eaLnBrk="0" fontAlgn="base" latinLnBrk="0" hangingPunct="0">
                        <a:lnSpc>
                          <a:spcPct val="94000"/>
                        </a:lnSpc>
                        <a:spcBef>
                          <a:spcPct val="0"/>
                        </a:spcBef>
                        <a:spcAft>
                          <a:spcPct val="0"/>
                        </a:spcAft>
                        <a:buClrTx/>
                        <a:buSzTx/>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0" i="0" u="none" strike="noStrike" cap="none" normalizeH="0" baseline="0" dirty="0">
                          <a:ln>
                            <a:noFill/>
                          </a:ln>
                          <a:solidFill>
                            <a:schemeClr val="tx1"/>
                          </a:solidFill>
                          <a:effectLst/>
                          <a:latin typeface="+mn-lt"/>
                          <a:cs typeface="Times New Roman" pitchFamily="18" charset="0"/>
                        </a:rPr>
                        <a:t>Expected Start Date</a:t>
                      </a:r>
                    </a:p>
                  </a:txBody>
                  <a:tcPr marL="180000" marR="180000" marT="152580" marB="93652"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4000"/>
                        </a:lnSpc>
                        <a:spcBef>
                          <a:spcPct val="0"/>
                        </a:spcBef>
                        <a:spcAft>
                          <a:spcPct val="0"/>
                        </a:spcAft>
                        <a:buClrTx/>
                        <a:buSzTx/>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0" i="0" u="none" strike="noStrike" kern="1200" cap="none" normalizeH="0" baseline="0" dirty="0">
                          <a:ln>
                            <a:noFill/>
                          </a:ln>
                          <a:solidFill>
                            <a:schemeClr val="tx1"/>
                          </a:solidFill>
                          <a:effectLst/>
                          <a:latin typeface="+mn-lt"/>
                          <a:ea typeface="+mn-ea"/>
                          <a:cs typeface="Times New Roman" pitchFamily="18" charset="0"/>
                        </a:rPr>
                        <a:t>10-Nov-17</a:t>
                      </a:r>
                    </a:p>
                  </a:txBody>
                  <a:tcPr marL="180000" marR="180000" marT="152580" marB="93652"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33810">
                <a:tc>
                  <a:txBody>
                    <a:bodyPr/>
                    <a:lstStyle/>
                    <a:p>
                      <a:pPr marL="0" marR="0" lvl="0" indent="0" algn="l" defTabSz="457200" rtl="0" eaLnBrk="0" fontAlgn="base" latinLnBrk="0" hangingPunct="0">
                        <a:lnSpc>
                          <a:spcPct val="94000"/>
                        </a:lnSpc>
                        <a:spcBef>
                          <a:spcPct val="0"/>
                        </a:spcBef>
                        <a:spcAft>
                          <a:spcPct val="0"/>
                        </a:spcAft>
                        <a:buClrTx/>
                        <a:buSzTx/>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0" i="0" u="none" strike="noStrike" cap="none" normalizeH="0" baseline="0" dirty="0">
                          <a:ln>
                            <a:noFill/>
                          </a:ln>
                          <a:solidFill>
                            <a:schemeClr val="tx1"/>
                          </a:solidFill>
                          <a:effectLst/>
                          <a:latin typeface="+mn-lt"/>
                          <a:cs typeface="Times New Roman" pitchFamily="18" charset="0"/>
                        </a:rPr>
                        <a:t>Expected Completion Date</a:t>
                      </a:r>
                    </a:p>
                  </a:txBody>
                  <a:tcPr marL="180000" marR="180000" marT="152580" marB="93652"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4000"/>
                        </a:lnSpc>
                        <a:spcBef>
                          <a:spcPct val="0"/>
                        </a:spcBef>
                        <a:spcAft>
                          <a:spcPct val="0"/>
                        </a:spcAft>
                        <a:buClrTx/>
                        <a:buSzTx/>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0" i="0" u="none" strike="noStrike" kern="1200" cap="none" normalizeH="0" baseline="0" dirty="0">
                          <a:ln>
                            <a:noFill/>
                          </a:ln>
                          <a:solidFill>
                            <a:schemeClr val="tx1"/>
                          </a:solidFill>
                          <a:effectLst/>
                          <a:latin typeface="+mn-lt"/>
                          <a:ea typeface="+mn-ea"/>
                          <a:cs typeface="Times New Roman" pitchFamily="18" charset="0"/>
                        </a:rPr>
                        <a:t>18-Jan-18</a:t>
                      </a:r>
                    </a:p>
                  </a:txBody>
                  <a:tcPr marL="180000" marR="180000" marT="152580" marB="93652"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646042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a:t>
            </a:r>
          </a:p>
        </p:txBody>
      </p:sp>
      <p:graphicFrame>
        <p:nvGraphicFramePr>
          <p:cNvPr id="3" name="Group 51"/>
          <p:cNvGraphicFramePr>
            <a:graphicFrameLocks/>
          </p:cNvGraphicFramePr>
          <p:nvPr>
            <p:extLst>
              <p:ext uri="{D42A27DB-BD31-4B8C-83A1-F6EECF244321}">
                <p14:modId xmlns:p14="http://schemas.microsoft.com/office/powerpoint/2010/main" val="1864093619"/>
              </p:ext>
            </p:extLst>
          </p:nvPr>
        </p:nvGraphicFramePr>
        <p:xfrm>
          <a:off x="457201" y="1018456"/>
          <a:ext cx="13639802" cy="6717856"/>
        </p:xfrm>
        <a:graphic>
          <a:graphicData uri="http://schemas.openxmlformats.org/drawingml/2006/table">
            <a:tbl>
              <a:tblPr/>
              <a:tblGrid>
                <a:gridCol w="2069220">
                  <a:extLst>
                    <a:ext uri="{9D8B030D-6E8A-4147-A177-3AD203B41FA5}">
                      <a16:colId xmlns:a16="http://schemas.microsoft.com/office/drawing/2014/main" val="20000"/>
                    </a:ext>
                  </a:extLst>
                </a:gridCol>
                <a:gridCol w="7943636">
                  <a:extLst>
                    <a:ext uri="{9D8B030D-6E8A-4147-A177-3AD203B41FA5}">
                      <a16:colId xmlns:a16="http://schemas.microsoft.com/office/drawing/2014/main" val="20001"/>
                    </a:ext>
                  </a:extLst>
                </a:gridCol>
                <a:gridCol w="3626946">
                  <a:extLst>
                    <a:ext uri="{9D8B030D-6E8A-4147-A177-3AD203B41FA5}">
                      <a16:colId xmlns:a16="http://schemas.microsoft.com/office/drawing/2014/main" val="20002"/>
                    </a:ext>
                  </a:extLst>
                </a:gridCol>
              </a:tblGrid>
              <a:tr h="581065">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bg1"/>
                          </a:solidFill>
                          <a:effectLst/>
                          <a:latin typeface="+mn-lt"/>
                        </a:rPr>
                        <a:t>Sl.No</a:t>
                      </a:r>
                    </a:p>
                  </a:txBody>
                  <a:tcPr marL="182880" marR="182880" marT="91456" marB="91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bg1"/>
                          </a:solidFill>
                          <a:effectLst/>
                          <a:latin typeface="+mn-lt"/>
                        </a:rPr>
                        <a:t>Milestone</a:t>
                      </a: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3200" b="0" i="0" u="none" strike="noStrike" cap="none" normalizeH="0" baseline="0" dirty="0">
                          <a:ln>
                            <a:noFill/>
                          </a:ln>
                          <a:solidFill>
                            <a:schemeClr val="bg1"/>
                          </a:solidFill>
                          <a:effectLst/>
                          <a:latin typeface="+mn-lt"/>
                        </a:rPr>
                        <a:t>Target Date</a:t>
                      </a:r>
                    </a:p>
                  </a:txBody>
                  <a:tcPr marL="182880" marR="182880" marT="91456" marB="91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60000"/>
                        <a:lumOff val="40000"/>
                      </a:schemeClr>
                    </a:solidFill>
                  </a:tcPr>
                </a:tc>
                <a:extLst>
                  <a:ext uri="{0D108BD9-81ED-4DB2-BD59-A6C34878D82A}">
                    <a16:rowId xmlns:a16="http://schemas.microsoft.com/office/drawing/2014/main" val="10000"/>
                  </a:ext>
                </a:extLst>
              </a:tr>
              <a:tr h="475422">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dirty="0">
                          <a:ln>
                            <a:noFill/>
                          </a:ln>
                          <a:solidFill>
                            <a:schemeClr val="tx1"/>
                          </a:solidFill>
                          <a:effectLst/>
                          <a:latin typeface="+mn-lt"/>
                        </a:rPr>
                        <a:t>1</a:t>
                      </a:r>
                    </a:p>
                  </a:txBody>
                  <a:tcPr marL="182880" marR="182880" marT="91456" marB="91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dirty="0">
                          <a:ln>
                            <a:noFill/>
                          </a:ln>
                          <a:solidFill>
                            <a:schemeClr val="tx1"/>
                          </a:solidFill>
                          <a:effectLst/>
                          <a:latin typeface="+mn-lt"/>
                        </a:rPr>
                        <a:t>ARM presentations</a:t>
                      </a: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dirty="0">
                          <a:ln>
                            <a:noFill/>
                          </a:ln>
                          <a:solidFill>
                            <a:schemeClr val="tx1"/>
                          </a:solidFill>
                          <a:effectLst/>
                          <a:latin typeface="+mn-lt"/>
                        </a:rPr>
                        <a:t>14-11-17</a:t>
                      </a:r>
                    </a:p>
                  </a:txBody>
                  <a:tcPr marL="182880" marR="182880" marT="91456" marB="91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422">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a:ln>
                            <a:noFill/>
                          </a:ln>
                          <a:solidFill>
                            <a:schemeClr val="tx1"/>
                          </a:solidFill>
                          <a:effectLst/>
                          <a:latin typeface="+mn-lt"/>
                        </a:rPr>
                        <a:t>2</a:t>
                      </a:r>
                    </a:p>
                  </a:txBody>
                  <a:tcPr marL="182880" marR="182880" marT="91456" marB="91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dirty="0">
                          <a:ln>
                            <a:noFill/>
                          </a:ln>
                          <a:solidFill>
                            <a:schemeClr val="tx1"/>
                          </a:solidFill>
                          <a:effectLst/>
                          <a:latin typeface="+mn-lt"/>
                        </a:rPr>
                        <a:t>Linux Driver basic presentation </a:t>
                      </a: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dirty="0">
                          <a:ln>
                            <a:noFill/>
                          </a:ln>
                          <a:solidFill>
                            <a:schemeClr val="tx1"/>
                          </a:solidFill>
                          <a:effectLst/>
                          <a:latin typeface="+mn-lt"/>
                        </a:rPr>
                        <a:t>16-11-17</a:t>
                      </a:r>
                    </a:p>
                  </a:txBody>
                  <a:tcPr marL="182880" marR="182880" marT="91456" marB="91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2351">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a:ln>
                            <a:noFill/>
                          </a:ln>
                          <a:solidFill>
                            <a:schemeClr val="tx1"/>
                          </a:solidFill>
                          <a:effectLst/>
                          <a:latin typeface="+mn-lt"/>
                        </a:rPr>
                        <a:t>3</a:t>
                      </a:r>
                    </a:p>
                  </a:txBody>
                  <a:tcPr marL="182880" marR="182880" marT="91456" marB="91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dirty="0">
                          <a:ln>
                            <a:noFill/>
                          </a:ln>
                          <a:solidFill>
                            <a:schemeClr val="tx1"/>
                          </a:solidFill>
                          <a:effectLst/>
                          <a:latin typeface="+mn-lt"/>
                        </a:rPr>
                        <a:t>Environment setup and various  boot options like </a:t>
                      </a:r>
                      <a:r>
                        <a:rPr kumimoji="0" lang="en-US" sz="2400" b="0" i="0" u="none" strike="noStrike" cap="none" normalizeH="0" baseline="0" dirty="0" err="1">
                          <a:ln>
                            <a:noFill/>
                          </a:ln>
                          <a:solidFill>
                            <a:schemeClr val="tx1"/>
                          </a:solidFill>
                          <a:effectLst/>
                          <a:latin typeface="+mn-lt"/>
                        </a:rPr>
                        <a:t>tftp</a:t>
                      </a:r>
                      <a:r>
                        <a:rPr kumimoji="0" lang="en-US" sz="2400" b="0" i="0" u="none" strike="noStrike" cap="none" normalizeH="0" baseline="0" dirty="0">
                          <a:ln>
                            <a:noFill/>
                          </a:ln>
                          <a:solidFill>
                            <a:schemeClr val="tx1"/>
                          </a:solidFill>
                          <a:effectLst/>
                          <a:latin typeface="+mn-lt"/>
                        </a:rPr>
                        <a:t>, </a:t>
                      </a:r>
                      <a:r>
                        <a:rPr kumimoji="0" lang="en-US" sz="2400" b="0" i="0" u="none" strike="noStrike" cap="none" normalizeH="0" baseline="0" dirty="0" err="1">
                          <a:ln>
                            <a:noFill/>
                          </a:ln>
                          <a:solidFill>
                            <a:schemeClr val="tx1"/>
                          </a:solidFill>
                          <a:effectLst/>
                          <a:latin typeface="+mn-lt"/>
                        </a:rPr>
                        <a:t>nfs</a:t>
                      </a:r>
                      <a:r>
                        <a:rPr kumimoji="0" lang="en-US" sz="2400" b="0" i="0" u="none" strike="noStrike" cap="none" normalizeH="0" baseline="0" dirty="0">
                          <a:ln>
                            <a:noFill/>
                          </a:ln>
                          <a:solidFill>
                            <a:schemeClr val="tx1"/>
                          </a:solidFill>
                          <a:effectLst/>
                          <a:latin typeface="+mn-lt"/>
                        </a:rPr>
                        <a:t>, mmc, </a:t>
                      </a:r>
                      <a:r>
                        <a:rPr kumimoji="0" lang="en-US" sz="2400" b="0" i="0" u="none" strike="noStrike" cap="none" normalizeH="0" baseline="0" dirty="0" err="1">
                          <a:ln>
                            <a:noFill/>
                          </a:ln>
                          <a:solidFill>
                            <a:schemeClr val="tx1"/>
                          </a:solidFill>
                          <a:effectLst/>
                          <a:latin typeface="+mn-lt"/>
                        </a:rPr>
                        <a:t>uart</a:t>
                      </a:r>
                      <a:r>
                        <a:rPr kumimoji="0" lang="en-US" sz="2400" b="0" i="0" u="none" strike="noStrike" cap="none" normalizeH="0" baseline="0" dirty="0">
                          <a:ln>
                            <a:noFill/>
                          </a:ln>
                          <a:solidFill>
                            <a:schemeClr val="tx1"/>
                          </a:solidFill>
                          <a:effectLst/>
                          <a:latin typeface="+mn-lt"/>
                        </a:rPr>
                        <a:t>, cross compilation.</a:t>
                      </a: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dirty="0">
                          <a:ln>
                            <a:noFill/>
                          </a:ln>
                          <a:solidFill>
                            <a:schemeClr val="tx1"/>
                          </a:solidFill>
                          <a:effectLst/>
                          <a:latin typeface="+mn-lt"/>
                        </a:rPr>
                        <a:t>20-11-17</a:t>
                      </a:r>
                    </a:p>
                  </a:txBody>
                  <a:tcPr marL="182880" marR="182880" marT="91456" marB="91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92351">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a:ln>
                            <a:noFill/>
                          </a:ln>
                          <a:solidFill>
                            <a:schemeClr val="tx1"/>
                          </a:solidFill>
                          <a:effectLst/>
                          <a:latin typeface="+mn-lt"/>
                        </a:rPr>
                        <a:t>4</a:t>
                      </a:r>
                    </a:p>
                  </a:txBody>
                  <a:tcPr marL="182880" marR="182880" marT="91456" marB="91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r>
                        <a:rPr kumimoji="0" lang="en-US" sz="2400" b="0" i="0" u="none" strike="noStrike" cap="none" normalizeH="0" baseline="0" dirty="0">
                          <a:ln>
                            <a:noFill/>
                          </a:ln>
                          <a:solidFill>
                            <a:schemeClr val="tx1"/>
                          </a:solidFill>
                          <a:effectLst/>
                          <a:latin typeface="+mn-lt"/>
                        </a:rPr>
                        <a:t>Linux pseudo code Character driver and app ,unit and functional testing</a:t>
                      </a: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dirty="0">
                          <a:ln>
                            <a:noFill/>
                          </a:ln>
                          <a:solidFill>
                            <a:schemeClr val="tx1"/>
                          </a:solidFill>
                          <a:effectLst/>
                          <a:latin typeface="+mn-lt"/>
                        </a:rPr>
                        <a:t>27-11-17</a:t>
                      </a:r>
                    </a:p>
                  </a:txBody>
                  <a:tcPr marL="182880" marR="182880" marT="91456" marB="91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09280">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a:ln>
                            <a:noFill/>
                          </a:ln>
                          <a:solidFill>
                            <a:schemeClr val="tx1"/>
                          </a:solidFill>
                          <a:effectLst/>
                          <a:latin typeface="+mn-lt"/>
                        </a:rPr>
                        <a:t>5</a:t>
                      </a:r>
                    </a:p>
                  </a:txBody>
                  <a:tcPr marL="182880" marR="182880" marT="91456" marB="91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r>
                        <a:rPr kumimoji="0" lang="en-US" sz="2400" b="0" i="0" u="none" strike="noStrike" cap="none" normalizeH="0" baseline="0" dirty="0">
                          <a:ln>
                            <a:noFill/>
                          </a:ln>
                          <a:solidFill>
                            <a:schemeClr val="tx1"/>
                          </a:solidFill>
                          <a:effectLst/>
                          <a:latin typeface="+mn-lt"/>
                        </a:rPr>
                        <a:t>Linux pseudo code block driver and app ,unit and functional testing</a:t>
                      </a: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dirty="0">
                          <a:ln>
                            <a:noFill/>
                          </a:ln>
                          <a:solidFill>
                            <a:schemeClr val="tx1"/>
                          </a:solidFill>
                          <a:effectLst/>
                          <a:latin typeface="+mn-lt"/>
                        </a:rPr>
                        <a:t>5-12-17</a:t>
                      </a:r>
                    </a:p>
                  </a:txBody>
                  <a:tcPr marL="182880" marR="182880" marT="91456" marB="91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5422">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a:ln>
                            <a:noFill/>
                          </a:ln>
                          <a:solidFill>
                            <a:schemeClr val="tx1"/>
                          </a:solidFill>
                          <a:effectLst/>
                          <a:latin typeface="+mn-lt"/>
                        </a:rPr>
                        <a:t>6</a:t>
                      </a:r>
                    </a:p>
                  </a:txBody>
                  <a:tcPr marL="182880" marR="182880" marT="91456" marB="91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dirty="0" err="1">
                          <a:ln>
                            <a:noFill/>
                          </a:ln>
                          <a:solidFill>
                            <a:schemeClr val="tx1"/>
                          </a:solidFill>
                          <a:effectLst/>
                          <a:latin typeface="+mn-lt"/>
                        </a:rPr>
                        <a:t>Kgdb</a:t>
                      </a:r>
                      <a:endParaRPr kumimoji="0" lang="en-US" sz="2400" b="0" i="0" u="none" strike="noStrike" cap="none" normalizeH="0" baseline="0" dirty="0">
                        <a:ln>
                          <a:noFill/>
                        </a:ln>
                        <a:solidFill>
                          <a:schemeClr val="tx1"/>
                        </a:solidFill>
                        <a:effectLst/>
                        <a:latin typeface="+mn-lt"/>
                      </a:endParaRP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dirty="0">
                          <a:ln>
                            <a:noFill/>
                          </a:ln>
                          <a:solidFill>
                            <a:schemeClr val="tx1"/>
                          </a:solidFill>
                          <a:effectLst/>
                          <a:latin typeface="+mn-lt"/>
                        </a:rPr>
                        <a:t>13-12-17</a:t>
                      </a:r>
                    </a:p>
                  </a:txBody>
                  <a:tcPr marL="182880" marR="182880" marT="91456" marB="91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5422">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a:ln>
                            <a:noFill/>
                          </a:ln>
                          <a:solidFill>
                            <a:schemeClr val="tx1"/>
                          </a:solidFill>
                          <a:effectLst/>
                          <a:latin typeface="+mn-lt"/>
                        </a:rPr>
                        <a:t>7</a:t>
                      </a:r>
                    </a:p>
                  </a:txBody>
                  <a:tcPr marL="182880" marR="182880" marT="91456" marB="91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dirty="0">
                          <a:ln>
                            <a:noFill/>
                          </a:ln>
                          <a:solidFill>
                            <a:schemeClr val="tx1"/>
                          </a:solidFill>
                          <a:effectLst/>
                          <a:latin typeface="+mn-lt"/>
                        </a:rPr>
                        <a:t>Kernel mem leak and profiling tools, static analyzer tools.</a:t>
                      </a: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dirty="0">
                          <a:ln>
                            <a:noFill/>
                          </a:ln>
                          <a:solidFill>
                            <a:schemeClr val="tx1"/>
                          </a:solidFill>
                          <a:effectLst/>
                          <a:latin typeface="+mn-lt"/>
                        </a:rPr>
                        <a:t>21-12-17</a:t>
                      </a:r>
                    </a:p>
                  </a:txBody>
                  <a:tcPr marL="182880" marR="182880" marT="91456" marB="91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5422">
                <a:tc>
                  <a:txBody>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a:ln>
                            <a:noFill/>
                          </a:ln>
                          <a:solidFill>
                            <a:schemeClr val="tx1"/>
                          </a:solidFill>
                          <a:effectLst/>
                          <a:latin typeface="+mn-lt"/>
                        </a:rPr>
                        <a:t>8</a:t>
                      </a:r>
                    </a:p>
                  </a:txBody>
                  <a:tcPr marL="182880" marR="182880" marT="91456" marB="91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dirty="0">
                          <a:ln>
                            <a:noFill/>
                          </a:ln>
                          <a:solidFill>
                            <a:schemeClr val="tx1"/>
                          </a:solidFill>
                          <a:effectLst/>
                          <a:latin typeface="+mn-lt"/>
                        </a:rPr>
                        <a:t>Actual drivers </a:t>
                      </a:r>
                    </a:p>
                  </a:txBody>
                  <a:tcPr marL="182880" marR="182880" marT="91456" marB="91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2400" b="0" i="0" u="none" strike="noStrike" cap="none" normalizeH="0" baseline="0" dirty="0">
                          <a:ln>
                            <a:noFill/>
                          </a:ln>
                          <a:solidFill>
                            <a:schemeClr val="tx1"/>
                          </a:solidFill>
                          <a:effectLst/>
                          <a:latin typeface="+mn-lt"/>
                        </a:rPr>
                        <a:t>18-01-18</a:t>
                      </a:r>
                    </a:p>
                  </a:txBody>
                  <a:tcPr marL="182880" marR="182880" marT="91456" marB="91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546103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requirement</a:t>
            </a:r>
            <a:endParaRPr lang="en-US" dirty="0"/>
          </a:p>
        </p:txBody>
      </p:sp>
      <p:graphicFrame>
        <p:nvGraphicFramePr>
          <p:cNvPr id="3" name="Group 260"/>
          <p:cNvGraphicFramePr>
            <a:graphicFrameLocks/>
          </p:cNvGraphicFramePr>
          <p:nvPr>
            <p:extLst>
              <p:ext uri="{D42A27DB-BD31-4B8C-83A1-F6EECF244321}">
                <p14:modId xmlns:p14="http://schemas.microsoft.com/office/powerpoint/2010/main" val="1466089178"/>
              </p:ext>
            </p:extLst>
          </p:nvPr>
        </p:nvGraphicFramePr>
        <p:xfrm>
          <a:off x="457198" y="1245239"/>
          <a:ext cx="13868404" cy="6069966"/>
        </p:xfrm>
        <a:graphic>
          <a:graphicData uri="http://schemas.openxmlformats.org/drawingml/2006/table">
            <a:tbl>
              <a:tblPr/>
              <a:tblGrid>
                <a:gridCol w="2436342">
                  <a:extLst>
                    <a:ext uri="{9D8B030D-6E8A-4147-A177-3AD203B41FA5}">
                      <a16:colId xmlns:a16="http://schemas.microsoft.com/office/drawing/2014/main" val="20000"/>
                    </a:ext>
                  </a:extLst>
                </a:gridCol>
                <a:gridCol w="609086">
                  <a:extLst>
                    <a:ext uri="{9D8B030D-6E8A-4147-A177-3AD203B41FA5}">
                      <a16:colId xmlns:a16="http://schemas.microsoft.com/office/drawing/2014/main" val="20001"/>
                    </a:ext>
                  </a:extLst>
                </a:gridCol>
                <a:gridCol w="3461896">
                  <a:extLst>
                    <a:ext uri="{9D8B030D-6E8A-4147-A177-3AD203B41FA5}">
                      <a16:colId xmlns:a16="http://schemas.microsoft.com/office/drawing/2014/main" val="20002"/>
                    </a:ext>
                  </a:extLst>
                </a:gridCol>
                <a:gridCol w="2681014">
                  <a:extLst>
                    <a:ext uri="{9D8B030D-6E8A-4147-A177-3AD203B41FA5}">
                      <a16:colId xmlns:a16="http://schemas.microsoft.com/office/drawing/2014/main" val="20003"/>
                    </a:ext>
                  </a:extLst>
                </a:gridCol>
                <a:gridCol w="2845002">
                  <a:extLst>
                    <a:ext uri="{9D8B030D-6E8A-4147-A177-3AD203B41FA5}">
                      <a16:colId xmlns:a16="http://schemas.microsoft.com/office/drawing/2014/main" val="20004"/>
                    </a:ext>
                  </a:extLst>
                </a:gridCol>
                <a:gridCol w="1835064">
                  <a:extLst>
                    <a:ext uri="{9D8B030D-6E8A-4147-A177-3AD203B41FA5}">
                      <a16:colId xmlns:a16="http://schemas.microsoft.com/office/drawing/2014/main" val="20005"/>
                    </a:ext>
                  </a:extLst>
                </a:gridCol>
              </a:tblGrid>
              <a:tr h="505434">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40" marB="91440"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cs typeface="Times New Roman" pitchFamily="18" charset="0"/>
                        </a:rPr>
                        <a:t>Required Duration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84239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cs typeface="Times New Roman" pitchFamily="18" charset="0"/>
                        </a:rPr>
                        <a:t>Department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182880" marR="182880" marT="91440" marB="91440"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mn-lt"/>
                          <a:cs typeface="Times New Roman" pitchFamily="18" charset="0"/>
                        </a:rPr>
                        <a:t> </a:t>
                      </a:r>
                      <a:endParaRPr kumimoji="0" lang="en-US" sz="2000" b="0" i="0" u="none" strike="noStrike" cap="none" normalizeH="0" baseline="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cs typeface="Times New Roman" pitchFamily="18" charset="0"/>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cs typeface="Times New Roman" pitchFamily="18" charset="0"/>
                        </a:rPr>
                        <a:t>Current Availability /Req</a:t>
                      </a:r>
                      <a:endParaRPr kumimoji="0" lang="en-US" sz="2000" b="0" i="0" u="none" strike="noStrike" cap="none" normalizeH="0" baseline="0" dirty="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cs typeface="Times New Roman" pitchFamily="18" charset="0"/>
                        </a:rPr>
                        <a:t>Start date/Target date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mn-lt"/>
                          <a:cs typeface="Times New Roman" pitchFamily="18" charset="0"/>
                        </a:rPr>
                        <a:t>End date </a:t>
                      </a:r>
                      <a:endParaRPr kumimoji="0" lang="en-US" sz="2000" b="0" i="0" u="none" strike="noStrike" cap="none" normalizeH="0" baseline="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5434">
                <a:tc rowSpan="9">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cs typeface="Times New Roman" pitchFamily="18" charset="0"/>
                        </a:rPr>
                        <a:t>System Admin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182880" marR="182880" marT="91440" marB="9144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Hardware Requirement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5434">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cs typeface="Times New Roman" pitchFamily="18" charset="0"/>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r>
                        <a:rPr kumimoji="0" lang="en-US" sz="2000" b="0" i="0" u="none" strike="noStrike" cap="none" normalizeH="0" baseline="0" dirty="0" err="1">
                          <a:ln>
                            <a:noFill/>
                          </a:ln>
                          <a:solidFill>
                            <a:schemeClr val="tx1"/>
                          </a:solidFill>
                          <a:effectLst/>
                          <a:latin typeface="+mn-lt"/>
                          <a:cs typeface="Times New Roman" pitchFamily="18" charset="0"/>
                        </a:rPr>
                        <a:t>Beaglebone</a:t>
                      </a:r>
                      <a:r>
                        <a:rPr kumimoji="0" lang="en-US" sz="2000" b="0" i="0" u="none" strike="noStrike" cap="none" normalizeH="0" baseline="0" dirty="0">
                          <a:ln>
                            <a:noFill/>
                          </a:ln>
                          <a:solidFill>
                            <a:schemeClr val="tx1"/>
                          </a:solidFill>
                          <a:effectLst/>
                          <a:latin typeface="+mn-lt"/>
                          <a:cs typeface="Times New Roman" pitchFamily="18" charset="0"/>
                        </a:rPr>
                        <a:t> /RPI</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yes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10-11-17</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18-01-18</a:t>
                      </a:r>
                    </a:p>
                  </a:txBody>
                  <a:tcPr marL="182880" marR="182880" marT="91440" marB="91440"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5434">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cs typeface="Times New Roman" pitchFamily="18" charset="0"/>
                        </a:rPr>
                        <a:t>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5434">
                <a:tc vMerge="1">
                  <a:txBody>
                    <a:bodyPr/>
                    <a:lstStyle/>
                    <a:p>
                      <a:endParaRPr lang="en-US"/>
                    </a:p>
                  </a:txBody>
                  <a:tcPr/>
                </a:tc>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Software Requirement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5434">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mn-lt"/>
                          <a:cs typeface="Times New Roman" pitchFamily="18" charset="0"/>
                        </a:rPr>
                        <a:t>1</a:t>
                      </a:r>
                      <a:endParaRPr kumimoji="0" lang="en-US" sz="2000" b="0" i="0" u="none" strike="noStrike" cap="none" normalizeH="0" baseline="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Linux source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yes</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10-11-17</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18-01-18</a:t>
                      </a:r>
                    </a:p>
                  </a:txBody>
                  <a:tcPr marL="182880" marR="182880" marT="91440" marB="91440"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5434">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mn-lt"/>
                          <a:cs typeface="Times New Roman" pitchFamily="18" charset="0"/>
                        </a:rPr>
                        <a:t>2</a:t>
                      </a:r>
                      <a:endParaRPr kumimoji="0" lang="en-US" sz="2000" b="0" i="0" u="none" strike="noStrike" cap="none" normalizeH="0" baseline="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05434">
                <a:tc vMerge="1">
                  <a:txBody>
                    <a:bodyPr/>
                    <a:lstStyle/>
                    <a:p>
                      <a:endParaRPr lang="en-US"/>
                    </a:p>
                  </a:txBody>
                  <a:tcPr/>
                </a:tc>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Access permission</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a:t>
                      </a:r>
                    </a:p>
                  </a:txBody>
                  <a:tcPr marL="182880" marR="182880" marT="91440" marB="91440"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678670">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mn-lt"/>
                          <a:cs typeface="Times New Roman" pitchFamily="18" charset="0"/>
                        </a:rPr>
                        <a:t>1</a:t>
                      </a:r>
                      <a:endParaRPr kumimoji="0" lang="en-US" sz="2000" b="0" i="0" u="none" strike="noStrike" cap="none" normalizeH="0" baseline="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SVN (need to create)</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No</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10-11-17</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18-01-18</a:t>
                      </a:r>
                    </a:p>
                  </a:txBody>
                  <a:tcPr marL="182880" marR="182880" marT="91440" marB="91440"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05434">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mn-lt"/>
                          <a:cs typeface="Times New Roman" pitchFamily="18" charset="0"/>
                        </a:rPr>
                        <a:t>2</a:t>
                      </a:r>
                      <a:endParaRPr kumimoji="0" lang="en-US" sz="2000" b="0" i="0" u="none" strike="noStrike" cap="none" normalizeH="0" baseline="0">
                        <a:ln>
                          <a:noFill/>
                        </a:ln>
                        <a:solidFill>
                          <a:schemeClr val="tx1"/>
                        </a:solidFill>
                        <a:effectLst/>
                        <a:latin typeface="+mn-lt"/>
                        <a:cs typeface="Times New Roman" pitchFamily="18" charset="0"/>
                      </a:endParaRP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cs typeface="Times New Roman" pitchFamily="18" charset="0"/>
                        </a:rPr>
                        <a:t>Gitlab</a:t>
                      </a:r>
                      <a:r>
                        <a:rPr kumimoji="0" lang="en-US" sz="2000" b="0" i="0" u="none" strike="noStrike" cap="none" normalizeH="0" baseline="0" dirty="0">
                          <a:ln>
                            <a:noFill/>
                          </a:ln>
                          <a:solidFill>
                            <a:schemeClr val="tx1"/>
                          </a:solidFill>
                          <a:effectLst/>
                          <a:latin typeface="+mn-lt"/>
                          <a:cs typeface="Times New Roman" pitchFamily="18" charset="0"/>
                        </a:rPr>
                        <a:t>(need to create)</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No</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10-11-17</a:t>
                      </a:r>
                    </a:p>
                  </a:txBody>
                  <a:tcPr marL="182880" marR="182880" marT="91440" marB="9144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 18-01-18</a:t>
                      </a:r>
                    </a:p>
                  </a:txBody>
                  <a:tcPr marL="182880" marR="182880" marT="91440" marB="91440"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764954813"/>
      </p:ext>
    </p:extLst>
  </p:cSld>
  <p:clrMapOvr>
    <a:masterClrMapping/>
  </p:clrMapOvr>
  <p:transition>
    <p:fade/>
  </p:transition>
</p:sld>
</file>

<file path=ppt/theme/theme1.xml><?xml version="1.0" encoding="utf-8"?>
<a:theme xmlns:a="http://schemas.openxmlformats.org/drawingml/2006/main" name="GlobalEdge Slide">
  <a:themeElements>
    <a:clrScheme name="GlobalEdge -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3DD"/>
      </a:hlink>
      <a:folHlink>
        <a:srgbClr val="800080"/>
      </a:folHlink>
    </a:clrScheme>
    <a:fontScheme name="Official GlobalEdg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vert="horz" lIns="68265" tIns="34134" rIns="68265" bIns="34134" rtlCol="0" anchor="ctr"/>
      <a:lstStyle>
        <a:defPPr marL="0" marR="0" indent="0" algn="ctr" defTabSz="682653" rtl="0" eaLnBrk="1" fontAlgn="auto" latinLnBrk="0" hangingPunct="1">
          <a:lnSpc>
            <a:spcPct val="100000"/>
          </a:lnSpc>
          <a:spcBef>
            <a:spcPts val="0"/>
          </a:spcBef>
          <a:spcAft>
            <a:spcPts val="0"/>
          </a:spcAft>
          <a:buClrTx/>
          <a:buSzTx/>
          <a:buFontTx/>
          <a:buNone/>
          <a:tabLst/>
          <a:defRPr kumimoji="0" sz="800" b="0" i="1" u="none" strike="noStrike" kern="1200" cap="none" spc="0" normalizeH="0" baseline="0" noProof="0" dirty="0" smtClean="0">
            <a:ln>
              <a:noFill/>
            </a:ln>
            <a:solidFill>
              <a:srgbClr val="1F1A17"/>
            </a:solidFill>
            <a:effectLst/>
            <a:uLnTx/>
            <a:uFillTx/>
            <a:latin typeface="Century Gothic" pitchFamily="34" charset="0"/>
            <a:ea typeface="+mn-ea"/>
            <a:cs typeface="+mn-cs"/>
          </a:defRPr>
        </a:defPPr>
      </a:lstStyle>
    </a:txDef>
  </a:objectDefaults>
  <a:extraClrSchemeLst/>
  <a:extLst>
    <a:ext uri="{05A4C25C-085E-4340-85A3-A5531E510DB2}">
      <thm15:themeFamily xmlns:thm15="http://schemas.microsoft.com/office/thememl/2012/main" name="GES-TMPL-Presentation-v3.7.potx" id="{DA896D76-FE5B-49D1-934E-A5CCB0E144FB}" vid="{D0A58436-2315-49DC-832D-7F816A6B4B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GEMS-TPL-Project kickoff-Meeting</Template>
  <TotalTime>419</TotalTime>
  <Words>857</Words>
  <Application>Microsoft Office PowerPoint</Application>
  <PresentationFormat>Custom</PresentationFormat>
  <Paragraphs>334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Microsoft YaHei</vt:lpstr>
      <vt:lpstr>Arial</vt:lpstr>
      <vt:lpstr>Calibri</vt:lpstr>
      <vt:lpstr>Century Gothic</vt:lpstr>
      <vt:lpstr>Segoe UI</vt:lpstr>
      <vt:lpstr>Times New Roman</vt:lpstr>
      <vt:lpstr>Wingdings</vt:lpstr>
      <vt:lpstr>Wingdings 2</vt:lpstr>
      <vt:lpstr>GlobalEdge Slide</vt:lpstr>
      <vt:lpstr>Linux Kernel Capability</vt:lpstr>
      <vt:lpstr>Project Details</vt:lpstr>
      <vt:lpstr>Scope and Objectives</vt:lpstr>
      <vt:lpstr>Overview and Architecture or System Diagram</vt:lpstr>
      <vt:lpstr>Team ,Roles &amp; Responsibilities and intergroup coordination, Skills and Gaps</vt:lpstr>
      <vt:lpstr>Team ,Roles &amp; Responsibilities and intergroup coordination, Skills and Gaps</vt:lpstr>
      <vt:lpstr>Estimation Details</vt:lpstr>
      <vt:lpstr>Milestones</vt:lpstr>
      <vt:lpstr>Resource requirement</vt:lpstr>
      <vt:lpstr>Resource requirement</vt:lpstr>
      <vt:lpstr> Resource requirement</vt:lpstr>
      <vt:lpstr> Project Management Expectations</vt:lpstr>
      <vt:lpstr> Review Plan and Defect Prevention Plan</vt:lpstr>
      <vt:lpstr> Initial Risks Identified (if any)</vt:lpstr>
      <vt:lpstr> Key Success Factors and Best Practices adopted from Other Projects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Kernel Capability</dc:title>
  <dc:creator>Mahesh Kalmeshwar</dc:creator>
  <cp:lastModifiedBy>Mahesh Kalmeshwar</cp:lastModifiedBy>
  <cp:revision>35</cp:revision>
  <dcterms:created xsi:type="dcterms:W3CDTF">2017-11-09T10:17:32Z</dcterms:created>
  <dcterms:modified xsi:type="dcterms:W3CDTF">2017-11-10T12:52:50Z</dcterms:modified>
</cp:coreProperties>
</file>