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Workshop electronics &amp; </a:t>
            </a:r>
            <a:r>
              <a:rPr lang="nl-BE" dirty="0" err="1" smtClean="0"/>
              <a:t>arduino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Start 9u30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829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77337" y="2422605"/>
            <a:ext cx="9905998" cy="1478570"/>
          </a:xfrm>
        </p:spPr>
        <p:txBody>
          <a:bodyPr>
            <a:noAutofit/>
          </a:bodyPr>
          <a:lstStyle/>
          <a:p>
            <a:r>
              <a:rPr lang="nl-BE" sz="6000" dirty="0" smtClean="0"/>
              <a:t>Waarom een workshop?</a:t>
            </a:r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23140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2" y="2434961"/>
            <a:ext cx="9905998" cy="1478570"/>
          </a:xfrm>
        </p:spPr>
        <p:txBody>
          <a:bodyPr>
            <a:normAutofit/>
          </a:bodyPr>
          <a:lstStyle/>
          <a:p>
            <a:r>
              <a:rPr lang="nl-BE" sz="6600" dirty="0" smtClean="0"/>
              <a:t>Jeffrey De </a:t>
            </a:r>
            <a:r>
              <a:rPr lang="nl-BE" sz="6600" dirty="0" err="1" smtClean="0"/>
              <a:t>Sadelaer</a:t>
            </a:r>
            <a:endParaRPr lang="nl-BE" sz="6600" dirty="0"/>
          </a:p>
        </p:txBody>
      </p:sp>
    </p:spTree>
    <p:extLst>
      <p:ext uri="{BB962C8B-B14F-4D97-AF65-F5344CB8AC3E}">
        <p14:creationId xmlns:p14="http://schemas.microsoft.com/office/powerpoint/2010/main" val="6225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08429" y="2546172"/>
            <a:ext cx="9905998" cy="1478570"/>
          </a:xfrm>
        </p:spPr>
        <p:txBody>
          <a:bodyPr>
            <a:normAutofit/>
          </a:bodyPr>
          <a:lstStyle/>
          <a:p>
            <a:r>
              <a:rPr lang="nl-BE" sz="6600" dirty="0" smtClean="0"/>
              <a:t>Tom Verbesselt</a:t>
            </a:r>
            <a:endParaRPr lang="nl-BE" sz="6600" dirty="0"/>
          </a:p>
        </p:txBody>
      </p:sp>
    </p:spTree>
    <p:extLst>
      <p:ext uri="{BB962C8B-B14F-4D97-AF65-F5344CB8AC3E}">
        <p14:creationId xmlns:p14="http://schemas.microsoft.com/office/powerpoint/2010/main" val="6337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6600" dirty="0" err="1" smtClean="0"/>
              <a:t>veligheidsafspraken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 smtClean="0"/>
              <a:t>Oefeningen enkel met het voorziene materiaal</a:t>
            </a:r>
          </a:p>
          <a:p>
            <a:pPr marL="0" indent="0">
              <a:buNone/>
            </a:pPr>
            <a:r>
              <a:rPr lang="nl-BE" b="1" dirty="0" smtClean="0"/>
              <a:t>Oefeningen met netspanning enkel onder toezicht</a:t>
            </a:r>
          </a:p>
          <a:p>
            <a:pPr marL="0" indent="0">
              <a:buNone/>
            </a:pPr>
            <a:r>
              <a:rPr lang="nl-BE" b="1" dirty="0" smtClean="0"/>
              <a:t>Hou je werkruimte ordelijk (geen losse kabels, componenten)</a:t>
            </a:r>
          </a:p>
          <a:p>
            <a:pPr marL="0" indent="0">
              <a:buNone/>
            </a:pPr>
            <a:r>
              <a:rPr lang="nl-BE" b="1" dirty="0" smtClean="0"/>
              <a:t>Schakeling maken-&gt; opruimen -&gt; aansluiten -&gt; programmeren -&gt; </a:t>
            </a:r>
            <a:r>
              <a:rPr lang="nl-BE" b="1" dirty="0" err="1" smtClean="0"/>
              <a:t>arduino</a:t>
            </a:r>
            <a:r>
              <a:rPr lang="nl-BE" b="1" dirty="0" smtClean="0"/>
              <a:t> uitschakelen –&gt; componenten weer in voorziene zakje</a:t>
            </a:r>
          </a:p>
        </p:txBody>
      </p:sp>
    </p:spTree>
    <p:extLst>
      <p:ext uri="{BB962C8B-B14F-4D97-AF65-F5344CB8AC3E}">
        <p14:creationId xmlns:p14="http://schemas.microsoft.com/office/powerpoint/2010/main" val="366382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58" y="88397"/>
            <a:ext cx="8316098" cy="6496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77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925033" y="350874"/>
            <a:ext cx="9888279" cy="6007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53" y="2840444"/>
            <a:ext cx="1283438" cy="128343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168" y="1024584"/>
            <a:ext cx="1191621" cy="137660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1740" y="519537"/>
            <a:ext cx="882502" cy="101009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0949" y="519537"/>
            <a:ext cx="882502" cy="10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1697</TotalTime>
  <Words>56</Words>
  <Application>Microsoft Office PowerPoint</Application>
  <PresentationFormat>Breedbeeld</PresentationFormat>
  <Paragraphs>10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Workshop electronics &amp; arduino</vt:lpstr>
      <vt:lpstr>Waarom een workshop?</vt:lpstr>
      <vt:lpstr>Jeffrey De Sadelaer</vt:lpstr>
      <vt:lpstr>Tom Verbesselt</vt:lpstr>
      <vt:lpstr>veligheidsafspraken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electronics &amp; arduino</dc:title>
  <dc:creator>Tom Verbesselt</dc:creator>
  <cp:lastModifiedBy>Tom Verbesselt</cp:lastModifiedBy>
  <cp:revision>7</cp:revision>
  <dcterms:created xsi:type="dcterms:W3CDTF">2015-01-13T08:14:17Z</dcterms:created>
  <dcterms:modified xsi:type="dcterms:W3CDTF">2015-01-14T12:32:04Z</dcterms:modified>
</cp:coreProperties>
</file>