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l.wikipedia.org/wiki/Elektron" TargetMode="External"/><Relationship Id="rId2" Type="http://schemas.openxmlformats.org/officeDocument/2006/relationships/hyperlink" Target="http://nl.wikipedia.org/wiki/Elektrotechniek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nl.wikipedia.org/wiki/Diode" TargetMode="External"/><Relationship Id="rId5" Type="http://schemas.openxmlformats.org/officeDocument/2006/relationships/hyperlink" Target="http://nl.wikipedia.org/wiki/Transistor" TargetMode="External"/><Relationship Id="rId4" Type="http://schemas.openxmlformats.org/officeDocument/2006/relationships/hyperlink" Target="http://nl.wikipedia.org/wiki/Elektronenbu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Workshop electronics &amp; </a:t>
            </a:r>
            <a:r>
              <a:rPr lang="nl-BE" dirty="0" err="1" smtClean="0"/>
              <a:t>arduino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Start 9u30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829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244225" y="425302"/>
            <a:ext cx="9888279" cy="6007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46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77337" y="2422605"/>
            <a:ext cx="9905998" cy="1478570"/>
          </a:xfrm>
        </p:spPr>
        <p:txBody>
          <a:bodyPr>
            <a:noAutofit/>
          </a:bodyPr>
          <a:lstStyle/>
          <a:p>
            <a:r>
              <a:rPr lang="nl-BE" sz="6000" dirty="0" smtClean="0"/>
              <a:t>Waarom een workshop?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23140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2" y="2434961"/>
            <a:ext cx="9905998" cy="1478570"/>
          </a:xfrm>
        </p:spPr>
        <p:txBody>
          <a:bodyPr>
            <a:normAutofit/>
          </a:bodyPr>
          <a:lstStyle/>
          <a:p>
            <a:r>
              <a:rPr lang="nl-BE" sz="6600" dirty="0" smtClean="0"/>
              <a:t>Jeffrey De </a:t>
            </a:r>
            <a:r>
              <a:rPr lang="nl-BE" sz="6600" dirty="0" err="1" smtClean="0"/>
              <a:t>Sadelaer</a:t>
            </a:r>
            <a:endParaRPr lang="nl-BE" sz="6600" dirty="0"/>
          </a:p>
        </p:txBody>
      </p:sp>
    </p:spTree>
    <p:extLst>
      <p:ext uri="{BB962C8B-B14F-4D97-AF65-F5344CB8AC3E}">
        <p14:creationId xmlns:p14="http://schemas.microsoft.com/office/powerpoint/2010/main" val="6225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08429" y="2546172"/>
            <a:ext cx="9905998" cy="1478570"/>
          </a:xfrm>
        </p:spPr>
        <p:txBody>
          <a:bodyPr>
            <a:normAutofit/>
          </a:bodyPr>
          <a:lstStyle/>
          <a:p>
            <a:r>
              <a:rPr lang="nl-BE" sz="6600" dirty="0" smtClean="0"/>
              <a:t>Tom Verbesselt</a:t>
            </a:r>
            <a:endParaRPr lang="nl-BE" sz="6600" dirty="0"/>
          </a:p>
        </p:txBody>
      </p:sp>
    </p:spTree>
    <p:extLst>
      <p:ext uri="{BB962C8B-B14F-4D97-AF65-F5344CB8AC3E}">
        <p14:creationId xmlns:p14="http://schemas.microsoft.com/office/powerpoint/2010/main" val="6337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5400" dirty="0" err="1" smtClean="0"/>
              <a:t>veligheidsafspraken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37" y="98409"/>
            <a:ext cx="3690726" cy="2463560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smtClean="0"/>
              <a:t>Oefeningen enkel met het voorziene materiaal</a:t>
            </a:r>
          </a:p>
          <a:p>
            <a:pPr marL="0" indent="0">
              <a:buNone/>
            </a:pPr>
            <a:r>
              <a:rPr lang="nl-BE" b="1" dirty="0" smtClean="0"/>
              <a:t>Oefeningen met netspanning enkel onder toezicht</a:t>
            </a:r>
          </a:p>
          <a:p>
            <a:pPr marL="0" indent="0">
              <a:buNone/>
            </a:pPr>
            <a:r>
              <a:rPr lang="nl-BE" b="1" dirty="0" smtClean="0"/>
              <a:t>Hou je werkruimte ordelijk (geen losse kabels, componenten)</a:t>
            </a:r>
          </a:p>
          <a:p>
            <a:pPr marL="0" indent="0">
              <a:buNone/>
            </a:pPr>
            <a:r>
              <a:rPr lang="nl-BE" b="1" dirty="0" smtClean="0"/>
              <a:t>Schakeling maken-&gt; opruimen -&gt; aansluiten -&gt; programmeren -&gt; </a:t>
            </a:r>
            <a:r>
              <a:rPr lang="nl-BE" b="1" dirty="0" err="1" smtClean="0"/>
              <a:t>arduino</a:t>
            </a:r>
            <a:r>
              <a:rPr lang="nl-BE" b="1" dirty="0" smtClean="0"/>
              <a:t> uitschakelen –&gt; componenten weer in voorziene zakje</a:t>
            </a:r>
          </a:p>
        </p:txBody>
      </p:sp>
    </p:spTree>
    <p:extLst>
      <p:ext uri="{BB962C8B-B14F-4D97-AF65-F5344CB8AC3E}">
        <p14:creationId xmlns:p14="http://schemas.microsoft.com/office/powerpoint/2010/main" val="36638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</a:t>
            </a:r>
            <a:r>
              <a:rPr lang="nl-BE" dirty="0" err="1" smtClean="0"/>
              <a:t>arduino</a:t>
            </a:r>
            <a:r>
              <a:rPr lang="nl-BE" dirty="0" smtClean="0"/>
              <a:t> workshop?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030486" y="1937857"/>
            <a:ext cx="104442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an </a:t>
            </a:r>
            <a:r>
              <a:rPr lang="en-US" sz="2000" b="1" dirty="0"/>
              <a:t>open-source project</a:t>
            </a:r>
            <a:r>
              <a:rPr lang="en-US" sz="2000" dirty="0"/>
              <a:t>, software/hardware is extremely </a:t>
            </a:r>
            <a:r>
              <a:rPr lang="en-US" sz="2000" b="1" dirty="0"/>
              <a:t>accessible</a:t>
            </a:r>
            <a:r>
              <a:rPr lang="en-US" sz="2000" dirty="0"/>
              <a:t> and very flexible to be customized and extended</a:t>
            </a:r>
          </a:p>
          <a:p>
            <a:r>
              <a:rPr lang="en-US" sz="2000" dirty="0"/>
              <a:t>It is </a:t>
            </a:r>
            <a:r>
              <a:rPr lang="en-US" sz="2000" b="1" dirty="0"/>
              <a:t>flexible</a:t>
            </a:r>
            <a:r>
              <a:rPr lang="en-US" sz="2000" dirty="0"/>
              <a:t>, offers a variety of digital and analog inputs, </a:t>
            </a:r>
            <a:r>
              <a:rPr lang="en-US" sz="2000" i="1" dirty="0"/>
              <a:t>SPI</a:t>
            </a:r>
            <a:r>
              <a:rPr lang="en-US" sz="2000" dirty="0"/>
              <a:t> and serial interface and digital and </a:t>
            </a:r>
            <a:r>
              <a:rPr lang="en-US" sz="2000" i="1" dirty="0"/>
              <a:t>PWM</a:t>
            </a:r>
            <a:r>
              <a:rPr lang="en-US" sz="2000" dirty="0"/>
              <a:t> outputs</a:t>
            </a:r>
          </a:p>
          <a:p>
            <a:r>
              <a:rPr lang="en-US" sz="2000" dirty="0"/>
              <a:t>It is </a:t>
            </a:r>
            <a:r>
              <a:rPr lang="en-US" sz="2000" b="1" dirty="0"/>
              <a:t>easy to use</a:t>
            </a:r>
            <a:r>
              <a:rPr lang="en-US" sz="2000" dirty="0"/>
              <a:t>, connects to computer via USB and communicates using standard serial protocol, runs in standalone mode and as interface connected to PC/Macintosh computers</a:t>
            </a:r>
          </a:p>
          <a:p>
            <a:r>
              <a:rPr lang="en-US" sz="2000" dirty="0"/>
              <a:t>It is </a:t>
            </a:r>
            <a:r>
              <a:rPr lang="en-US" sz="2000" b="1" dirty="0"/>
              <a:t>inexpensive</a:t>
            </a:r>
            <a:r>
              <a:rPr lang="en-US" sz="2000" dirty="0"/>
              <a:t>, around 30 euro per board and comes with free authoring software</a:t>
            </a:r>
          </a:p>
          <a:p>
            <a:r>
              <a:rPr lang="en-US" sz="2000" dirty="0"/>
              <a:t>Arduino is backed up by a growing </a:t>
            </a:r>
            <a:r>
              <a:rPr lang="en-US" sz="2000" b="1" dirty="0"/>
              <a:t>online community</a:t>
            </a:r>
            <a:r>
              <a:rPr lang="en-US" sz="2000" dirty="0"/>
              <a:t>, lots of source code is already available and we can share and post our examples for others to use, too!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75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2462" y="2307274"/>
            <a:ext cx="9905998" cy="1478570"/>
          </a:xfrm>
        </p:spPr>
        <p:txBody>
          <a:bodyPr/>
          <a:lstStyle/>
          <a:p>
            <a:r>
              <a:rPr lang="nl-BE" dirty="0" smtClean="0"/>
              <a:t>Waarom geen </a:t>
            </a:r>
            <a:r>
              <a:rPr lang="nl-BE" dirty="0" err="1" smtClean="0"/>
              <a:t>raspberry</a:t>
            </a:r>
            <a:r>
              <a:rPr lang="nl-BE" dirty="0" smtClean="0"/>
              <a:t> pi?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41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69" y="2435068"/>
            <a:ext cx="7633051" cy="34542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01" y="626075"/>
            <a:ext cx="5488807" cy="16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Dus </a:t>
            </a:r>
            <a:r>
              <a:rPr lang="nl-BE" dirty="0" err="1" smtClean="0"/>
              <a:t>electronica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177972" y="1919415"/>
            <a:ext cx="9832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dirty="0"/>
              <a:t>Elektronica</a:t>
            </a:r>
            <a:r>
              <a:rPr lang="nl-BE" sz="4000" dirty="0"/>
              <a:t> is de tak van </a:t>
            </a:r>
            <a:r>
              <a:rPr lang="nl-BE" sz="4000" dirty="0">
                <a:hlinkClick r:id="rId2" tooltip="Elektrotechniek"/>
              </a:rPr>
              <a:t>elektrotechniek</a:t>
            </a:r>
            <a:r>
              <a:rPr lang="nl-BE" sz="4000" dirty="0"/>
              <a:t> die zich bezighoudt met het gedrag van </a:t>
            </a:r>
            <a:r>
              <a:rPr lang="nl-BE" sz="4000" dirty="0">
                <a:hlinkClick r:id="rId3" tooltip="Elektron"/>
              </a:rPr>
              <a:t>elektronen</a:t>
            </a:r>
            <a:r>
              <a:rPr lang="nl-BE" sz="4000" dirty="0"/>
              <a:t> in </a:t>
            </a:r>
            <a:r>
              <a:rPr lang="nl-BE" sz="4000" i="1" dirty="0"/>
              <a:t>actieve </a:t>
            </a:r>
            <a:r>
              <a:rPr lang="nl-BE" sz="4000" i="1" dirty="0" smtClean="0"/>
              <a:t>componenten </a:t>
            </a:r>
            <a:r>
              <a:rPr lang="nl-BE" sz="4000" dirty="0" smtClean="0"/>
              <a:t>zoals</a:t>
            </a:r>
            <a:r>
              <a:rPr lang="nl-BE" sz="4000" dirty="0"/>
              <a:t> </a:t>
            </a:r>
            <a:r>
              <a:rPr lang="nl-BE" sz="4000" dirty="0">
                <a:hlinkClick r:id="rId4" tooltip="Elektronenbuis"/>
              </a:rPr>
              <a:t>elektronenbuizen</a:t>
            </a:r>
            <a:r>
              <a:rPr lang="nl-BE" sz="4000" dirty="0"/>
              <a:t> en </a:t>
            </a:r>
            <a:r>
              <a:rPr lang="nl-BE" sz="4000" dirty="0">
                <a:hlinkClick r:id="rId5" tooltip="Transistor"/>
              </a:rPr>
              <a:t>transistors</a:t>
            </a:r>
            <a:r>
              <a:rPr lang="nl-BE" sz="4000" dirty="0"/>
              <a:t> of in </a:t>
            </a:r>
            <a:r>
              <a:rPr lang="nl-BE" sz="4000" i="1" dirty="0"/>
              <a:t>niet-lineaire componenten</a:t>
            </a:r>
            <a:r>
              <a:rPr lang="nl-BE" sz="4000" dirty="0"/>
              <a:t> zoals bijvoorbeeld </a:t>
            </a:r>
            <a:r>
              <a:rPr lang="nl-BE" sz="4000" dirty="0">
                <a:hlinkClick r:id="rId6" tooltip="Diode"/>
              </a:rPr>
              <a:t>diodes</a:t>
            </a:r>
            <a:r>
              <a:rPr lang="nl-BE" sz="4000" dirty="0"/>
              <a:t>.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94360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1722</TotalTime>
  <Words>71</Words>
  <Application>Microsoft Office PowerPoint</Application>
  <PresentationFormat>Breedbeeld</PresentationFormat>
  <Paragraphs>19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Workshop electronics &amp; arduino</vt:lpstr>
      <vt:lpstr>Waarom een workshop?</vt:lpstr>
      <vt:lpstr>Jeffrey De Sadelaer</vt:lpstr>
      <vt:lpstr>Tom Verbesselt</vt:lpstr>
      <vt:lpstr>veligheidsafspraken</vt:lpstr>
      <vt:lpstr>Waarom arduino workshop?</vt:lpstr>
      <vt:lpstr>Waarom geen raspberry pi?</vt:lpstr>
      <vt:lpstr>PowerPoint-presentatie</vt:lpstr>
      <vt:lpstr>Dus electronica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electronics &amp; arduino</dc:title>
  <dc:creator>Tom Verbesselt</dc:creator>
  <cp:lastModifiedBy>Tom Verbesselt</cp:lastModifiedBy>
  <cp:revision>10</cp:revision>
  <dcterms:created xsi:type="dcterms:W3CDTF">2015-01-13T08:14:17Z</dcterms:created>
  <dcterms:modified xsi:type="dcterms:W3CDTF">2015-01-18T16:18:34Z</dcterms:modified>
</cp:coreProperties>
</file>