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4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96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5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3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797" y="-462817"/>
            <a:ext cx="10977796" cy="73208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95165" y="0"/>
            <a:ext cx="8791575" cy="2387600"/>
          </a:xfrm>
        </p:spPr>
        <p:txBody>
          <a:bodyPr/>
          <a:lstStyle/>
          <a:p>
            <a:r>
              <a:rPr lang="nl-BE" dirty="0" smtClean="0"/>
              <a:t>Workshop electronics &amp; </a:t>
            </a:r>
            <a:r>
              <a:rPr lang="nl-BE" dirty="0" err="1" smtClean="0"/>
              <a:t>arduino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7106" y="1908149"/>
            <a:ext cx="8791575" cy="1655762"/>
          </a:xfrm>
        </p:spPr>
        <p:txBody>
          <a:bodyPr/>
          <a:lstStyle/>
          <a:p>
            <a:r>
              <a:rPr lang="nl-BE" dirty="0" smtClean="0"/>
              <a:t>Start 9u30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82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6521" y="1427987"/>
            <a:ext cx="9905998" cy="1478570"/>
          </a:xfrm>
        </p:spPr>
        <p:txBody>
          <a:bodyPr/>
          <a:lstStyle/>
          <a:p>
            <a:r>
              <a:rPr lang="nl-BE" dirty="0" smtClean="0"/>
              <a:t>Plan voor vandaag: labo’s, labo’s </a:t>
            </a:r>
            <a:r>
              <a:rPr lang="nl-BE" dirty="0" err="1" smtClean="0"/>
              <a:t>labo’s</a:t>
            </a:r>
            <a:endParaRPr lang="nl-BE" dirty="0"/>
          </a:p>
        </p:txBody>
      </p:sp>
      <p:sp>
        <p:nvSpPr>
          <p:cNvPr id="4" name="Tekstvak 3"/>
          <p:cNvSpPr txBox="1"/>
          <p:nvPr/>
        </p:nvSpPr>
        <p:spPr>
          <a:xfrm>
            <a:off x="7435121" y="5291528"/>
            <a:ext cx="330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/>
              <a:t>e</a:t>
            </a:r>
            <a:r>
              <a:rPr lang="nl-BE" sz="3200" dirty="0" smtClean="0"/>
              <a:t>n nog meer labo’s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312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labo’s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1: wetten van </a:t>
            </a:r>
            <a:r>
              <a:rPr lang="nl-BE" dirty="0" err="1" smtClean="0"/>
              <a:t>Kirchoff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Zie slides +  oefeningen blad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77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2: 8 LED </a:t>
            </a:r>
            <a:r>
              <a:rPr lang="nl-BE" dirty="0" err="1" smtClean="0"/>
              <a:t>fun</a:t>
            </a:r>
            <a:r>
              <a:rPr lang="nl-BE" dirty="0" smtClean="0"/>
              <a:t>  (easy)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8 </a:t>
            </a:r>
            <a:r>
              <a:rPr lang="nl-BE" dirty="0" err="1" smtClean="0"/>
              <a:t>led’s</a:t>
            </a:r>
            <a:r>
              <a:rPr lang="nl-BE" dirty="0" smtClean="0"/>
              <a:t> (led op de kleur)</a:t>
            </a:r>
          </a:p>
          <a:p>
            <a:r>
              <a:rPr lang="nl-BE" dirty="0" smtClean="0"/>
              <a:t>Voorschakelweerstanden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3: Muziek maken met een </a:t>
            </a:r>
            <a:r>
              <a:rPr lang="nl-BE" dirty="0" err="1" smtClean="0"/>
              <a:t>piezo</a:t>
            </a:r>
            <a:r>
              <a:rPr lang="nl-BE" dirty="0" smtClean="0"/>
              <a:t> element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15" y="2097088"/>
            <a:ext cx="5361096" cy="40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4: Werken met een drukknop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9" y="1863497"/>
            <a:ext cx="8497262" cy="4994503"/>
          </a:xfrm>
        </p:spPr>
      </p:pic>
    </p:spTree>
    <p:extLst>
      <p:ext uri="{BB962C8B-B14F-4D97-AF65-F5344CB8AC3E}">
        <p14:creationId xmlns:p14="http://schemas.microsoft.com/office/powerpoint/2010/main" val="2381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5: </a:t>
            </a:r>
            <a:r>
              <a:rPr lang="nl-BE" dirty="0" err="1" smtClean="0"/>
              <a:t>PotentioMeters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3" y="2108331"/>
            <a:ext cx="5486400" cy="36576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8" y="2108331"/>
            <a:ext cx="4572000" cy="45720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61" y="2097088"/>
            <a:ext cx="3590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6: Licht sensoren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03" y="223449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0201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7: Temperatuur sensor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90" y="2097088"/>
            <a:ext cx="4442086" cy="444208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762264" y="3256302"/>
            <a:ext cx="4285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Analoog en digitaal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846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Les 2 : sensoren en aansturingen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 elke </a:t>
            </a:r>
            <a:r>
              <a:rPr lang="nl-BE" dirty="0" err="1" smtClean="0"/>
              <a:t>arduino</a:t>
            </a:r>
            <a:r>
              <a:rPr lang="nl-BE" dirty="0" smtClean="0"/>
              <a:t> minstens voor 1 labo</a:t>
            </a:r>
          </a:p>
          <a:p>
            <a:r>
              <a:rPr lang="nl-BE" dirty="0" smtClean="0"/>
              <a:t>Steek </a:t>
            </a:r>
            <a:r>
              <a:rPr lang="nl-BE" dirty="0" err="1" smtClean="0"/>
              <a:t>aub</a:t>
            </a:r>
            <a:r>
              <a:rPr lang="nl-BE" dirty="0" smtClean="0"/>
              <a:t> alles terug in de zakjes !!!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2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Labo 8: RGB </a:t>
            </a:r>
            <a:r>
              <a:rPr lang="nl-BE" dirty="0" err="1" smtClean="0"/>
              <a:t>led’s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29" y="1484988"/>
            <a:ext cx="5163355" cy="4765011"/>
          </a:xfrm>
        </p:spPr>
      </p:pic>
    </p:spTree>
    <p:extLst>
      <p:ext uri="{BB962C8B-B14F-4D97-AF65-F5344CB8AC3E}">
        <p14:creationId xmlns:p14="http://schemas.microsoft.com/office/powerpoint/2010/main" val="40873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week: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Grotere projecten </a:t>
            </a:r>
          </a:p>
          <a:p>
            <a:r>
              <a:rPr lang="nl-BE" dirty="0" smtClean="0"/>
              <a:t>Leukere componenten</a:t>
            </a:r>
          </a:p>
          <a:p>
            <a:endParaRPr lang="nl-BE" dirty="0"/>
          </a:p>
          <a:p>
            <a:r>
              <a:rPr lang="nl-BE" dirty="0" smtClean="0"/>
              <a:t>!!! Vergeet </a:t>
            </a:r>
            <a:r>
              <a:rPr lang="nl-BE" dirty="0" err="1" smtClean="0"/>
              <a:t>arduino</a:t>
            </a:r>
            <a:r>
              <a:rPr lang="nl-BE" dirty="0" smtClean="0"/>
              <a:t> + </a:t>
            </a:r>
            <a:r>
              <a:rPr lang="nl-BE" dirty="0" err="1" smtClean="0"/>
              <a:t>breadboard</a:t>
            </a:r>
            <a:r>
              <a:rPr lang="nl-BE" dirty="0" smtClean="0"/>
              <a:t> niet !!!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48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39253"/>
            <a:ext cx="12192000" cy="8107681"/>
          </a:xfrm>
        </p:spPr>
      </p:pic>
    </p:spTree>
    <p:extLst>
      <p:ext uri="{BB962C8B-B14F-4D97-AF65-F5344CB8AC3E}">
        <p14:creationId xmlns:p14="http://schemas.microsoft.com/office/powerpoint/2010/main" val="39045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" y="284814"/>
            <a:ext cx="10058400" cy="6035040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56217" y="3523650"/>
            <a:ext cx="3695076" cy="1902789"/>
          </a:xfrm>
        </p:spPr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Stationsstraat 22-28</a:t>
            </a:r>
            <a:r>
              <a:rPr lang="nl-BE" dirty="0">
                <a:solidFill>
                  <a:schemeClr val="bg1"/>
                </a:solidFill>
              </a:rPr>
              <a:t/>
            </a:r>
            <a:br>
              <a:rPr lang="nl-BE" dirty="0">
                <a:solidFill>
                  <a:schemeClr val="bg1"/>
                </a:solidFill>
              </a:rPr>
            </a:br>
            <a:r>
              <a:rPr lang="nl-BE" dirty="0">
                <a:solidFill>
                  <a:schemeClr val="bg1"/>
                </a:solidFill>
              </a:rPr>
              <a:t>9200 </a:t>
            </a:r>
            <a:r>
              <a:rPr lang="nl-BE" dirty="0" smtClean="0">
                <a:solidFill>
                  <a:schemeClr val="bg1"/>
                </a:solidFill>
              </a:rPr>
              <a:t>Dendermonde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42" y="1967632"/>
            <a:ext cx="5004554" cy="1478570"/>
          </a:xfrm>
        </p:spPr>
        <p:txBody>
          <a:bodyPr/>
          <a:lstStyle/>
          <a:p>
            <a:r>
              <a:rPr lang="nl-BE" dirty="0" err="1" smtClean="0"/>
              <a:t>Remember</a:t>
            </a:r>
            <a:r>
              <a:rPr lang="nl-BE" dirty="0" smtClean="0"/>
              <a:t>: veiligheid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73" y="-225502"/>
            <a:ext cx="5405878" cy="73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Wetten van </a:t>
            </a:r>
            <a:r>
              <a:rPr lang="nl-BE" dirty="0" err="1" smtClean="0"/>
              <a:t>kirchoff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84" y="618518"/>
            <a:ext cx="4492427" cy="570466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914400" y="2653259"/>
            <a:ext cx="4631961" cy="2068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\sum{i_i}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146319"/>
            <a:ext cx="3893116" cy="12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Demo van de stroomwet van </a:t>
            </a:r>
            <a:r>
              <a:rPr lang="nl-BE" sz="4400" dirty="0" err="1" smtClean="0"/>
              <a:t>kirchoff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2677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334" y="2387358"/>
            <a:ext cx="9905998" cy="1478570"/>
          </a:xfrm>
        </p:spPr>
        <p:txBody>
          <a:bodyPr/>
          <a:lstStyle/>
          <a:p>
            <a:r>
              <a:rPr lang="nl-BE" dirty="0" smtClean="0"/>
              <a:t>Meten van stromen en spanningen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1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78" y="351825"/>
            <a:ext cx="4709254" cy="60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4424</TotalTime>
  <Words>141</Words>
  <Application>Microsoft Office PowerPoint</Application>
  <PresentationFormat>Breedbeeld</PresentationFormat>
  <Paragraphs>30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Workshop electronics &amp; arduino</vt:lpstr>
      <vt:lpstr>Les 2 : sensoren en aansturingen</vt:lpstr>
      <vt:lpstr>PowerPoint-presentatie</vt:lpstr>
      <vt:lpstr>PowerPoint-presentatie</vt:lpstr>
      <vt:lpstr>Remember: veiligheid</vt:lpstr>
      <vt:lpstr>Wetten van kirchoff</vt:lpstr>
      <vt:lpstr>PowerPoint-presentatie</vt:lpstr>
      <vt:lpstr>Meten van stromen en spanningen</vt:lpstr>
      <vt:lpstr>PowerPoint-presentatie</vt:lpstr>
      <vt:lpstr>PowerPoint-presentatie</vt:lpstr>
      <vt:lpstr>Plan voor vandaag: labo’s, labo’s labo’s</vt:lpstr>
      <vt:lpstr>Verschillende labo’s</vt:lpstr>
      <vt:lpstr>Labo 1: wetten van Kirchoff</vt:lpstr>
      <vt:lpstr>Labo 2: 8 LED fun  (easy)</vt:lpstr>
      <vt:lpstr>Labo 3: Muziek maken met een piezo element</vt:lpstr>
      <vt:lpstr>Labo 4: Werken met een drukknop</vt:lpstr>
      <vt:lpstr>Labo 5: PotentioMeters</vt:lpstr>
      <vt:lpstr>Labo 6: Licht sensoren</vt:lpstr>
      <vt:lpstr>Labo 7: Temperatuur sensor</vt:lpstr>
      <vt:lpstr>Labo 8: RGB led’s</vt:lpstr>
      <vt:lpstr>Volgende week: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electronics &amp; arduino</dc:title>
  <dc:creator>Tom Verbesselt</dc:creator>
  <cp:lastModifiedBy>Tom Verbesselt</cp:lastModifiedBy>
  <cp:revision>43</cp:revision>
  <dcterms:created xsi:type="dcterms:W3CDTF">2015-01-13T08:14:17Z</dcterms:created>
  <dcterms:modified xsi:type="dcterms:W3CDTF">2015-01-30T12:52:40Z</dcterms:modified>
</cp:coreProperties>
</file>