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4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96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5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3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01" y="-236906"/>
            <a:ext cx="10977796" cy="73208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60002" y="290455"/>
            <a:ext cx="8791575" cy="1376381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Workshop electronics &amp; </a:t>
            </a:r>
            <a:r>
              <a:rPr lang="nl-BE" dirty="0" err="1" smtClean="0"/>
              <a:t>arduino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7106" y="1908149"/>
            <a:ext cx="8791575" cy="1655762"/>
          </a:xfrm>
        </p:spPr>
        <p:txBody>
          <a:bodyPr/>
          <a:lstStyle/>
          <a:p>
            <a:r>
              <a:rPr lang="nl-BE" dirty="0" smtClean="0"/>
              <a:t>Start 9u30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82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3" y="192065"/>
            <a:ext cx="7585329" cy="63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Les </a:t>
            </a:r>
            <a:r>
              <a:rPr lang="nl-BE" dirty="0" smtClean="0"/>
              <a:t>3 </a:t>
            </a:r>
            <a:r>
              <a:rPr lang="nl-BE" dirty="0" smtClean="0"/>
              <a:t>: </a:t>
            </a:r>
            <a:r>
              <a:rPr lang="nl-BE" dirty="0" smtClean="0"/>
              <a:t>grote vermogens en </a:t>
            </a:r>
            <a:r>
              <a:rPr lang="nl-BE" dirty="0" err="1" smtClean="0"/>
              <a:t>fun</a:t>
            </a:r>
            <a:r>
              <a:rPr lang="nl-BE" dirty="0" smtClean="0"/>
              <a:t> </a:t>
            </a:r>
            <a:r>
              <a:rPr lang="nl-BE" dirty="0" err="1" smtClean="0"/>
              <a:t>fun</a:t>
            </a:r>
            <a:r>
              <a:rPr lang="nl-BE" dirty="0" smtClean="0"/>
              <a:t> </a:t>
            </a:r>
            <a:r>
              <a:rPr lang="nl-BE" dirty="0" err="1" smtClean="0"/>
              <a:t>fun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33" y="2249488"/>
            <a:ext cx="3520160" cy="3541712"/>
          </a:xfrm>
        </p:spPr>
      </p:pic>
    </p:spTree>
    <p:extLst>
      <p:ext uri="{BB962C8B-B14F-4D97-AF65-F5344CB8AC3E}">
        <p14:creationId xmlns:p14="http://schemas.microsoft.com/office/powerpoint/2010/main" val="3462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Neopixel</a:t>
            </a:r>
            <a:r>
              <a:rPr lang="nl-BE" dirty="0" smtClean="0"/>
              <a:t> 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22297" y="1824185"/>
            <a:ext cx="5778382" cy="802057"/>
          </a:xfrm>
        </p:spPr>
        <p:txBody>
          <a:bodyPr/>
          <a:lstStyle/>
          <a:p>
            <a:r>
              <a:rPr lang="nl-BE" dirty="0"/>
              <a:t>http://www.adafruit.com/product/1586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3" y="2778861"/>
            <a:ext cx="5435117" cy="40791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2802106"/>
            <a:ext cx="5373170" cy="40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DC motor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08" y="271832"/>
            <a:ext cx="5841168" cy="5841168"/>
          </a:xfrm>
        </p:spPr>
      </p:pic>
    </p:spTree>
    <p:extLst>
      <p:ext uri="{BB962C8B-B14F-4D97-AF65-F5344CB8AC3E}">
        <p14:creationId xmlns:p14="http://schemas.microsoft.com/office/powerpoint/2010/main" val="22650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Transistors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741" y="2464640"/>
            <a:ext cx="9905999" cy="3541714"/>
          </a:xfrm>
        </p:spPr>
        <p:txBody>
          <a:bodyPr>
            <a:normAutofit/>
          </a:bodyPr>
          <a:lstStyle/>
          <a:p>
            <a:r>
              <a:rPr lang="nl-BE" sz="1200" dirty="0"/>
              <a:t>https://learn.adafruit.com/adafruit-arduino-lesson-13-dc-motors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5" y="0"/>
            <a:ext cx="7588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19" y="106326"/>
            <a:ext cx="9468967" cy="6620878"/>
          </a:xfrm>
        </p:spPr>
      </p:pic>
    </p:spTree>
    <p:extLst>
      <p:ext uri="{BB962C8B-B14F-4D97-AF65-F5344CB8AC3E}">
        <p14:creationId xmlns:p14="http://schemas.microsoft.com/office/powerpoint/2010/main" val="9148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IR Led – IR receiver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http://www.righto.com/2009/08/multi-protocol-infrared-remote-library.html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9" y="2986617"/>
            <a:ext cx="6497675" cy="353134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53" y="2986616"/>
            <a:ext cx="3530009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Relais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5" y="1958865"/>
            <a:ext cx="5460317" cy="3174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5" y="134535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424" y="80309"/>
            <a:ext cx="9905998" cy="1478570"/>
          </a:xfrm>
        </p:spPr>
        <p:txBody>
          <a:bodyPr/>
          <a:lstStyle/>
          <a:p>
            <a:r>
              <a:rPr lang="nl-BE" dirty="0" err="1" smtClean="0"/>
              <a:t>Optocouplers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9" y="1171700"/>
            <a:ext cx="7885199" cy="5322509"/>
          </a:xfrm>
        </p:spPr>
      </p:pic>
    </p:spTree>
    <p:extLst>
      <p:ext uri="{BB962C8B-B14F-4D97-AF65-F5344CB8AC3E}">
        <p14:creationId xmlns:p14="http://schemas.microsoft.com/office/powerpoint/2010/main" val="267757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5250</TotalTime>
  <Words>36</Words>
  <Application>Microsoft Office PowerPoint</Application>
  <PresentationFormat>Breedbeeld</PresentationFormat>
  <Paragraphs>12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Workshop electronics &amp; arduino</vt:lpstr>
      <vt:lpstr>Les 3 : grote vermogens en fun fun fun</vt:lpstr>
      <vt:lpstr>Neopixel ring</vt:lpstr>
      <vt:lpstr>DC motor</vt:lpstr>
      <vt:lpstr>Transistors</vt:lpstr>
      <vt:lpstr>PowerPoint-presentatie</vt:lpstr>
      <vt:lpstr>IR Led – IR receiver</vt:lpstr>
      <vt:lpstr>Relais</vt:lpstr>
      <vt:lpstr>Optocouplers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electronics &amp; arduino</dc:title>
  <dc:creator>Tom Verbesselt</dc:creator>
  <cp:lastModifiedBy>Tom Verbesselt</cp:lastModifiedBy>
  <cp:revision>56</cp:revision>
  <dcterms:created xsi:type="dcterms:W3CDTF">2015-01-13T08:14:17Z</dcterms:created>
  <dcterms:modified xsi:type="dcterms:W3CDTF">2015-02-06T22:28:57Z</dcterms:modified>
</cp:coreProperties>
</file>