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60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53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41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27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50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664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61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454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419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84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719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1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00FC-BAB7-403F-A82A-49333E55082D}" type="datetimeFigureOut">
              <a:rPr lang="en-IE" smtClean="0"/>
              <a:t>23/10/2017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8418-BEB2-4314-B788-BD42AA7E5F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78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0677"/>
            <a:ext cx="9144000" cy="7406713"/>
          </a:xfrm>
        </p:spPr>
        <p:txBody>
          <a:bodyPr anchor="t" anchorCtr="0">
            <a:noAutofit/>
          </a:bodyPr>
          <a:lstStyle/>
          <a:p>
            <a:pPr algn="l"/>
            <a:r>
              <a:rPr lang="en-IE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Function Calling Itself	 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1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0677"/>
            <a:ext cx="9144000" cy="7406713"/>
          </a:xfrm>
        </p:spPr>
        <p:txBody>
          <a:bodyPr>
            <a:noAutofit/>
          </a:bodyPr>
          <a:lstStyle/>
          <a:p>
            <a:pPr algn="l"/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class First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static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increment(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n){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return 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(n+1);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static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alculate(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n){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return   1 + </a:t>
            </a:r>
            <a:r>
              <a:rPr lang="en-I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increment(n);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public static void main( String[]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{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n=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Console.readInt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("Enter Value:");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res1=calculate(n);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(“Res= “ +res1);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}	 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0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0677"/>
            <a:ext cx="9144000" cy="7406713"/>
          </a:xfrm>
        </p:spPr>
        <p:txBody>
          <a:bodyPr>
            <a:noAutofit/>
          </a:bodyPr>
          <a:lstStyle/>
          <a:p>
            <a:pPr algn="l"/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class Factorial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static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fact(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n){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res=1;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 for(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=1;i&lt;=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	       res*=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return   res;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public static void main( String[]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{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n=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Console.readInt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("Enter Value:");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res1=fact(n);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("Fact "+ n + "="+res1);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}	 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427" y="3176246"/>
            <a:ext cx="10672689" cy="2387600"/>
          </a:xfrm>
        </p:spPr>
        <p:txBody>
          <a:bodyPr>
            <a:noAutofit/>
          </a:bodyPr>
          <a:lstStyle/>
          <a:p>
            <a:pPr algn="l"/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 (4)  =  4   * 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(0)   =  1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general 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(n)  =  n  *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(n-1)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(0) =  1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Recurstion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Must Have: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Base Value where result well known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e.g. 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(o) = 1              sum[] = 0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A way of reducing large problem towards Base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e.g.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(4) = 4 *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(3)        sum[2,5,4]  = 2 + sum[5,4]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9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0677"/>
            <a:ext cx="9144000" cy="7406713"/>
          </a:xfrm>
        </p:spPr>
        <p:txBody>
          <a:bodyPr>
            <a:noAutofit/>
          </a:bodyPr>
          <a:lstStyle/>
          <a:p>
            <a:pPr algn="l"/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class Factorial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static </a:t>
            </a:r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fact(</a:t>
            </a:r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n){              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 if (n==0) return 1;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else   return  n* fact(n-1);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public static void main( String[] </a:t>
            </a:r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{ 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n=</a:t>
            </a:r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Console.readInt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("Enter Value:");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res1=fact(n);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E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("Fact "+ n + "="+res1);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6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923" y="1825748"/>
            <a:ext cx="10672689" cy="2387600"/>
          </a:xfrm>
        </p:spPr>
        <p:txBody>
          <a:bodyPr>
            <a:noAutofit/>
          </a:bodyPr>
          <a:lstStyle/>
          <a:p>
            <a:pPr algn="l"/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 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(4)   returns   4 *  </a:t>
            </a:r>
            <a:r>
              <a:rPr lang="en-IE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b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returns   3 * </a:t>
            </a:r>
            <a:r>
              <a:rPr lang="en-IE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b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-&gt; 2*</a:t>
            </a:r>
            <a:r>
              <a:rPr lang="en-IE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b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-&gt; 1 * </a:t>
            </a:r>
            <a:r>
              <a:rPr lang="en-IE" sz="28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</a:t>
            </a:r>
            <a: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b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-&gt; 1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7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0677"/>
            <a:ext cx="9144000" cy="7406713"/>
          </a:xfrm>
        </p:spPr>
        <p:txBody>
          <a:bodyPr>
            <a:noAutofit/>
          </a:bodyPr>
          <a:lstStyle/>
          <a:p>
            <a:pPr algn="l"/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class Factorial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static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fact(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n){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 if (n==0) return 1;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else   return  n* fact(n-1);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public static void main( String[]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{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n=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Console.readInt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("Enter Value:");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res1=fact(n);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("Fact "+ n + "="+res1);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}	 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0677"/>
            <a:ext cx="9144000" cy="7406713"/>
          </a:xfrm>
        </p:spPr>
        <p:txBody>
          <a:bodyPr anchor="t" anchorCtr="0">
            <a:noAutofit/>
          </a:bodyPr>
          <a:lstStyle/>
          <a:p>
            <a:pPr algn="l"/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public class ArrayList1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static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sum(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list){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if (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list.size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()==0) return 0;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else{    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first= (Integer)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list.get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           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list.remove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            return first+ sum(list);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 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	   }	 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7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0677"/>
            <a:ext cx="12192000" cy="7406713"/>
          </a:xfrm>
        </p:spPr>
        <p:txBody>
          <a:bodyPr anchor="t" anchorCtr="0">
            <a:noAutofit/>
          </a:bodyPr>
          <a:lstStyle/>
          <a:p>
            <a:pPr algn="l"/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void main( String[]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{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&lt;Integer&gt; list = new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Collections.addAll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(list , 4,5,3,2,3,1,3);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res1=sum(new 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(list));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("Sum of all elements in list="+res1);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} 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		                      </a:t>
            </a:r>
            <a:b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Recursion  A Function Calling Itself                                                    </vt:lpstr>
      <vt:lpstr> public class First   {        static int    increment(int n){                                            return   return (n+1);       }        static int calculate(int n){                                            return   1 + increment(n);     }      public static void main( String[] args )      {    int n=Console.readInt("Enter Value:");   int res1=calculate(n);  System.out.println(“Res= “ +res1);     }   }                                                    </vt:lpstr>
      <vt:lpstr> public class Factorial   {        static int fact(int n){                          int res=1;            for(int i=1;i&lt;=n;i++){              res*= i;            }           return   res;     }      public static void main( String[] args )      {    int n=Console.readInt("Enter Value:");   int res1=fact(n);  System.out.println("Fact "+ n + "="+res1);     }   }                                                    </vt:lpstr>
      <vt:lpstr>Fact (4)  =  4   *   Fac (3) Fac (0)   =  1  In general   Fac(n)  =  n  *  Fac(n-1)                    Fac (0) =  1  For Recurstion Must Have: 1. A Base Value where result well known       e.g.   Fac(o) = 1              sum[] = 0  2. A way of reducing large problem towards Base    e.g.  Fac(4) = 4 * Fac(3)        sum[2,5,4]  = 2 + sum[5,4]</vt:lpstr>
      <vt:lpstr> public class Factorial   {        static int fact(int n){                          if (n==0) return 1;                 else   return  n* fact(n-1);     }      public static void main( String[] args )      {    int n=Console.readInt("Enter Value:");   int res1=fact(n);  System.out.println("Fact "+ n + "="+res1);     }   }                                                    </vt:lpstr>
      <vt:lpstr>  So   Fac   (4)   returns   4 *  Fac(3)                                               returns   3 * Fac(2)                                                                   -&gt; 2*Fac(1)                                                                           -&gt; 1 * Fac(0)                                                                                     -&gt; 1</vt:lpstr>
      <vt:lpstr> public class Factorial   {        static int fact(int n){                          if (n==0) return 1;                 else   return  n* fact(n-1);     }      public static void main( String[] args )      {    int n=Console.readInt("Enter Value:");   int res1=fact(n);  System.out.println("Fact "+ n + "="+res1);     }   }                                                    </vt:lpstr>
      <vt:lpstr> import java.util.*;     public class ArrayList1   {      static int sum(ArrayList list){                      if (list.size()==0) return 0;         else{      int first= (Integer)list.get(0);                       list.remove(0);                       return first+ sum(list);              }                  }                                                    </vt:lpstr>
      <vt:lpstr>public static void main( String[] args )      {    ArrayList&lt;Integer&gt; list = new ArrayList();   Collections.addAll(list , 4,5,3,2,3,1,3);   int res1=sum(new ArrayList(list));   System.out.println("Sum of all elements in list="+res1);     }   }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class Factorial   {        static int fact(int n){                          int res=1;            for(int i=1;i&lt;=n;i++){              res*= i;            }           return   res;     }      public static void main( String[] args )      {    int n=Console.readInt("Enter Value:");   int res1=fact(n);  System.out.println("Fact "+ n + "="+res1);     }   }</dc:title>
  <dc:creator>Declan Byrne</dc:creator>
  <cp:lastModifiedBy>Declan Byrne</cp:lastModifiedBy>
  <cp:revision>5</cp:revision>
  <dcterms:created xsi:type="dcterms:W3CDTF">2015-01-06T16:30:50Z</dcterms:created>
  <dcterms:modified xsi:type="dcterms:W3CDTF">2017-10-23T13:51:12Z</dcterms:modified>
</cp:coreProperties>
</file>