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91" r:id="rId2"/>
    <p:sldId id="256" r:id="rId3"/>
    <p:sldId id="282" r:id="rId4"/>
    <p:sldId id="257" r:id="rId5"/>
    <p:sldId id="258" r:id="rId6"/>
    <p:sldId id="283" r:id="rId7"/>
    <p:sldId id="259" r:id="rId8"/>
    <p:sldId id="260" r:id="rId9"/>
    <p:sldId id="261" r:id="rId10"/>
    <p:sldId id="288" r:id="rId11"/>
    <p:sldId id="289" r:id="rId12"/>
    <p:sldId id="262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63" r:id="rId21"/>
    <p:sldId id="275" r:id="rId22"/>
    <p:sldId id="276" r:id="rId23"/>
    <p:sldId id="277" r:id="rId24"/>
    <p:sldId id="278" r:id="rId25"/>
    <p:sldId id="285" r:id="rId26"/>
    <p:sldId id="279" r:id="rId27"/>
    <p:sldId id="280" r:id="rId28"/>
    <p:sldId id="281" r:id="rId29"/>
    <p:sldId id="265" r:id="rId30"/>
    <p:sldId id="286" r:id="rId31"/>
    <p:sldId id="290" r:id="rId32"/>
    <p:sldId id="287" r:id="rId33"/>
    <p:sldId id="26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969CE2-782D-45EF-B624-80F04E148900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F3B83B-47DD-4716-A689-D1EE99874CC8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/>
            <a:t>1</a:t>
          </a:r>
        </a:p>
      </dgm:t>
    </dgm:pt>
    <dgm:pt modelId="{DBD2614B-54FB-453E-9871-E3CEEA3C6F8A}" type="parTrans" cxnId="{9B0A6E80-1AAE-40AF-9644-8D53911183DF}">
      <dgm:prSet/>
      <dgm:spPr/>
      <dgm:t>
        <a:bodyPr/>
        <a:lstStyle/>
        <a:p>
          <a:endParaRPr lang="en-US"/>
        </a:p>
      </dgm:t>
    </dgm:pt>
    <dgm:pt modelId="{59A6378D-26A4-4982-97F3-E859686023F8}" type="sibTrans" cxnId="{9B0A6E80-1AAE-40AF-9644-8D53911183DF}">
      <dgm:prSet/>
      <dgm:spPr/>
      <dgm:t>
        <a:bodyPr/>
        <a:lstStyle/>
        <a:p>
          <a:endParaRPr lang="en-US"/>
        </a:p>
      </dgm:t>
    </dgm:pt>
    <dgm:pt modelId="{8E2914A8-9922-43CB-82FB-DEC04777C5C0}">
      <dgm:prSet phldrT="[Text]"/>
      <dgm:spPr/>
      <dgm:t>
        <a:bodyPr/>
        <a:lstStyle/>
        <a:p>
          <a:r>
            <a:rPr lang="en-US" dirty="0" err="1"/>
            <a:t>Giới</a:t>
          </a:r>
          <a:r>
            <a:rPr lang="en-US" dirty="0"/>
            <a:t> </a:t>
          </a:r>
          <a:r>
            <a:rPr lang="en-US" dirty="0" err="1"/>
            <a:t>thiệu</a:t>
          </a:r>
          <a:endParaRPr lang="en-US" dirty="0"/>
        </a:p>
      </dgm:t>
    </dgm:pt>
    <dgm:pt modelId="{B6F7F845-57F0-4347-A457-7E5A39128869}" type="parTrans" cxnId="{F30472B6-E71D-4FF2-A34D-77B7BEC379DE}">
      <dgm:prSet/>
      <dgm:spPr/>
      <dgm:t>
        <a:bodyPr/>
        <a:lstStyle/>
        <a:p>
          <a:endParaRPr lang="en-US"/>
        </a:p>
      </dgm:t>
    </dgm:pt>
    <dgm:pt modelId="{7D8B54E8-C2E0-4CD7-9376-82961D47FE31}" type="sibTrans" cxnId="{F30472B6-E71D-4FF2-A34D-77B7BEC379DE}">
      <dgm:prSet/>
      <dgm:spPr/>
      <dgm:t>
        <a:bodyPr/>
        <a:lstStyle/>
        <a:p>
          <a:endParaRPr lang="en-US"/>
        </a:p>
      </dgm:t>
    </dgm:pt>
    <dgm:pt modelId="{5B455B53-D93E-47A0-8414-BBE92B2A4C75}">
      <dgm:prSet phldrT="[Text]"/>
      <dgm:spPr>
        <a:solidFill>
          <a:schemeClr val="bg1">
            <a:lumMod val="95000"/>
            <a:lumOff val="5000"/>
          </a:schemeClr>
        </a:solidFill>
      </dgm:spPr>
      <dgm:t>
        <a:bodyPr/>
        <a:lstStyle/>
        <a:p>
          <a:r>
            <a:rPr lang="en-US" dirty="0"/>
            <a:t>2</a:t>
          </a:r>
        </a:p>
      </dgm:t>
    </dgm:pt>
    <dgm:pt modelId="{8EBE6BC3-3E34-4C26-9031-93931BB98F56}" type="parTrans" cxnId="{0935D353-B307-44C1-B6A8-65B2CA9AE86F}">
      <dgm:prSet/>
      <dgm:spPr/>
      <dgm:t>
        <a:bodyPr/>
        <a:lstStyle/>
        <a:p>
          <a:endParaRPr lang="en-US"/>
        </a:p>
      </dgm:t>
    </dgm:pt>
    <dgm:pt modelId="{7BF3255E-E4FF-4F72-B4ED-8C36F7A91A45}" type="sibTrans" cxnId="{0935D353-B307-44C1-B6A8-65B2CA9AE86F}">
      <dgm:prSet/>
      <dgm:spPr/>
      <dgm:t>
        <a:bodyPr/>
        <a:lstStyle/>
        <a:p>
          <a:endParaRPr lang="en-US"/>
        </a:p>
      </dgm:t>
    </dgm:pt>
    <dgm:pt modelId="{D5868584-5B89-4404-A9C0-95A1E86F9A00}">
      <dgm:prSet phldrT="[Text]"/>
      <dgm:spPr/>
      <dgm:t>
        <a:bodyPr/>
        <a:lstStyle/>
        <a:p>
          <a:r>
            <a:rPr lang="en-US" dirty="0" err="1"/>
            <a:t>Tính</a:t>
          </a:r>
          <a:r>
            <a:rPr lang="en-US" dirty="0"/>
            <a:t> </a:t>
          </a:r>
          <a:r>
            <a:rPr lang="en-US" dirty="0" err="1"/>
            <a:t>năng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lợi</a:t>
          </a:r>
          <a:r>
            <a:rPr lang="en-US" dirty="0"/>
            <a:t> </a:t>
          </a:r>
          <a:r>
            <a:rPr lang="en-US" dirty="0" err="1"/>
            <a:t>ích</a:t>
          </a:r>
          <a:endParaRPr lang="en-US" dirty="0"/>
        </a:p>
      </dgm:t>
    </dgm:pt>
    <dgm:pt modelId="{64D66479-44DD-49AB-9B24-9A1122FE2275}" type="parTrans" cxnId="{C5267B74-6CED-452E-A3AC-6D48C3537FE1}">
      <dgm:prSet/>
      <dgm:spPr/>
      <dgm:t>
        <a:bodyPr/>
        <a:lstStyle/>
        <a:p>
          <a:endParaRPr lang="en-US"/>
        </a:p>
      </dgm:t>
    </dgm:pt>
    <dgm:pt modelId="{86B550F5-8928-46B5-941E-C90C2AA7F56F}" type="sibTrans" cxnId="{C5267B74-6CED-452E-A3AC-6D48C3537FE1}">
      <dgm:prSet/>
      <dgm:spPr/>
      <dgm:t>
        <a:bodyPr/>
        <a:lstStyle/>
        <a:p>
          <a:endParaRPr lang="en-US"/>
        </a:p>
      </dgm:t>
    </dgm:pt>
    <dgm:pt modelId="{2D655904-2C9D-42CF-976B-7F8DF649A4ED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/>
            <a:t>3</a:t>
          </a:r>
        </a:p>
      </dgm:t>
    </dgm:pt>
    <dgm:pt modelId="{140E78D5-0163-4E8C-A9FA-70D92E9CD8CA}" type="parTrans" cxnId="{174D306F-5B92-47E5-B83B-C306A48D6710}">
      <dgm:prSet/>
      <dgm:spPr/>
      <dgm:t>
        <a:bodyPr/>
        <a:lstStyle/>
        <a:p>
          <a:endParaRPr lang="en-US"/>
        </a:p>
      </dgm:t>
    </dgm:pt>
    <dgm:pt modelId="{013FC125-D164-43C5-BA38-222F6C337D87}" type="sibTrans" cxnId="{174D306F-5B92-47E5-B83B-C306A48D6710}">
      <dgm:prSet/>
      <dgm:spPr/>
      <dgm:t>
        <a:bodyPr/>
        <a:lstStyle/>
        <a:p>
          <a:endParaRPr lang="en-US"/>
        </a:p>
      </dgm:t>
    </dgm:pt>
    <dgm:pt modelId="{1CE3C476-7CAF-487A-8B1F-85319BA88330}">
      <dgm:prSet phldrT="[Text]"/>
      <dgm:spPr/>
      <dgm:t>
        <a:bodyPr/>
        <a:lstStyle/>
        <a:p>
          <a:r>
            <a:rPr lang="en-US" dirty="0"/>
            <a:t>Demo </a:t>
          </a:r>
          <a:r>
            <a:rPr lang="en-US" dirty="0" err="1"/>
            <a:t>chương</a:t>
          </a:r>
          <a:r>
            <a:rPr lang="en-US" dirty="0"/>
            <a:t> </a:t>
          </a:r>
          <a:r>
            <a:rPr lang="en-US" dirty="0" err="1"/>
            <a:t>trình</a:t>
          </a:r>
          <a:endParaRPr lang="en-US" dirty="0"/>
        </a:p>
      </dgm:t>
    </dgm:pt>
    <dgm:pt modelId="{6143A72A-8142-4F06-AC6A-3DBF99873DC4}" type="parTrans" cxnId="{4C47CBB2-689C-4B8A-B026-90078D7337F9}">
      <dgm:prSet/>
      <dgm:spPr/>
      <dgm:t>
        <a:bodyPr/>
        <a:lstStyle/>
        <a:p>
          <a:endParaRPr lang="en-US"/>
        </a:p>
      </dgm:t>
    </dgm:pt>
    <dgm:pt modelId="{1C64296C-C9D5-45EF-AE69-0183E6910BD2}" type="sibTrans" cxnId="{4C47CBB2-689C-4B8A-B026-90078D7337F9}">
      <dgm:prSet/>
      <dgm:spPr/>
      <dgm:t>
        <a:bodyPr/>
        <a:lstStyle/>
        <a:p>
          <a:endParaRPr lang="en-US"/>
        </a:p>
      </dgm:t>
    </dgm:pt>
    <dgm:pt modelId="{AA4D3F45-9ADB-4E40-A921-390535B95F97}" type="pres">
      <dgm:prSet presAssocID="{8F969CE2-782D-45EF-B624-80F04E14890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0EF0C54D-5E32-4887-962D-8610F083ADA5}" type="pres">
      <dgm:prSet presAssocID="{9DF3B83B-47DD-4716-A689-D1EE99874CC8}" presName="composite" presStyleCnt="0"/>
      <dgm:spPr/>
    </dgm:pt>
    <dgm:pt modelId="{F301658F-CD19-4789-88A4-8EFB0632E5DE}" type="pres">
      <dgm:prSet presAssocID="{9DF3B83B-47DD-4716-A689-D1EE99874CC8}" presName="First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313E9F7-A916-47D9-9522-842025DCCBC4}" type="pres">
      <dgm:prSet presAssocID="{9DF3B83B-47DD-4716-A689-D1EE99874CC8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F334F3A1-5AA7-47FD-9697-4C935FF11B25}" type="pres">
      <dgm:prSet presAssocID="{9DF3B83B-47DD-4716-A689-D1EE99874CC8}" presName="Accent" presStyleLbl="parChTrans1D1" presStyleIdx="0" presStyleCnt="3"/>
      <dgm:spPr/>
    </dgm:pt>
    <dgm:pt modelId="{9FB83D84-62AE-4A26-89A8-EC216E83AEA2}" type="pres">
      <dgm:prSet presAssocID="{59A6378D-26A4-4982-97F3-E859686023F8}" presName="sibTrans" presStyleCnt="0"/>
      <dgm:spPr/>
    </dgm:pt>
    <dgm:pt modelId="{8ED1000D-3EF5-49F7-9061-C6E3F2E92EBC}" type="pres">
      <dgm:prSet presAssocID="{5B455B53-D93E-47A0-8414-BBE92B2A4C75}" presName="composite" presStyleCnt="0"/>
      <dgm:spPr/>
    </dgm:pt>
    <dgm:pt modelId="{D8B618B3-9DD5-4F0F-8EA1-4D931FEEF64B}" type="pres">
      <dgm:prSet presAssocID="{5B455B53-D93E-47A0-8414-BBE92B2A4C75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02F0361-5A62-4C78-A76D-D8127CAC3C72}" type="pres">
      <dgm:prSet presAssocID="{5B455B53-D93E-47A0-8414-BBE92B2A4C75}" presName="Parent" presStyleLbl="alignNode1" presStyleIdx="1" presStyleCnt="3" custLinFactNeighborX="-3889">
        <dgm:presLayoutVars>
          <dgm:chMax val="3"/>
          <dgm:chPref val="3"/>
          <dgm:bulletEnabled val="1"/>
        </dgm:presLayoutVars>
      </dgm:prSet>
      <dgm:spPr/>
    </dgm:pt>
    <dgm:pt modelId="{6E52295A-6D12-4A43-ADAD-DDE05692F1C5}" type="pres">
      <dgm:prSet presAssocID="{5B455B53-D93E-47A0-8414-BBE92B2A4C75}" presName="Accent" presStyleLbl="parChTrans1D1" presStyleIdx="1" presStyleCnt="3"/>
      <dgm:spPr/>
    </dgm:pt>
    <dgm:pt modelId="{BD23A55D-3495-4106-9E81-331FD8850B9B}" type="pres">
      <dgm:prSet presAssocID="{7BF3255E-E4FF-4F72-B4ED-8C36F7A91A45}" presName="sibTrans" presStyleCnt="0"/>
      <dgm:spPr/>
    </dgm:pt>
    <dgm:pt modelId="{15F5179C-C0C5-4B1A-83ED-23E16DDF9572}" type="pres">
      <dgm:prSet presAssocID="{2D655904-2C9D-42CF-976B-7F8DF649A4ED}" presName="composite" presStyleCnt="0"/>
      <dgm:spPr/>
    </dgm:pt>
    <dgm:pt modelId="{1AACC9F7-CE69-4237-9837-797103AFE014}" type="pres">
      <dgm:prSet presAssocID="{2D655904-2C9D-42CF-976B-7F8DF649A4ED}" presName="FirstChild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899EE341-7374-42A1-8627-EB94680E877A}" type="pres">
      <dgm:prSet presAssocID="{2D655904-2C9D-42CF-976B-7F8DF649A4ED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A5A99CAB-0EF9-4AF8-8F33-6083129B324E}" type="pres">
      <dgm:prSet presAssocID="{2D655904-2C9D-42CF-976B-7F8DF649A4ED}" presName="Accent" presStyleLbl="parChTrans1D1" presStyleIdx="2" presStyleCnt="3"/>
      <dgm:spPr/>
    </dgm:pt>
  </dgm:ptLst>
  <dgm:cxnLst>
    <dgm:cxn modelId="{41A3BE02-B7F1-4B85-85AA-B1116534DB51}" type="presOf" srcId="{1CE3C476-7CAF-487A-8B1F-85319BA88330}" destId="{1AACC9F7-CE69-4237-9837-797103AFE014}" srcOrd="0" destOrd="0" presId="urn:microsoft.com/office/officeart/2011/layout/TabList"/>
    <dgm:cxn modelId="{E45DA008-BC2E-4919-A4CB-F55090E4FBCE}" type="presOf" srcId="{D5868584-5B89-4404-A9C0-95A1E86F9A00}" destId="{D8B618B3-9DD5-4F0F-8EA1-4D931FEEF64B}" srcOrd="0" destOrd="0" presId="urn:microsoft.com/office/officeart/2011/layout/TabList"/>
    <dgm:cxn modelId="{2912703C-DDE9-479F-8037-ADCCC89BD5E6}" type="presOf" srcId="{5B455B53-D93E-47A0-8414-BBE92B2A4C75}" destId="{102F0361-5A62-4C78-A76D-D8127CAC3C72}" srcOrd="0" destOrd="0" presId="urn:microsoft.com/office/officeart/2011/layout/TabList"/>
    <dgm:cxn modelId="{174D306F-5B92-47E5-B83B-C306A48D6710}" srcId="{8F969CE2-782D-45EF-B624-80F04E148900}" destId="{2D655904-2C9D-42CF-976B-7F8DF649A4ED}" srcOrd="2" destOrd="0" parTransId="{140E78D5-0163-4E8C-A9FA-70D92E9CD8CA}" sibTransId="{013FC125-D164-43C5-BA38-222F6C337D87}"/>
    <dgm:cxn modelId="{0935D353-B307-44C1-B6A8-65B2CA9AE86F}" srcId="{8F969CE2-782D-45EF-B624-80F04E148900}" destId="{5B455B53-D93E-47A0-8414-BBE92B2A4C75}" srcOrd="1" destOrd="0" parTransId="{8EBE6BC3-3E34-4C26-9031-93931BB98F56}" sibTransId="{7BF3255E-E4FF-4F72-B4ED-8C36F7A91A45}"/>
    <dgm:cxn modelId="{C5267B74-6CED-452E-A3AC-6D48C3537FE1}" srcId="{5B455B53-D93E-47A0-8414-BBE92B2A4C75}" destId="{D5868584-5B89-4404-A9C0-95A1E86F9A00}" srcOrd="0" destOrd="0" parTransId="{64D66479-44DD-49AB-9B24-9A1122FE2275}" sibTransId="{86B550F5-8928-46B5-941E-C90C2AA7F56F}"/>
    <dgm:cxn modelId="{9B0A6E80-1AAE-40AF-9644-8D53911183DF}" srcId="{8F969CE2-782D-45EF-B624-80F04E148900}" destId="{9DF3B83B-47DD-4716-A689-D1EE99874CC8}" srcOrd="0" destOrd="0" parTransId="{DBD2614B-54FB-453E-9871-E3CEEA3C6F8A}" sibTransId="{59A6378D-26A4-4982-97F3-E859686023F8}"/>
    <dgm:cxn modelId="{4C47CBB2-689C-4B8A-B026-90078D7337F9}" srcId="{2D655904-2C9D-42CF-976B-7F8DF649A4ED}" destId="{1CE3C476-7CAF-487A-8B1F-85319BA88330}" srcOrd="0" destOrd="0" parTransId="{6143A72A-8142-4F06-AC6A-3DBF99873DC4}" sibTransId="{1C64296C-C9D5-45EF-AE69-0183E6910BD2}"/>
    <dgm:cxn modelId="{F30472B6-E71D-4FF2-A34D-77B7BEC379DE}" srcId="{9DF3B83B-47DD-4716-A689-D1EE99874CC8}" destId="{8E2914A8-9922-43CB-82FB-DEC04777C5C0}" srcOrd="0" destOrd="0" parTransId="{B6F7F845-57F0-4347-A457-7E5A39128869}" sibTransId="{7D8B54E8-C2E0-4CD7-9376-82961D47FE31}"/>
    <dgm:cxn modelId="{BBA227BB-A263-4388-BBC2-DA4CFF5046A2}" type="presOf" srcId="{9DF3B83B-47DD-4716-A689-D1EE99874CC8}" destId="{0313E9F7-A916-47D9-9522-842025DCCBC4}" srcOrd="0" destOrd="0" presId="urn:microsoft.com/office/officeart/2011/layout/TabList"/>
    <dgm:cxn modelId="{59F3D9CA-6FF5-4019-83C6-590709EA5CF7}" type="presOf" srcId="{2D655904-2C9D-42CF-976B-7F8DF649A4ED}" destId="{899EE341-7374-42A1-8627-EB94680E877A}" srcOrd="0" destOrd="0" presId="urn:microsoft.com/office/officeart/2011/layout/TabList"/>
    <dgm:cxn modelId="{5954A2D9-C939-4074-8B04-7E8A2B8AA750}" type="presOf" srcId="{8F969CE2-782D-45EF-B624-80F04E148900}" destId="{AA4D3F45-9ADB-4E40-A921-390535B95F97}" srcOrd="0" destOrd="0" presId="urn:microsoft.com/office/officeart/2011/layout/TabList"/>
    <dgm:cxn modelId="{8362F5EF-995E-4E39-9082-966B29CAF51C}" type="presOf" srcId="{8E2914A8-9922-43CB-82FB-DEC04777C5C0}" destId="{F301658F-CD19-4789-88A4-8EFB0632E5DE}" srcOrd="0" destOrd="0" presId="urn:microsoft.com/office/officeart/2011/layout/TabList"/>
    <dgm:cxn modelId="{F09BE58E-B274-471C-AEF7-7251714DC91F}" type="presParOf" srcId="{AA4D3F45-9ADB-4E40-A921-390535B95F97}" destId="{0EF0C54D-5E32-4887-962D-8610F083ADA5}" srcOrd="0" destOrd="0" presId="urn:microsoft.com/office/officeart/2011/layout/TabList"/>
    <dgm:cxn modelId="{51EA37CF-CBBF-46AF-93B8-3E487639AB8C}" type="presParOf" srcId="{0EF0C54D-5E32-4887-962D-8610F083ADA5}" destId="{F301658F-CD19-4789-88A4-8EFB0632E5DE}" srcOrd="0" destOrd="0" presId="urn:microsoft.com/office/officeart/2011/layout/TabList"/>
    <dgm:cxn modelId="{BFB2496A-420C-4E98-AE41-E5A73E77764E}" type="presParOf" srcId="{0EF0C54D-5E32-4887-962D-8610F083ADA5}" destId="{0313E9F7-A916-47D9-9522-842025DCCBC4}" srcOrd="1" destOrd="0" presId="urn:microsoft.com/office/officeart/2011/layout/TabList"/>
    <dgm:cxn modelId="{6D54ADB1-A1EE-4F93-91EE-1F6A2A3AFB0D}" type="presParOf" srcId="{0EF0C54D-5E32-4887-962D-8610F083ADA5}" destId="{F334F3A1-5AA7-47FD-9697-4C935FF11B25}" srcOrd="2" destOrd="0" presId="urn:microsoft.com/office/officeart/2011/layout/TabList"/>
    <dgm:cxn modelId="{5228DA7A-B21B-4349-9752-D98B72C78F0C}" type="presParOf" srcId="{AA4D3F45-9ADB-4E40-A921-390535B95F97}" destId="{9FB83D84-62AE-4A26-89A8-EC216E83AEA2}" srcOrd="1" destOrd="0" presId="urn:microsoft.com/office/officeart/2011/layout/TabList"/>
    <dgm:cxn modelId="{B8A2FFE8-002C-472C-94AE-3411F840343C}" type="presParOf" srcId="{AA4D3F45-9ADB-4E40-A921-390535B95F97}" destId="{8ED1000D-3EF5-49F7-9061-C6E3F2E92EBC}" srcOrd="2" destOrd="0" presId="urn:microsoft.com/office/officeart/2011/layout/TabList"/>
    <dgm:cxn modelId="{FE132D0C-D77C-4F92-8EE7-0465D3D7F7F8}" type="presParOf" srcId="{8ED1000D-3EF5-49F7-9061-C6E3F2E92EBC}" destId="{D8B618B3-9DD5-4F0F-8EA1-4D931FEEF64B}" srcOrd="0" destOrd="0" presId="urn:microsoft.com/office/officeart/2011/layout/TabList"/>
    <dgm:cxn modelId="{C591D9F8-216F-4990-BF17-EDFF7EEB5553}" type="presParOf" srcId="{8ED1000D-3EF5-49F7-9061-C6E3F2E92EBC}" destId="{102F0361-5A62-4C78-A76D-D8127CAC3C72}" srcOrd="1" destOrd="0" presId="urn:microsoft.com/office/officeart/2011/layout/TabList"/>
    <dgm:cxn modelId="{A4118E69-2117-4F54-AD8D-BC36A5781105}" type="presParOf" srcId="{8ED1000D-3EF5-49F7-9061-C6E3F2E92EBC}" destId="{6E52295A-6D12-4A43-ADAD-DDE05692F1C5}" srcOrd="2" destOrd="0" presId="urn:microsoft.com/office/officeart/2011/layout/TabList"/>
    <dgm:cxn modelId="{C9251D17-960D-4D05-A7F5-33B4AC4CD20A}" type="presParOf" srcId="{AA4D3F45-9ADB-4E40-A921-390535B95F97}" destId="{BD23A55D-3495-4106-9E81-331FD8850B9B}" srcOrd="3" destOrd="0" presId="urn:microsoft.com/office/officeart/2011/layout/TabList"/>
    <dgm:cxn modelId="{0BF00178-7690-488E-A0AE-3326AF332EEF}" type="presParOf" srcId="{AA4D3F45-9ADB-4E40-A921-390535B95F97}" destId="{15F5179C-C0C5-4B1A-83ED-23E16DDF9572}" srcOrd="4" destOrd="0" presId="urn:microsoft.com/office/officeart/2011/layout/TabList"/>
    <dgm:cxn modelId="{1772E909-1279-466A-B7DD-B7437B20AEE8}" type="presParOf" srcId="{15F5179C-C0C5-4B1A-83ED-23E16DDF9572}" destId="{1AACC9F7-CE69-4237-9837-797103AFE014}" srcOrd="0" destOrd="0" presId="urn:microsoft.com/office/officeart/2011/layout/TabList"/>
    <dgm:cxn modelId="{944A83DD-D2BA-4DE7-B830-F232870FD1CF}" type="presParOf" srcId="{15F5179C-C0C5-4B1A-83ED-23E16DDF9572}" destId="{899EE341-7374-42A1-8627-EB94680E877A}" srcOrd="1" destOrd="0" presId="urn:microsoft.com/office/officeart/2011/layout/TabList"/>
    <dgm:cxn modelId="{9999F342-04CA-467E-B76A-FC8BA026D9D2}" type="presParOf" srcId="{15F5179C-C0C5-4B1A-83ED-23E16DDF9572}" destId="{A5A99CAB-0EF9-4AF8-8F33-6083129B324E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E09317-3A62-4D9B-98FE-B48D9A47B057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95DBF112-DD95-4CE2-BEA1-6ACD64A5DDF1}">
      <dgm:prSet phldrT="[Text]"/>
      <dgm:spPr/>
      <dgm:t>
        <a:bodyPr/>
        <a:lstStyle/>
        <a:p>
          <a:r>
            <a:rPr lang="en-US" dirty="0" err="1"/>
            <a:t>Nhập</a:t>
          </a:r>
          <a:r>
            <a:rPr lang="en-US" dirty="0"/>
            <a:t> </a:t>
          </a:r>
          <a:r>
            <a:rPr lang="en-US" dirty="0" err="1"/>
            <a:t>tên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mật</a:t>
          </a:r>
          <a:r>
            <a:rPr lang="en-US" dirty="0"/>
            <a:t> </a:t>
          </a:r>
          <a:r>
            <a:rPr lang="en-US" dirty="0" err="1"/>
            <a:t>khẩu</a:t>
          </a:r>
          <a:r>
            <a:rPr lang="en-US" dirty="0"/>
            <a:t>.</a:t>
          </a:r>
        </a:p>
      </dgm:t>
    </dgm:pt>
    <dgm:pt modelId="{FF76040C-59C7-40AD-9575-8CE6EE3EC3F3}" type="parTrans" cxnId="{A7C02B2E-46EE-41C2-A9CD-4DDD9A69637E}">
      <dgm:prSet/>
      <dgm:spPr/>
      <dgm:t>
        <a:bodyPr/>
        <a:lstStyle/>
        <a:p>
          <a:endParaRPr lang="en-US"/>
        </a:p>
      </dgm:t>
    </dgm:pt>
    <dgm:pt modelId="{70DF553E-1C02-41A1-A3CC-C8AC834A209E}" type="sibTrans" cxnId="{A7C02B2E-46EE-41C2-A9CD-4DDD9A69637E}">
      <dgm:prSet/>
      <dgm:spPr/>
      <dgm:t>
        <a:bodyPr/>
        <a:lstStyle/>
        <a:p>
          <a:endParaRPr lang="en-US"/>
        </a:p>
      </dgm:t>
    </dgm:pt>
    <dgm:pt modelId="{9C9B186A-1137-40EE-B6A8-D40090EDF1E1}">
      <dgm:prSet phldrT="[Text]"/>
      <dgm:spPr/>
      <dgm:t>
        <a:bodyPr/>
        <a:lstStyle/>
        <a:p>
          <a:r>
            <a:rPr lang="en-US" dirty="0" err="1"/>
            <a:t>CLick</a:t>
          </a:r>
          <a:r>
            <a:rPr lang="en-US" dirty="0"/>
            <a:t> </a:t>
          </a:r>
          <a:r>
            <a:rPr lang="en-US" dirty="0" err="1"/>
            <a:t>đăng</a:t>
          </a:r>
          <a:r>
            <a:rPr lang="en-US" dirty="0"/>
            <a:t> </a:t>
          </a:r>
          <a:r>
            <a:rPr lang="en-US" dirty="0" err="1"/>
            <a:t>nhập</a:t>
          </a:r>
          <a:r>
            <a:rPr lang="en-US" dirty="0"/>
            <a:t> </a:t>
          </a:r>
          <a:r>
            <a:rPr lang="en-US" dirty="0" err="1"/>
            <a:t>để</a:t>
          </a:r>
          <a:r>
            <a:rPr lang="en-US" dirty="0"/>
            <a:t> </a:t>
          </a:r>
          <a:r>
            <a:rPr lang="en-US" dirty="0" err="1"/>
            <a:t>vào</a:t>
          </a:r>
          <a:r>
            <a:rPr lang="en-US" dirty="0"/>
            <a:t> </a:t>
          </a:r>
          <a:r>
            <a:rPr lang="en-US" dirty="0" err="1"/>
            <a:t>giao</a:t>
          </a:r>
          <a:r>
            <a:rPr lang="en-US" dirty="0"/>
            <a:t> </a:t>
          </a:r>
          <a:r>
            <a:rPr lang="en-US" dirty="0" err="1"/>
            <a:t>diện</a:t>
          </a:r>
          <a:r>
            <a:rPr lang="en-US" dirty="0"/>
            <a:t> </a:t>
          </a:r>
          <a:r>
            <a:rPr lang="en-US" dirty="0" err="1"/>
            <a:t>chính</a:t>
          </a:r>
          <a:r>
            <a:rPr lang="en-US" dirty="0"/>
            <a:t>.</a:t>
          </a:r>
        </a:p>
      </dgm:t>
    </dgm:pt>
    <dgm:pt modelId="{9D7B469E-F76F-4304-B6D2-1F95AFCF83D6}" type="parTrans" cxnId="{DD26F7D3-7E41-4A00-8274-4718854282AF}">
      <dgm:prSet/>
      <dgm:spPr/>
      <dgm:t>
        <a:bodyPr/>
        <a:lstStyle/>
        <a:p>
          <a:endParaRPr lang="en-US"/>
        </a:p>
      </dgm:t>
    </dgm:pt>
    <dgm:pt modelId="{8D0813B4-8FA3-475A-92D8-87F646F5F87C}" type="sibTrans" cxnId="{DD26F7D3-7E41-4A00-8274-4718854282AF}">
      <dgm:prSet/>
      <dgm:spPr/>
      <dgm:t>
        <a:bodyPr/>
        <a:lstStyle/>
        <a:p>
          <a:endParaRPr lang="en-US"/>
        </a:p>
      </dgm:t>
    </dgm:pt>
    <dgm:pt modelId="{610EAA23-5340-439D-A68A-B48F88A0D151}">
      <dgm:prSet phldrT="[Text]"/>
      <dgm:spPr/>
      <dgm:t>
        <a:bodyPr/>
        <a:lstStyle/>
        <a:p>
          <a:r>
            <a:rPr lang="en-US" dirty="0"/>
            <a:t>Click </a:t>
          </a:r>
          <a:r>
            <a:rPr lang="en-US" dirty="0" err="1"/>
            <a:t>hủy</a:t>
          </a:r>
          <a:r>
            <a:rPr lang="en-US" dirty="0"/>
            <a:t> </a:t>
          </a:r>
          <a:r>
            <a:rPr lang="en-US" dirty="0" err="1"/>
            <a:t>bỏ</a:t>
          </a:r>
          <a:r>
            <a:rPr lang="en-US" dirty="0"/>
            <a:t> </a:t>
          </a:r>
          <a:r>
            <a:rPr lang="en-US" dirty="0" err="1"/>
            <a:t>để</a:t>
          </a:r>
          <a:r>
            <a:rPr lang="en-US" dirty="0"/>
            <a:t> </a:t>
          </a:r>
          <a:r>
            <a:rPr lang="en-US" dirty="0" err="1"/>
            <a:t>thoát</a:t>
          </a:r>
          <a:r>
            <a:rPr lang="en-US" dirty="0"/>
            <a:t> </a:t>
          </a:r>
          <a:r>
            <a:rPr lang="en-US" dirty="0" err="1"/>
            <a:t>ra</a:t>
          </a:r>
          <a:r>
            <a:rPr lang="en-US" dirty="0"/>
            <a:t> </a:t>
          </a:r>
          <a:r>
            <a:rPr lang="en-US" dirty="0" err="1"/>
            <a:t>ngoài</a:t>
          </a:r>
          <a:r>
            <a:rPr lang="en-US" dirty="0"/>
            <a:t>.</a:t>
          </a:r>
        </a:p>
      </dgm:t>
    </dgm:pt>
    <dgm:pt modelId="{6993D688-0AB2-4A7A-9965-E07315F7DBDB}" type="parTrans" cxnId="{0672D8AB-320C-4249-ACCB-12529186C64D}">
      <dgm:prSet/>
      <dgm:spPr/>
      <dgm:t>
        <a:bodyPr/>
        <a:lstStyle/>
        <a:p>
          <a:endParaRPr lang="en-US"/>
        </a:p>
      </dgm:t>
    </dgm:pt>
    <dgm:pt modelId="{B3E801F4-2667-4721-A7BB-24D96816A2CF}" type="sibTrans" cxnId="{0672D8AB-320C-4249-ACCB-12529186C64D}">
      <dgm:prSet/>
      <dgm:spPr/>
      <dgm:t>
        <a:bodyPr/>
        <a:lstStyle/>
        <a:p>
          <a:endParaRPr lang="en-US"/>
        </a:p>
      </dgm:t>
    </dgm:pt>
    <dgm:pt modelId="{BF283FEF-08DE-4278-B53C-549E08C44305}" type="pres">
      <dgm:prSet presAssocID="{13E09317-3A62-4D9B-98FE-B48D9A47B057}" presName="compositeShape" presStyleCnt="0">
        <dgm:presLayoutVars>
          <dgm:dir/>
          <dgm:resizeHandles/>
        </dgm:presLayoutVars>
      </dgm:prSet>
      <dgm:spPr/>
    </dgm:pt>
    <dgm:pt modelId="{8CD3C0F2-9D6C-4382-9BE0-8BB1184ADFF9}" type="pres">
      <dgm:prSet presAssocID="{13E09317-3A62-4D9B-98FE-B48D9A47B057}" presName="pyramid" presStyleLbl="node1" presStyleIdx="0" presStyleCnt="1" custFlipHor="1" custScaleX="1740" custScaleY="93215" custLinFactNeighborX="-57132" custLinFactNeighborY="0"/>
      <dgm:spPr/>
    </dgm:pt>
    <dgm:pt modelId="{2FE86114-56FD-4437-8BE2-E76F652F6F2B}" type="pres">
      <dgm:prSet presAssocID="{13E09317-3A62-4D9B-98FE-B48D9A47B057}" presName="theList" presStyleCnt="0"/>
      <dgm:spPr/>
    </dgm:pt>
    <dgm:pt modelId="{F619A501-6278-4EEC-9CC9-3E4C0B5F84AE}" type="pres">
      <dgm:prSet presAssocID="{95DBF112-DD95-4CE2-BEA1-6ACD64A5DDF1}" presName="aNode" presStyleLbl="fgAcc1" presStyleIdx="0" presStyleCnt="3" custLinFactX="38874" custLinFactY="-15423" custLinFactNeighborX="100000" custLinFactNeighborY="-100000">
        <dgm:presLayoutVars>
          <dgm:bulletEnabled val="1"/>
        </dgm:presLayoutVars>
      </dgm:prSet>
      <dgm:spPr/>
    </dgm:pt>
    <dgm:pt modelId="{34BB1F93-673E-4944-8199-C97DEADC68B0}" type="pres">
      <dgm:prSet presAssocID="{95DBF112-DD95-4CE2-BEA1-6ACD64A5DDF1}" presName="aSpace" presStyleCnt="0"/>
      <dgm:spPr/>
    </dgm:pt>
    <dgm:pt modelId="{29C0750C-228F-4961-9030-4F8B657F47FD}" type="pres">
      <dgm:prSet presAssocID="{9C9B186A-1137-40EE-B6A8-D40090EDF1E1}" presName="aNode" presStyleLbl="fgAcc1" presStyleIdx="1" presStyleCnt="3" custLinFactX="25844" custLinFactNeighborX="100000" custLinFactNeighborY="-62827">
        <dgm:presLayoutVars>
          <dgm:bulletEnabled val="1"/>
        </dgm:presLayoutVars>
      </dgm:prSet>
      <dgm:spPr/>
    </dgm:pt>
    <dgm:pt modelId="{AA95BC2E-7E95-496E-B1B5-17692BB77C0F}" type="pres">
      <dgm:prSet presAssocID="{9C9B186A-1137-40EE-B6A8-D40090EDF1E1}" presName="aSpace" presStyleCnt="0"/>
      <dgm:spPr/>
    </dgm:pt>
    <dgm:pt modelId="{6F0DB99C-2EA5-4AD8-9E8C-B74A4097553D}" type="pres">
      <dgm:prSet presAssocID="{610EAA23-5340-439D-A68A-B48F88A0D151}" presName="aNode" presStyleLbl="fgAcc1" presStyleIdx="2" presStyleCnt="3" custLinFactY="9315" custLinFactNeighborX="97708" custLinFactNeighborY="100000">
        <dgm:presLayoutVars>
          <dgm:bulletEnabled val="1"/>
        </dgm:presLayoutVars>
      </dgm:prSet>
      <dgm:spPr/>
    </dgm:pt>
    <dgm:pt modelId="{5E992837-48B2-4677-9BE4-9485A1DDED94}" type="pres">
      <dgm:prSet presAssocID="{610EAA23-5340-439D-A68A-B48F88A0D151}" presName="aSpace" presStyleCnt="0"/>
      <dgm:spPr/>
    </dgm:pt>
  </dgm:ptLst>
  <dgm:cxnLst>
    <dgm:cxn modelId="{A7C02B2E-46EE-41C2-A9CD-4DDD9A69637E}" srcId="{13E09317-3A62-4D9B-98FE-B48D9A47B057}" destId="{95DBF112-DD95-4CE2-BEA1-6ACD64A5DDF1}" srcOrd="0" destOrd="0" parTransId="{FF76040C-59C7-40AD-9575-8CE6EE3EC3F3}" sibTransId="{70DF553E-1C02-41A1-A3CC-C8AC834A209E}"/>
    <dgm:cxn modelId="{9CEA1E6F-6219-4AC5-8E17-FCB7C6056879}" type="presOf" srcId="{610EAA23-5340-439D-A68A-B48F88A0D151}" destId="{6F0DB99C-2EA5-4AD8-9E8C-B74A4097553D}" srcOrd="0" destOrd="0" presId="urn:microsoft.com/office/officeart/2005/8/layout/pyramid2"/>
    <dgm:cxn modelId="{4A4E9F7E-EB6C-4629-B6DC-03E688C1D110}" type="presOf" srcId="{95DBF112-DD95-4CE2-BEA1-6ACD64A5DDF1}" destId="{F619A501-6278-4EEC-9CC9-3E4C0B5F84AE}" srcOrd="0" destOrd="0" presId="urn:microsoft.com/office/officeart/2005/8/layout/pyramid2"/>
    <dgm:cxn modelId="{0672D8AB-320C-4249-ACCB-12529186C64D}" srcId="{13E09317-3A62-4D9B-98FE-B48D9A47B057}" destId="{610EAA23-5340-439D-A68A-B48F88A0D151}" srcOrd="2" destOrd="0" parTransId="{6993D688-0AB2-4A7A-9965-E07315F7DBDB}" sibTransId="{B3E801F4-2667-4721-A7BB-24D96816A2CF}"/>
    <dgm:cxn modelId="{909637AC-A5C8-42E0-908C-012057C00FFC}" type="presOf" srcId="{13E09317-3A62-4D9B-98FE-B48D9A47B057}" destId="{BF283FEF-08DE-4278-B53C-549E08C44305}" srcOrd="0" destOrd="0" presId="urn:microsoft.com/office/officeart/2005/8/layout/pyramid2"/>
    <dgm:cxn modelId="{DD26F7D3-7E41-4A00-8274-4718854282AF}" srcId="{13E09317-3A62-4D9B-98FE-B48D9A47B057}" destId="{9C9B186A-1137-40EE-B6A8-D40090EDF1E1}" srcOrd="1" destOrd="0" parTransId="{9D7B469E-F76F-4304-B6D2-1F95AFCF83D6}" sibTransId="{8D0813B4-8FA3-475A-92D8-87F646F5F87C}"/>
    <dgm:cxn modelId="{11981CFC-3DE2-4972-B1CC-CC505A89AA41}" type="presOf" srcId="{9C9B186A-1137-40EE-B6A8-D40090EDF1E1}" destId="{29C0750C-228F-4961-9030-4F8B657F47FD}" srcOrd="0" destOrd="0" presId="urn:microsoft.com/office/officeart/2005/8/layout/pyramid2"/>
    <dgm:cxn modelId="{9D1F919E-AEB4-44BA-BA0C-C99F3B43D308}" type="presParOf" srcId="{BF283FEF-08DE-4278-B53C-549E08C44305}" destId="{8CD3C0F2-9D6C-4382-9BE0-8BB1184ADFF9}" srcOrd="0" destOrd="0" presId="urn:microsoft.com/office/officeart/2005/8/layout/pyramid2"/>
    <dgm:cxn modelId="{970F070B-ADA8-4C14-A366-67827CA6CF19}" type="presParOf" srcId="{BF283FEF-08DE-4278-B53C-549E08C44305}" destId="{2FE86114-56FD-4437-8BE2-E76F652F6F2B}" srcOrd="1" destOrd="0" presId="urn:microsoft.com/office/officeart/2005/8/layout/pyramid2"/>
    <dgm:cxn modelId="{E9ED7F37-57A5-40F4-AC28-6043B7D1C61F}" type="presParOf" srcId="{2FE86114-56FD-4437-8BE2-E76F652F6F2B}" destId="{F619A501-6278-4EEC-9CC9-3E4C0B5F84AE}" srcOrd="0" destOrd="0" presId="urn:microsoft.com/office/officeart/2005/8/layout/pyramid2"/>
    <dgm:cxn modelId="{8FC7132F-FBCB-4154-8A23-ED2717F9CAD3}" type="presParOf" srcId="{2FE86114-56FD-4437-8BE2-E76F652F6F2B}" destId="{34BB1F93-673E-4944-8199-C97DEADC68B0}" srcOrd="1" destOrd="0" presId="urn:microsoft.com/office/officeart/2005/8/layout/pyramid2"/>
    <dgm:cxn modelId="{02F40D1B-628E-4478-861C-7FE77F84603C}" type="presParOf" srcId="{2FE86114-56FD-4437-8BE2-E76F652F6F2B}" destId="{29C0750C-228F-4961-9030-4F8B657F47FD}" srcOrd="2" destOrd="0" presId="urn:microsoft.com/office/officeart/2005/8/layout/pyramid2"/>
    <dgm:cxn modelId="{33C3C62D-067C-4CBE-BDDD-FC40300F40D4}" type="presParOf" srcId="{2FE86114-56FD-4437-8BE2-E76F652F6F2B}" destId="{AA95BC2E-7E95-496E-B1B5-17692BB77C0F}" srcOrd="3" destOrd="0" presId="urn:microsoft.com/office/officeart/2005/8/layout/pyramid2"/>
    <dgm:cxn modelId="{9FB214E0-4365-47C6-9D4B-2F593137569F}" type="presParOf" srcId="{2FE86114-56FD-4437-8BE2-E76F652F6F2B}" destId="{6F0DB99C-2EA5-4AD8-9E8C-B74A4097553D}" srcOrd="4" destOrd="0" presId="urn:microsoft.com/office/officeart/2005/8/layout/pyramid2"/>
    <dgm:cxn modelId="{0CDFFC77-7F1B-4E75-BE44-AEE38FB0BADD}" type="presParOf" srcId="{2FE86114-56FD-4437-8BE2-E76F652F6F2B}" destId="{5E992837-48B2-4677-9BE4-9485A1DDED94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99CAB-0EF9-4AF8-8F33-6083129B324E}">
      <dsp:nvSpPr>
        <dsp:cNvPr id="0" name=""/>
        <dsp:cNvSpPr/>
      </dsp:nvSpPr>
      <dsp:spPr>
        <a:xfrm>
          <a:off x="0" y="4265846"/>
          <a:ext cx="10820398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52295A-6D12-4A43-ADAD-DDE05692F1C5}">
      <dsp:nvSpPr>
        <dsp:cNvPr id="0" name=""/>
        <dsp:cNvSpPr/>
      </dsp:nvSpPr>
      <dsp:spPr>
        <a:xfrm>
          <a:off x="0" y="2821011"/>
          <a:ext cx="10820398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34F3A1-5AA7-47FD-9697-4C935FF11B25}">
      <dsp:nvSpPr>
        <dsp:cNvPr id="0" name=""/>
        <dsp:cNvSpPr/>
      </dsp:nvSpPr>
      <dsp:spPr>
        <a:xfrm>
          <a:off x="0" y="1376176"/>
          <a:ext cx="10820398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1658F-CD19-4789-88A4-8EFB0632E5DE}">
      <dsp:nvSpPr>
        <dsp:cNvPr id="0" name=""/>
        <dsp:cNvSpPr/>
      </dsp:nvSpPr>
      <dsp:spPr>
        <a:xfrm>
          <a:off x="2813303" y="143"/>
          <a:ext cx="8007095" cy="1376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b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 err="1"/>
            <a:t>Giới</a:t>
          </a:r>
          <a:r>
            <a:rPr lang="en-US" sz="6500" kern="1200" dirty="0"/>
            <a:t> </a:t>
          </a:r>
          <a:r>
            <a:rPr lang="en-US" sz="6500" kern="1200" dirty="0" err="1"/>
            <a:t>thiệu</a:t>
          </a:r>
          <a:endParaRPr lang="en-US" sz="6500" kern="1200" dirty="0"/>
        </a:p>
      </dsp:txBody>
      <dsp:txXfrm>
        <a:off x="2813303" y="143"/>
        <a:ext cx="8007095" cy="1376032"/>
      </dsp:txXfrm>
    </dsp:sp>
    <dsp:sp modelId="{0313E9F7-A916-47D9-9522-842025DCCBC4}">
      <dsp:nvSpPr>
        <dsp:cNvPr id="0" name=""/>
        <dsp:cNvSpPr/>
      </dsp:nvSpPr>
      <dsp:spPr>
        <a:xfrm>
          <a:off x="0" y="143"/>
          <a:ext cx="2813303" cy="1376032"/>
        </a:xfrm>
        <a:prstGeom prst="round2SameRect">
          <a:avLst>
            <a:gd name="adj1" fmla="val 16670"/>
            <a:gd name="adj2" fmla="val 0"/>
          </a:avLst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1</a:t>
          </a:r>
        </a:p>
      </dsp:txBody>
      <dsp:txXfrm>
        <a:off x="67184" y="67327"/>
        <a:ext cx="2678935" cy="1308848"/>
      </dsp:txXfrm>
    </dsp:sp>
    <dsp:sp modelId="{D8B618B3-9DD5-4F0F-8EA1-4D931FEEF64B}">
      <dsp:nvSpPr>
        <dsp:cNvPr id="0" name=""/>
        <dsp:cNvSpPr/>
      </dsp:nvSpPr>
      <dsp:spPr>
        <a:xfrm>
          <a:off x="2813303" y="1444978"/>
          <a:ext cx="8007095" cy="1376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b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 err="1"/>
            <a:t>Tính</a:t>
          </a:r>
          <a:r>
            <a:rPr lang="en-US" sz="6500" kern="1200" dirty="0"/>
            <a:t> </a:t>
          </a:r>
          <a:r>
            <a:rPr lang="en-US" sz="6500" kern="1200" dirty="0" err="1"/>
            <a:t>năng</a:t>
          </a:r>
          <a:r>
            <a:rPr lang="en-US" sz="6500" kern="1200" dirty="0"/>
            <a:t> </a:t>
          </a:r>
          <a:r>
            <a:rPr lang="en-US" sz="6500" kern="1200" dirty="0" err="1"/>
            <a:t>và</a:t>
          </a:r>
          <a:r>
            <a:rPr lang="en-US" sz="6500" kern="1200" dirty="0"/>
            <a:t> </a:t>
          </a:r>
          <a:r>
            <a:rPr lang="en-US" sz="6500" kern="1200" dirty="0" err="1"/>
            <a:t>lợi</a:t>
          </a:r>
          <a:r>
            <a:rPr lang="en-US" sz="6500" kern="1200" dirty="0"/>
            <a:t> </a:t>
          </a:r>
          <a:r>
            <a:rPr lang="en-US" sz="6500" kern="1200" dirty="0" err="1"/>
            <a:t>ích</a:t>
          </a:r>
          <a:endParaRPr lang="en-US" sz="6500" kern="1200" dirty="0"/>
        </a:p>
      </dsp:txBody>
      <dsp:txXfrm>
        <a:off x="2813303" y="1444978"/>
        <a:ext cx="8007095" cy="1376032"/>
      </dsp:txXfrm>
    </dsp:sp>
    <dsp:sp modelId="{102F0361-5A62-4C78-A76D-D8127CAC3C72}">
      <dsp:nvSpPr>
        <dsp:cNvPr id="0" name=""/>
        <dsp:cNvSpPr/>
      </dsp:nvSpPr>
      <dsp:spPr>
        <a:xfrm>
          <a:off x="0" y="1444978"/>
          <a:ext cx="2813303" cy="1376032"/>
        </a:xfrm>
        <a:prstGeom prst="round2SameRect">
          <a:avLst>
            <a:gd name="adj1" fmla="val 16670"/>
            <a:gd name="adj2" fmla="val 0"/>
          </a:avLst>
        </a:prstGeom>
        <a:solidFill>
          <a:schemeClr val="bg1">
            <a:lumMod val="95000"/>
            <a:lumOff val="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2</a:t>
          </a:r>
        </a:p>
      </dsp:txBody>
      <dsp:txXfrm>
        <a:off x="67184" y="1512162"/>
        <a:ext cx="2678935" cy="1308848"/>
      </dsp:txXfrm>
    </dsp:sp>
    <dsp:sp modelId="{1AACC9F7-CE69-4237-9837-797103AFE014}">
      <dsp:nvSpPr>
        <dsp:cNvPr id="0" name=""/>
        <dsp:cNvSpPr/>
      </dsp:nvSpPr>
      <dsp:spPr>
        <a:xfrm>
          <a:off x="2813303" y="2889813"/>
          <a:ext cx="8007095" cy="1376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b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Demo </a:t>
          </a:r>
          <a:r>
            <a:rPr lang="en-US" sz="6500" kern="1200" dirty="0" err="1"/>
            <a:t>chương</a:t>
          </a:r>
          <a:r>
            <a:rPr lang="en-US" sz="6500" kern="1200" dirty="0"/>
            <a:t> </a:t>
          </a:r>
          <a:r>
            <a:rPr lang="en-US" sz="6500" kern="1200" dirty="0" err="1"/>
            <a:t>trình</a:t>
          </a:r>
          <a:endParaRPr lang="en-US" sz="6500" kern="1200" dirty="0"/>
        </a:p>
      </dsp:txBody>
      <dsp:txXfrm>
        <a:off x="2813303" y="2889813"/>
        <a:ext cx="8007095" cy="1376032"/>
      </dsp:txXfrm>
    </dsp:sp>
    <dsp:sp modelId="{899EE341-7374-42A1-8627-EB94680E877A}">
      <dsp:nvSpPr>
        <dsp:cNvPr id="0" name=""/>
        <dsp:cNvSpPr/>
      </dsp:nvSpPr>
      <dsp:spPr>
        <a:xfrm>
          <a:off x="0" y="2889813"/>
          <a:ext cx="2813303" cy="1376032"/>
        </a:xfrm>
        <a:prstGeom prst="round2SameRect">
          <a:avLst>
            <a:gd name="adj1" fmla="val 16670"/>
            <a:gd name="adj2" fmla="val 0"/>
          </a:avLst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3</a:t>
          </a:r>
        </a:p>
      </dsp:txBody>
      <dsp:txXfrm>
        <a:off x="67184" y="2956997"/>
        <a:ext cx="2678935" cy="13088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3C0F2-9D6C-4382-9BE0-8BB1184ADFF9}">
      <dsp:nvSpPr>
        <dsp:cNvPr id="0" name=""/>
        <dsp:cNvSpPr/>
      </dsp:nvSpPr>
      <dsp:spPr>
        <a:xfrm flipH="1">
          <a:off x="1785622" y="136524"/>
          <a:ext cx="70023" cy="375126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9A501-6278-4EEC-9CC9-3E4C0B5F84AE}">
      <dsp:nvSpPr>
        <dsp:cNvPr id="0" name=""/>
        <dsp:cNvSpPr/>
      </dsp:nvSpPr>
      <dsp:spPr>
        <a:xfrm>
          <a:off x="7752474" y="138589"/>
          <a:ext cx="2615803" cy="95263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Nhập</a:t>
          </a:r>
          <a:r>
            <a:rPr lang="en-US" sz="1800" kern="1200" dirty="0"/>
            <a:t> </a:t>
          </a:r>
          <a:r>
            <a:rPr lang="en-US" sz="1800" kern="1200" dirty="0" err="1"/>
            <a:t>tên</a:t>
          </a:r>
          <a:r>
            <a:rPr lang="en-US" sz="1800" kern="1200" dirty="0"/>
            <a:t> </a:t>
          </a:r>
          <a:r>
            <a:rPr lang="en-US" sz="1800" kern="1200" dirty="0" err="1"/>
            <a:t>và</a:t>
          </a:r>
          <a:r>
            <a:rPr lang="en-US" sz="1800" kern="1200" dirty="0"/>
            <a:t> </a:t>
          </a:r>
          <a:r>
            <a:rPr lang="en-US" sz="1800" kern="1200" dirty="0" err="1"/>
            <a:t>mật</a:t>
          </a:r>
          <a:r>
            <a:rPr lang="en-US" sz="1800" kern="1200" dirty="0"/>
            <a:t> </a:t>
          </a:r>
          <a:r>
            <a:rPr lang="en-US" sz="1800" kern="1200" dirty="0" err="1"/>
            <a:t>khẩu</a:t>
          </a:r>
          <a:r>
            <a:rPr lang="en-US" sz="1800" kern="1200" dirty="0"/>
            <a:t>.</a:t>
          </a:r>
        </a:p>
      </dsp:txBody>
      <dsp:txXfrm>
        <a:off x="7798978" y="185093"/>
        <a:ext cx="2522795" cy="859622"/>
      </dsp:txXfrm>
    </dsp:sp>
    <dsp:sp modelId="{29C0750C-228F-4961-9030-4F8B657F47FD}">
      <dsp:nvSpPr>
        <dsp:cNvPr id="0" name=""/>
        <dsp:cNvSpPr/>
      </dsp:nvSpPr>
      <dsp:spPr>
        <a:xfrm>
          <a:off x="7411635" y="1401488"/>
          <a:ext cx="2615803" cy="95263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CLick</a:t>
          </a:r>
          <a:r>
            <a:rPr lang="en-US" sz="1800" kern="1200" dirty="0"/>
            <a:t> </a:t>
          </a:r>
          <a:r>
            <a:rPr lang="en-US" sz="1800" kern="1200" dirty="0" err="1"/>
            <a:t>đăng</a:t>
          </a:r>
          <a:r>
            <a:rPr lang="en-US" sz="1800" kern="1200" dirty="0"/>
            <a:t> </a:t>
          </a:r>
          <a:r>
            <a:rPr lang="en-US" sz="1800" kern="1200" dirty="0" err="1"/>
            <a:t>nhập</a:t>
          </a:r>
          <a:r>
            <a:rPr lang="en-US" sz="1800" kern="1200" dirty="0"/>
            <a:t> </a:t>
          </a:r>
          <a:r>
            <a:rPr lang="en-US" sz="1800" kern="1200" dirty="0" err="1"/>
            <a:t>để</a:t>
          </a:r>
          <a:r>
            <a:rPr lang="en-US" sz="1800" kern="1200" dirty="0"/>
            <a:t> </a:t>
          </a:r>
          <a:r>
            <a:rPr lang="en-US" sz="1800" kern="1200" dirty="0" err="1"/>
            <a:t>vào</a:t>
          </a:r>
          <a:r>
            <a:rPr lang="en-US" sz="1800" kern="1200" dirty="0"/>
            <a:t> </a:t>
          </a:r>
          <a:r>
            <a:rPr lang="en-US" sz="1800" kern="1200" dirty="0" err="1"/>
            <a:t>giao</a:t>
          </a:r>
          <a:r>
            <a:rPr lang="en-US" sz="1800" kern="1200" dirty="0"/>
            <a:t> </a:t>
          </a:r>
          <a:r>
            <a:rPr lang="en-US" sz="1800" kern="1200" dirty="0" err="1"/>
            <a:t>diện</a:t>
          </a:r>
          <a:r>
            <a:rPr lang="en-US" sz="1800" kern="1200" dirty="0"/>
            <a:t> </a:t>
          </a:r>
          <a:r>
            <a:rPr lang="en-US" sz="1800" kern="1200" dirty="0" err="1"/>
            <a:t>chính</a:t>
          </a:r>
          <a:r>
            <a:rPr lang="en-US" sz="1800" kern="1200" dirty="0"/>
            <a:t>.</a:t>
          </a:r>
        </a:p>
      </dsp:txBody>
      <dsp:txXfrm>
        <a:off x="7458139" y="1447992"/>
        <a:ext cx="2522795" cy="859622"/>
      </dsp:txXfrm>
    </dsp:sp>
    <dsp:sp modelId="{6F0DB99C-2EA5-4AD8-9E8C-B74A4097553D}">
      <dsp:nvSpPr>
        <dsp:cNvPr id="0" name=""/>
        <dsp:cNvSpPr/>
      </dsp:nvSpPr>
      <dsp:spPr>
        <a:xfrm>
          <a:off x="6675653" y="2755827"/>
          <a:ext cx="2615803" cy="95263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Click </a:t>
          </a:r>
          <a:r>
            <a:rPr lang="en-US" sz="1800" kern="1200" dirty="0" err="1"/>
            <a:t>hủy</a:t>
          </a:r>
          <a:r>
            <a:rPr lang="en-US" sz="1800" kern="1200" dirty="0"/>
            <a:t> </a:t>
          </a:r>
          <a:r>
            <a:rPr lang="en-US" sz="1800" kern="1200" dirty="0" err="1"/>
            <a:t>bỏ</a:t>
          </a:r>
          <a:r>
            <a:rPr lang="en-US" sz="1800" kern="1200" dirty="0"/>
            <a:t> </a:t>
          </a:r>
          <a:r>
            <a:rPr lang="en-US" sz="1800" kern="1200" dirty="0" err="1"/>
            <a:t>để</a:t>
          </a:r>
          <a:r>
            <a:rPr lang="en-US" sz="1800" kern="1200" dirty="0"/>
            <a:t> </a:t>
          </a:r>
          <a:r>
            <a:rPr lang="en-US" sz="1800" kern="1200" dirty="0" err="1"/>
            <a:t>thoát</a:t>
          </a:r>
          <a:r>
            <a:rPr lang="en-US" sz="1800" kern="1200" dirty="0"/>
            <a:t> </a:t>
          </a:r>
          <a:r>
            <a:rPr lang="en-US" sz="1800" kern="1200" dirty="0" err="1"/>
            <a:t>ra</a:t>
          </a:r>
          <a:r>
            <a:rPr lang="en-US" sz="1800" kern="1200" dirty="0"/>
            <a:t> </a:t>
          </a:r>
          <a:r>
            <a:rPr lang="en-US" sz="1800" kern="1200" dirty="0" err="1"/>
            <a:t>ngoài</a:t>
          </a:r>
          <a:r>
            <a:rPr lang="en-US" sz="1800" kern="1200" dirty="0"/>
            <a:t>.</a:t>
          </a:r>
        </a:p>
      </dsp:txBody>
      <dsp:txXfrm>
        <a:off x="6722157" y="2802331"/>
        <a:ext cx="2522795" cy="859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C4C01-1681-4928-B153-D0887A31BF9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7920-7EBC-4CDB-A153-DED7AA198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86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67920-7EBC-4CDB-A153-DED7AA1986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8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EC95-4C09-C9BD-71AA-D1ED53299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1506199" y="764373"/>
            <a:ext cx="45719" cy="129302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5344B4-B2FE-5F5D-54DE-C890675D8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11806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4B47A-FA6B-8027-426F-D5912BF2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br>
              <a:rPr lang="en-US" dirty="0"/>
            </a:b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167886-F0F8-992C-905A-0A38A6972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5159" y="2244437"/>
            <a:ext cx="7171041" cy="36288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9D01FF-C503-E75D-6662-11F1F3C2F11D}"/>
              </a:ext>
            </a:extLst>
          </p:cNvPr>
          <p:cNvSpPr txBox="1"/>
          <p:nvPr/>
        </p:nvSpPr>
        <p:spPr>
          <a:xfrm>
            <a:off x="820882" y="2244437"/>
            <a:ext cx="2595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17564A-12BB-56BD-8F9F-D3F1FC30A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71" y="2711020"/>
            <a:ext cx="861135" cy="2708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F67F3D-7091-21C8-DFF9-75C15C1D3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571" y="3065375"/>
            <a:ext cx="609653" cy="2708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CFC4E8-AA5B-B709-4E24-736C7AD728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571" y="3498726"/>
            <a:ext cx="586791" cy="2492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B32ED1-79FC-C164-1847-194E5022B4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571" y="3835346"/>
            <a:ext cx="914479" cy="37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89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C13AD-48E4-5004-711F-8B08224ED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E3CF-A8ED-64A4-E975-2602B09B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br>
              <a:rPr lang="en-US" dirty="0"/>
            </a:b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1E57D-3FA3-2A08-9623-4AC15B070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Giao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 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chọn</a:t>
            </a:r>
            <a:r>
              <a:rPr lang="en-US" sz="2800" dirty="0"/>
              <a:t> </a:t>
            </a:r>
            <a:r>
              <a:rPr lang="en-US" sz="2800" dirty="0" err="1"/>
              <a:t>đổi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  </a:t>
            </a:r>
            <a:r>
              <a:rPr lang="en-US" sz="2800" dirty="0" err="1"/>
              <a:t>mật</a:t>
            </a:r>
            <a:r>
              <a:rPr lang="en-US" sz="2800" dirty="0"/>
              <a:t> </a:t>
            </a:r>
            <a:r>
              <a:rPr lang="en-US" sz="2800" dirty="0" err="1"/>
              <a:t>khẩu</a:t>
            </a:r>
            <a:endParaRPr lang="en-US" sz="2800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5" name="Content Placeholder 17">
            <a:extLst>
              <a:ext uri="{FF2B5EF4-FFF2-40B4-BE49-F238E27FC236}">
                <a16:creationId xmlns:a16="http://schemas.microsoft.com/office/drawing/2014/main" id="{A007C604-9E70-D25B-E868-FD8926754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436" y="2194560"/>
            <a:ext cx="6975764" cy="40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67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D2E5-348E-A311-FC77-1C59ADADA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AD3C0-AD98-7518-DEE2-746B40906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endParaRPr lang="en-US" dirty="0"/>
          </a:p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lương</a:t>
            </a:r>
            <a:endParaRPr lang="en-US" dirty="0"/>
          </a:p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2755EC-E047-75AF-355A-E454D91B1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906" y="2194560"/>
            <a:ext cx="7239293" cy="31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7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35E6-C758-24FB-901C-EBD4D395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1.nhân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0603A-72DD-0A51-048A-A1D07E896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E50B6-1164-9824-1AD8-DF9B26BF5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71" y="2771579"/>
            <a:ext cx="861135" cy="1905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DB02AB-02F8-E42C-0E2A-1DB292762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71" y="3125934"/>
            <a:ext cx="609653" cy="1905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DDAC40-5A41-D97B-8B24-6F58F1590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571" y="3559285"/>
            <a:ext cx="586791" cy="175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1D003C-08D4-1385-ED9B-375AC623FE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571" y="3895905"/>
            <a:ext cx="914479" cy="2667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085B00-15CA-C9F5-0C4D-EE8E32CC80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5170" y="2268894"/>
            <a:ext cx="7541029" cy="355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1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5D47A-6BA9-9180-7991-5E440F143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1.nhân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52ADB-1786-A83D-18B4-E660622B6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3553691" cy="402412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:</a:t>
            </a:r>
          </a:p>
          <a:p>
            <a:pPr algn="just"/>
            <a:r>
              <a:rPr lang="en-US" dirty="0"/>
              <a:t>Khi click </a:t>
            </a:r>
            <a:r>
              <a:rPr lang="en-US" dirty="0" err="1"/>
              <a:t>vào</a:t>
            </a:r>
            <a:r>
              <a:rPr lang="en-US" dirty="0"/>
              <a:t>             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:</a:t>
            </a:r>
          </a:p>
          <a:p>
            <a:pPr algn="just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,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ấn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            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thoát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 </a:t>
            </a:r>
          </a:p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1755D7-6804-DAA2-CB62-6F8963191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589" y="2194559"/>
            <a:ext cx="5961611" cy="38990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DC7C0C-6A53-3E9C-4192-B8C4B1C27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181" y="2619230"/>
            <a:ext cx="861135" cy="1905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B0441C-771B-F305-44FA-9B75AFA42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372" y="3793368"/>
            <a:ext cx="838273" cy="2466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B60EBA-A6ED-19FD-07E7-55E4ECB71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3157" y="4621878"/>
            <a:ext cx="723208" cy="28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74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9637-CFD0-7ED4-2C7A-FAC9DBDB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1.nhân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D55B-1959-C2D7-BD91-22B8CE08B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402"/>
            <a:ext cx="5581694" cy="4161284"/>
          </a:xfrm>
        </p:spPr>
        <p:txBody>
          <a:bodyPr/>
          <a:lstStyle/>
          <a:p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NV SF1000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C24D3D-A690-2878-8F1E-6C4685E08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988" y="2057402"/>
            <a:ext cx="4915326" cy="4161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0792FC-929D-5D45-FF5B-2C71F4069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452256"/>
            <a:ext cx="5511302" cy="376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60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531C7-B68B-3A03-DC02-75450758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1.nhân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BA7D9-DDE9-F109-C38F-720EB3376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4010891" cy="4024125"/>
          </a:xfrm>
        </p:spPr>
        <p:txBody>
          <a:bodyPr/>
          <a:lstStyle/>
          <a:p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: 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817FA0-8C11-3F5A-6803-91BA1436E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690" y="2421259"/>
            <a:ext cx="6809509" cy="29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08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3E8C-76DC-1583-EC6E-256972EC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2.đơn </a:t>
            </a:r>
            <a:r>
              <a:rPr lang="en-US" dirty="0" err="1"/>
              <a:t>vị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2D11B0-B51E-70DD-0F3A-150881BD5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1505" y="2369852"/>
            <a:ext cx="6734696" cy="358933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20BF1A-BC24-4F1A-277A-6798C57850F7}"/>
              </a:ext>
            </a:extLst>
          </p:cNvPr>
          <p:cNvSpPr txBox="1"/>
          <p:nvPr/>
        </p:nvSpPr>
        <p:spPr>
          <a:xfrm>
            <a:off x="820882" y="2304996"/>
            <a:ext cx="2595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A7F29B-87F6-9F0E-BFAF-9CA3782B8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71" y="2771579"/>
            <a:ext cx="861135" cy="2708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E26870-37CE-84C2-3703-CC17F92B8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571" y="3125934"/>
            <a:ext cx="609653" cy="2708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2ACD66-E70A-772D-81FF-9F1E1802A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571" y="3559285"/>
            <a:ext cx="586791" cy="2492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AECC05-6E62-C181-08FF-367ACCBBFB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571" y="3895905"/>
            <a:ext cx="914479" cy="37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22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C3EE-8A2B-A1D3-C92C-1C6D5B86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3.hệ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lương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E38AAC-E353-7918-6ECD-BED462B1E123}"/>
              </a:ext>
            </a:extLst>
          </p:cNvPr>
          <p:cNvSpPr txBox="1"/>
          <p:nvPr/>
        </p:nvSpPr>
        <p:spPr>
          <a:xfrm>
            <a:off x="820882" y="2304996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852EB-972C-E244-B251-A05548710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71" y="2771579"/>
            <a:ext cx="861135" cy="2708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50808-8293-556B-C618-39D920EFF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71" y="3125934"/>
            <a:ext cx="609653" cy="270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7E92CA-9BAF-68D4-03EB-7ADE1501C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571" y="3559285"/>
            <a:ext cx="586791" cy="249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AA973B-660B-D7EB-7F97-C2412AD0A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571" y="3895905"/>
            <a:ext cx="914479" cy="379229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D7D3F10-A03A-D601-3ADF-C4C2D2A02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655127" y="2410692"/>
            <a:ext cx="6851073" cy="3416820"/>
          </a:xfrm>
        </p:spPr>
      </p:pic>
    </p:spTree>
    <p:extLst>
      <p:ext uri="{BB962C8B-B14F-4D97-AF65-F5344CB8AC3E}">
        <p14:creationId xmlns:p14="http://schemas.microsoft.com/office/powerpoint/2010/main" val="2015937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6422-A110-EFDA-5975-0F429A6C2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4.chức </a:t>
            </a:r>
            <a:r>
              <a:rPr lang="en-US" dirty="0" err="1"/>
              <a:t>vụ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597A97-238F-0431-0F18-2A342ACD9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6691" y="2304997"/>
            <a:ext cx="6809509" cy="346087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DF9BC7-7C5A-11AE-007A-B49896A8A1DE}"/>
              </a:ext>
            </a:extLst>
          </p:cNvPr>
          <p:cNvSpPr txBox="1"/>
          <p:nvPr/>
        </p:nvSpPr>
        <p:spPr>
          <a:xfrm>
            <a:off x="820882" y="2304996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4DCAE1-824D-9910-B86A-EAFA087DE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71" y="2771579"/>
            <a:ext cx="861135" cy="2708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545A16-3F9C-946F-0479-C7E8E0244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571" y="3125934"/>
            <a:ext cx="609653" cy="2708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EFAE14-247D-3940-5871-3A2A5E4DF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571" y="3559285"/>
            <a:ext cx="586791" cy="2492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28D119-7469-B26F-57B0-3CCAC35361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571" y="3895905"/>
            <a:ext cx="914479" cy="37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0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FBC73-AC6F-2167-A7E8-209C827A51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ProJect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Quản</a:t>
            </a:r>
            <a:r>
              <a:rPr lang="en-US" dirty="0"/>
              <a:t> Lý </a:t>
            </a:r>
            <a:r>
              <a:rPr lang="en-US" dirty="0" err="1"/>
              <a:t>Nhân</a:t>
            </a:r>
            <a:r>
              <a:rPr lang="en-US" dirty="0"/>
              <a:t> Viên </a:t>
            </a:r>
            <a:r>
              <a:rPr lang="en-US" dirty="0" err="1"/>
              <a:t>Lương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03952-DC49-4110-3A3D-70ACEEC39C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43294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8E71-666B-0F82-67C5-25AFA28E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lương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AD0C8-7430-249D-BCC6-3810AEF27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E2BF5F-1141-4C1F-2F3E-84410B4F3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99" y="2194560"/>
            <a:ext cx="8305801" cy="360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28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FF97-795E-5D08-B0C0-6F50DE1E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lương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B61A8-3749-8407-3DF6-457418E68973}"/>
              </a:ext>
            </a:extLst>
          </p:cNvPr>
          <p:cNvSpPr txBox="1"/>
          <p:nvPr/>
        </p:nvSpPr>
        <p:spPr>
          <a:xfrm>
            <a:off x="670560" y="2369502"/>
            <a:ext cx="3239589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Gồm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kiếm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kiếm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kiếm</a:t>
            </a:r>
            <a:r>
              <a:rPr lang="en-US" sz="2000" dirty="0"/>
              <a:t> </a:t>
            </a:r>
            <a:r>
              <a:rPr lang="en-US" sz="2000" dirty="0" err="1"/>
              <a:t>khoảng</a:t>
            </a:r>
            <a:r>
              <a:rPr lang="en-US" sz="2000" dirty="0"/>
              <a:t> </a:t>
            </a:r>
            <a:r>
              <a:rPr lang="en-US" sz="2000" dirty="0" err="1"/>
              <a:t>lương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Sắp</a:t>
            </a:r>
            <a:r>
              <a:rPr lang="en-US" sz="2000" dirty="0"/>
              <a:t> </a:t>
            </a:r>
            <a:r>
              <a:rPr lang="en-US" sz="2000" dirty="0" err="1"/>
              <a:t>xếp</a:t>
            </a:r>
            <a:r>
              <a:rPr lang="en-US" sz="2000" dirty="0"/>
              <a:t> </a:t>
            </a:r>
            <a:r>
              <a:rPr lang="en-US" sz="2000" dirty="0" err="1"/>
              <a:t>lương</a:t>
            </a:r>
            <a:r>
              <a:rPr lang="en-US" sz="2000" dirty="0"/>
              <a:t> </a:t>
            </a:r>
            <a:r>
              <a:rPr lang="en-US" sz="2000" dirty="0" err="1"/>
              <a:t>tăng</a:t>
            </a:r>
            <a:r>
              <a:rPr lang="en-US" sz="2000" dirty="0"/>
              <a:t> </a:t>
            </a:r>
            <a:r>
              <a:rPr lang="en-US" sz="2000" dirty="0" err="1"/>
              <a:t>dần</a:t>
            </a:r>
            <a:r>
              <a:rPr lang="en-US" sz="2000" dirty="0"/>
              <a:t> , </a:t>
            </a:r>
            <a:r>
              <a:rPr lang="en-US" sz="2000" dirty="0" err="1"/>
              <a:t>giảm</a:t>
            </a:r>
            <a:r>
              <a:rPr lang="en-US" sz="2000" dirty="0"/>
              <a:t> </a:t>
            </a:r>
            <a:r>
              <a:rPr lang="en-US" sz="2000" dirty="0" err="1"/>
              <a:t>dần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kiếm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endParaRPr lang="en-US" sz="2000" dirty="0"/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8662ECE-3CBE-3371-6DCC-C1688D156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2229" y="2369502"/>
            <a:ext cx="7513971" cy="3790229"/>
          </a:xfrm>
        </p:spPr>
      </p:pic>
    </p:spTree>
    <p:extLst>
      <p:ext uri="{BB962C8B-B14F-4D97-AF65-F5344CB8AC3E}">
        <p14:creationId xmlns:p14="http://schemas.microsoft.com/office/powerpoint/2010/main" val="3789856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BDCF3-A632-9996-DE08-57A4BAA9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lương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4C737-FE43-5074-6EAD-A56C1369CD00}"/>
              </a:ext>
            </a:extLst>
          </p:cNvPr>
          <p:cNvSpPr txBox="1"/>
          <p:nvPr/>
        </p:nvSpPr>
        <p:spPr>
          <a:xfrm>
            <a:off x="685800" y="2380990"/>
            <a:ext cx="30861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kiếm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endParaRPr lang="en-US" sz="28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AA77F78-37F8-9439-9289-F6EE1663B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0357" y="2261062"/>
            <a:ext cx="7615844" cy="3832565"/>
          </a:xfrm>
        </p:spPr>
      </p:pic>
    </p:spTree>
    <p:extLst>
      <p:ext uri="{BB962C8B-B14F-4D97-AF65-F5344CB8AC3E}">
        <p14:creationId xmlns:p14="http://schemas.microsoft.com/office/powerpoint/2010/main" val="2089682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25CD-378A-79DC-F0CB-908314356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CEB12-5B51-76CC-BCBE-7C9690CA3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668386"/>
            <a:ext cx="3761509" cy="2510444"/>
          </a:xfrm>
        </p:spPr>
        <p:txBody>
          <a:bodyPr>
            <a:normAutofit/>
          </a:bodyPr>
          <a:lstStyle/>
          <a:p>
            <a:r>
              <a:rPr lang="en-US" sz="2800" dirty="0"/>
              <a:t>Khi </a:t>
            </a:r>
            <a:r>
              <a:rPr lang="en-US" sz="2800" dirty="0" err="1"/>
              <a:t>chọn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  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nghệ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   tin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</a:t>
            </a:r>
            <a:r>
              <a:rPr lang="en-US" sz="2800" dirty="0" err="1"/>
              <a:t>bên</a:t>
            </a:r>
            <a:r>
              <a:rPr lang="en-US" sz="2800" dirty="0"/>
              <a:t>: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C30451B-C602-D1F8-E1F7-E18585A79904}"/>
              </a:ext>
            </a:extLst>
          </p:cNvPr>
          <p:cNvSpPr/>
          <p:nvPr/>
        </p:nvSpPr>
        <p:spPr>
          <a:xfrm>
            <a:off x="2066336" y="4241806"/>
            <a:ext cx="1658528" cy="382385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880F22-BC99-0AAE-CAC8-7D8BDF9A0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988" y="2306158"/>
            <a:ext cx="7333211" cy="378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91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98A8-884C-02DA-31EB-D397C397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3E369A-2D96-0A34-CB83-F25263DEEFF1}"/>
              </a:ext>
            </a:extLst>
          </p:cNvPr>
          <p:cNvSpPr txBox="1"/>
          <p:nvPr/>
        </p:nvSpPr>
        <p:spPr>
          <a:xfrm>
            <a:off x="685800" y="2490281"/>
            <a:ext cx="308610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200" dirty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kiếm</a:t>
            </a:r>
            <a:r>
              <a:rPr lang="en-US" sz="2800" dirty="0"/>
              <a:t> 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vụ</a:t>
            </a: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CDDC72-F00C-549B-E62F-9D0CE748F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0975" y="2222332"/>
            <a:ext cx="7865225" cy="3737893"/>
          </a:xfrm>
        </p:spPr>
      </p:pic>
    </p:spTree>
    <p:extLst>
      <p:ext uri="{BB962C8B-B14F-4D97-AF65-F5344CB8AC3E}">
        <p14:creationId xmlns:p14="http://schemas.microsoft.com/office/powerpoint/2010/main" val="1757899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E8E3C-143B-46C4-CBED-8AE0D5970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ECCA-FDE4-C176-A7A6-34002AAF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9DDAA-FE21-EB52-A1F3-27DA970082C0}"/>
              </a:ext>
            </a:extLst>
          </p:cNvPr>
          <p:cNvSpPr txBox="1"/>
          <p:nvPr/>
        </p:nvSpPr>
        <p:spPr>
          <a:xfrm>
            <a:off x="685800" y="2490281"/>
            <a:ext cx="30861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kiếm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vụ</a:t>
            </a:r>
            <a:r>
              <a:rPr lang="en-US" sz="2800" dirty="0"/>
              <a:t> </a:t>
            </a:r>
            <a:r>
              <a:rPr lang="en-US" sz="2800" dirty="0" err="1"/>
              <a:t>chọn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bảng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endParaRPr lang="en-US" sz="2800" dirty="0"/>
          </a:p>
          <a:p>
            <a:r>
              <a:rPr lang="en-US" sz="2800" dirty="0"/>
              <a:t>   </a:t>
            </a:r>
            <a:r>
              <a:rPr lang="en-US" sz="2800" dirty="0" err="1"/>
              <a:t>bên</a:t>
            </a:r>
            <a:r>
              <a:rPr lang="en-US" sz="2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12A7EA8-18F3-9012-DD5E-9FBF74A7017D}"/>
              </a:ext>
            </a:extLst>
          </p:cNvPr>
          <p:cNvSpPr/>
          <p:nvPr/>
        </p:nvSpPr>
        <p:spPr>
          <a:xfrm>
            <a:off x="2086495" y="4718571"/>
            <a:ext cx="1657003" cy="382385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B46FEA2-5198-74FE-870F-DB5C4E914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4608" y="2340746"/>
            <a:ext cx="7521592" cy="3843923"/>
          </a:xfrm>
        </p:spPr>
      </p:pic>
    </p:spTree>
    <p:extLst>
      <p:ext uri="{BB962C8B-B14F-4D97-AF65-F5344CB8AC3E}">
        <p14:creationId xmlns:p14="http://schemas.microsoft.com/office/powerpoint/2010/main" val="859440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B16EC-B539-E4D3-7AA5-0242E1FA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C64C2-8DC0-5CE1-54D2-55BFCA98F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Lương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dần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: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7953B04-6DEC-5631-2BF6-69BC9E4AA0C7}"/>
              </a:ext>
            </a:extLst>
          </p:cNvPr>
          <p:cNvSpPr/>
          <p:nvPr/>
        </p:nvSpPr>
        <p:spPr>
          <a:xfrm>
            <a:off x="2572650" y="3591099"/>
            <a:ext cx="1658528" cy="382385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FB1494-6BDD-EB93-ABD1-487634475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178" y="2057401"/>
            <a:ext cx="7275022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08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5276-5B14-77C8-188F-E2756705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dần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200AF-2D9E-D2F2-9C10-8F151C7FC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Lương</a:t>
            </a:r>
            <a:r>
              <a:rPr lang="en-US" sz="2400" dirty="0"/>
              <a:t> </a:t>
            </a:r>
            <a:r>
              <a:rPr lang="en-US" sz="2400" dirty="0" err="1"/>
              <a:t>Giảm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Dần</a:t>
            </a:r>
            <a:r>
              <a:rPr lang="en-US" sz="2400" dirty="0"/>
              <a:t> </a:t>
            </a:r>
            <a:r>
              <a:rPr lang="en-US" sz="2400" dirty="0" err="1"/>
              <a:t>trênbảng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: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27AC8A7-9F4F-08A0-C36A-1C13ABEFBCD0}"/>
              </a:ext>
            </a:extLst>
          </p:cNvPr>
          <p:cNvSpPr/>
          <p:nvPr/>
        </p:nvSpPr>
        <p:spPr>
          <a:xfrm>
            <a:off x="2460567" y="3599411"/>
            <a:ext cx="1263535" cy="382385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83903-6F3B-7904-D5E0-0C6AE6B30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607" y="2194560"/>
            <a:ext cx="7582593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20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45E0-367B-AE06-B029-D12310DE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lương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6016B-5DFA-7B82-388F-7C416428E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trong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khoảng</a:t>
            </a:r>
            <a:r>
              <a:rPr lang="en-US" dirty="0"/>
              <a:t> 7.300.000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đến</a:t>
            </a:r>
            <a:r>
              <a:rPr lang="en-US" dirty="0"/>
              <a:t> 15.000.000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bên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F69E51-5958-9664-D980-2EF913C95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044" y="2057400"/>
            <a:ext cx="7624156" cy="393607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D259CC4-8412-4EE6-0FFF-F196C189A445}"/>
              </a:ext>
            </a:extLst>
          </p:cNvPr>
          <p:cNvSpPr/>
          <p:nvPr/>
        </p:nvSpPr>
        <p:spPr>
          <a:xfrm>
            <a:off x="1846672" y="3925684"/>
            <a:ext cx="1658528" cy="382385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170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E606-31EA-5DAF-B4A6-A387158C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67A25-452F-FD36-022E-9313B2E4B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tên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Nguyễn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: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4241671-EBAA-7294-5DF3-166590A83B15}"/>
              </a:ext>
            </a:extLst>
          </p:cNvPr>
          <p:cNvSpPr/>
          <p:nvPr/>
        </p:nvSpPr>
        <p:spPr>
          <a:xfrm>
            <a:off x="2406396" y="4314306"/>
            <a:ext cx="1658528" cy="382385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413FE7-10BD-DD7B-9658-8EAC64218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923" y="2057401"/>
            <a:ext cx="7442641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2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4A386-F61E-0D9E-F8FB-2FF2E543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56E53FF-2BCC-1941-1DA2-62E26C66B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2974993"/>
              </p:ext>
            </p:extLst>
          </p:nvPr>
        </p:nvGraphicFramePr>
        <p:xfrm>
          <a:off x="685800" y="1952695"/>
          <a:ext cx="10820399" cy="4265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D4B3BE-184C-AD2E-4D59-3A0D66077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4056" y="2194560"/>
            <a:ext cx="272143" cy="402412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382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21A78-F8F8-5B55-4EB3-D2C4B41A2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AF180-6104-299E-E756-04986DD0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2E9-9FD3-0718-40DD-407BE6260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tên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Minh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: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FCD109C-23D8-3AFD-DA9F-2C9AC3135226}"/>
              </a:ext>
            </a:extLst>
          </p:cNvPr>
          <p:cNvSpPr/>
          <p:nvPr/>
        </p:nvSpPr>
        <p:spPr>
          <a:xfrm>
            <a:off x="2406396" y="4314306"/>
            <a:ext cx="1658528" cy="382385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F61F3F-37FF-DB27-CA8E-F9F53B23D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738" y="2057401"/>
            <a:ext cx="7366462" cy="385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16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5621-64E7-980E-A7BE-4B0C3647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4200" y="764373"/>
            <a:ext cx="762000" cy="129302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F970-C562-D00E-3C01-D3A238F81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94466"/>
            <a:ext cx="10820400" cy="2743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0" b="1" dirty="0"/>
              <a:t>   HẾT.</a:t>
            </a:r>
          </a:p>
        </p:txBody>
      </p:sp>
    </p:spTree>
    <p:extLst>
      <p:ext uri="{BB962C8B-B14F-4D97-AF65-F5344CB8AC3E}">
        <p14:creationId xmlns:p14="http://schemas.microsoft.com/office/powerpoint/2010/main" val="469444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05C344-AD4F-5F87-CABA-3C0A0F4CE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99315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CE07D15-BE9F-926D-F027-BD22C579C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1506199" y="764373"/>
            <a:ext cx="45719" cy="129302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2885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6DF5-868A-DD9F-19E1-20BE75580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F837E-DAEB-BCCF-1370-89E91AA05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6A6C5F-9E24-CCD0-FCC7-C0879DCA6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92" y="0"/>
            <a:ext cx="12200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0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C1CB-E248-98DD-EF79-C7DD5EA9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1.Giới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4F220F-1039-E83B-BEC6-A3C137D0B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:</a:t>
            </a:r>
          </a:p>
          <a:p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  <a:p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lvl="1"/>
            <a:r>
              <a:rPr lang="en-US" dirty="0" err="1"/>
              <a:t>Thêm</a:t>
            </a:r>
            <a:r>
              <a:rPr lang="en-US" dirty="0"/>
              <a:t> , </a:t>
            </a:r>
            <a:r>
              <a:rPr lang="en-US" dirty="0" err="1"/>
              <a:t>sửa</a:t>
            </a:r>
            <a:r>
              <a:rPr lang="en-US" dirty="0"/>
              <a:t> ,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</a:t>
            </a:r>
          </a:p>
          <a:p>
            <a:r>
              <a:rPr lang="en-US" dirty="0"/>
              <a:t>Apache NetBeans IDE 22. </a:t>
            </a:r>
          </a:p>
          <a:p>
            <a:r>
              <a:rPr lang="en-US" dirty="0"/>
              <a:t>MySQL.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57FB90-AAEA-9E6C-2190-11D87EB8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746" y="5304595"/>
            <a:ext cx="342930" cy="289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A94F89-D38C-0DD8-8A14-95210BBAF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086" y="5764521"/>
            <a:ext cx="243861" cy="2057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C4D36A-7B3C-8518-6C64-1B923F1A1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948" y="2194559"/>
            <a:ext cx="4243251" cy="402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7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FF559-0704-062F-4F7F-A0F3A319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287" y="764373"/>
            <a:ext cx="8610600" cy="1293028"/>
          </a:xfrm>
        </p:spPr>
        <p:txBody>
          <a:bodyPr/>
          <a:lstStyle/>
          <a:p>
            <a:r>
              <a:rPr lang="en-US" dirty="0"/>
              <a:t>2.Tính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FDE8CD-240A-554A-13C2-94CA8234B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487" y="2701637"/>
            <a:ext cx="4965667" cy="272657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.</a:t>
            </a:r>
          </a:p>
          <a:p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</a:t>
            </a:r>
          </a:p>
          <a:p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sót</a:t>
            </a:r>
            <a:r>
              <a:rPr lang="en-US" dirty="0"/>
              <a:t>.</a:t>
            </a:r>
          </a:p>
          <a:p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tin.</a:t>
            </a:r>
          </a:p>
          <a:p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bạch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6366C7-9B9D-A7ED-3113-F8C205581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735" y="2614749"/>
            <a:ext cx="6002778" cy="28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12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1BA2-20EB-AC97-044E-E808DD50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3.Demo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3DC494-A2C2-0C36-EA69-65A653DAE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6682" y="2144684"/>
            <a:ext cx="9178636" cy="4015365"/>
          </a:xfrm>
        </p:spPr>
      </p:pic>
    </p:spTree>
    <p:extLst>
      <p:ext uri="{BB962C8B-B14F-4D97-AF65-F5344CB8AC3E}">
        <p14:creationId xmlns:p14="http://schemas.microsoft.com/office/powerpoint/2010/main" val="227713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EECD-D86E-5349-36D4-41E478B64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86AACB3-6C32-0538-875E-06686E3959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690902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340965F-4333-C8F1-E828-40A6614446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4974" y="2193926"/>
            <a:ext cx="5036127" cy="402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9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1B9A0-26E0-2977-7EA1-5789F4287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FA948-7AEC-C6D7-11E3-A6F81ABA9851}"/>
              </a:ext>
            </a:extLst>
          </p:cNvPr>
          <p:cNvSpPr txBox="1"/>
          <p:nvPr/>
        </p:nvSpPr>
        <p:spPr>
          <a:xfrm>
            <a:off x="854133" y="2390658"/>
            <a:ext cx="3368732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200"/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Sau </a:t>
            </a:r>
            <a:r>
              <a:rPr lang="en-US" sz="2400" kern="1200" dirty="0" err="1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khi</a:t>
            </a:r>
            <a:r>
              <a:rPr lang="en-US" sz="240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đăng</a:t>
            </a:r>
            <a:r>
              <a:rPr lang="en-US" sz="240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nhập</a:t>
            </a:r>
            <a:r>
              <a:rPr lang="en-US" sz="240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bằng</a:t>
            </a:r>
            <a:r>
              <a:rPr lang="en-US" sz="240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tài</a:t>
            </a:r>
            <a:r>
              <a:rPr lang="en-US" sz="240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khoản</a:t>
            </a:r>
            <a:r>
              <a:rPr lang="en-US" sz="240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admin : </a:t>
            </a:r>
            <a:endParaRPr lang="en-US" sz="2400" dirty="0">
              <a:effectLst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29939C9-0A72-7CF6-1844-35363FF41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801" y="2390658"/>
            <a:ext cx="7391400" cy="3444877"/>
          </a:xfrm>
        </p:spPr>
      </p:pic>
    </p:spTree>
    <p:extLst>
      <p:ext uri="{BB962C8B-B14F-4D97-AF65-F5344CB8AC3E}">
        <p14:creationId xmlns:p14="http://schemas.microsoft.com/office/powerpoint/2010/main" val="3441290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D327-55D6-E44D-A2F2-CD806257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6B78D9D-4D25-00BE-E54C-C79B76E79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  <a:p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endParaRPr lang="en-US" dirty="0"/>
          </a:p>
          <a:p>
            <a:r>
              <a:rPr lang="en-US" dirty="0" err="1"/>
              <a:t>Thoát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CCFDFC-23C5-8D82-E6AE-1D0E39448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615" y="2194560"/>
            <a:ext cx="7247952" cy="362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3921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945</TotalTime>
  <Words>583</Words>
  <Application>Microsoft Office PowerPoint</Application>
  <PresentationFormat>Widescreen</PresentationFormat>
  <Paragraphs>137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Century Gothic</vt:lpstr>
      <vt:lpstr>Wingdings</vt:lpstr>
      <vt:lpstr>Vapor Trail</vt:lpstr>
      <vt:lpstr> </vt:lpstr>
      <vt:lpstr>ProJect: Quản Lý Nhân Viên Lương</vt:lpstr>
      <vt:lpstr>Mục lục</vt:lpstr>
      <vt:lpstr>1.Giới thiệu</vt:lpstr>
      <vt:lpstr>2.Tính năng và Lợi ích</vt:lpstr>
      <vt:lpstr>3.Demo chương trình</vt:lpstr>
      <vt:lpstr>Giao diện người dùng</vt:lpstr>
      <vt:lpstr>Giao diện sau khi đăng nhập</vt:lpstr>
      <vt:lpstr>Menu Hệ thống</vt:lpstr>
      <vt:lpstr>Menu Hệ thống Người dùng</vt:lpstr>
      <vt:lpstr>Menu Hệ thống đổi mật khẩu</vt:lpstr>
      <vt:lpstr>Nghiệp vụ</vt:lpstr>
      <vt:lpstr>Nghiệp vụ: 1.nhân viên</vt:lpstr>
      <vt:lpstr>Nghiệp vụ: 1.nhân viên</vt:lpstr>
      <vt:lpstr>Nghiệp vụ: 1.nhân viên</vt:lpstr>
      <vt:lpstr>Nghiệp vụ: 1.nhân viên</vt:lpstr>
      <vt:lpstr>Nghiệp vụ: 2.đơn vị</vt:lpstr>
      <vt:lpstr>Nghiệp vụ: 3.hệ số lương</vt:lpstr>
      <vt:lpstr>Nghiệp vụ: 4.chức vụ</vt:lpstr>
      <vt:lpstr>Bảng lương</vt:lpstr>
      <vt:lpstr>Bảng lương</vt:lpstr>
      <vt:lpstr>Bảng lương</vt:lpstr>
      <vt:lpstr>Chức năng tìm đơn vị</vt:lpstr>
      <vt:lpstr>Chức năng tìm chức vụ</vt:lpstr>
      <vt:lpstr>Chức năng tìm chức vụ</vt:lpstr>
      <vt:lpstr>Sắp xếp lương tăng dần</vt:lpstr>
      <vt:lpstr>Sắp xếp lương giảm dần</vt:lpstr>
      <vt:lpstr>Tìm khoảng lương</vt:lpstr>
      <vt:lpstr>Tìm kiếm theo từ khóa</vt:lpstr>
      <vt:lpstr>Tìm kiếm theo từ khóa</vt:lpstr>
      <vt:lpstr> 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Huy Tạ</dc:creator>
  <cp:lastModifiedBy>Huy Tạ</cp:lastModifiedBy>
  <cp:revision>17</cp:revision>
  <dcterms:created xsi:type="dcterms:W3CDTF">2024-09-25T05:05:49Z</dcterms:created>
  <dcterms:modified xsi:type="dcterms:W3CDTF">2024-10-09T11:41:32Z</dcterms:modified>
</cp:coreProperties>
</file>