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gif" ContentType="image/gif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0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gif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jp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A Monte Carlo Simulation of Early Covid-19 Data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2022-12-06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COVID-19 Infections with Recovery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Original Paper did not have any recoveries</a:t>
            </a:r>
          </a:p>
          <a:p>
            <a:pPr lvl="0"/>
            <a:r>
              <a:rPr/>
              <a:t>We assumed each person would recover after 11 days</a:t>
            </a:r>
          </a:p>
        </p:txBody>
      </p:sp>
      <p:pic>
        <p:nvPicPr>
          <p:cNvPr descr="presf_files/figure-pptx/unnamed-chunk-1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Our Model</a:t>
            </a:r>
          </a:p>
        </p:txBody>
      </p:sp>
      <p:pic>
        <p:nvPicPr>
          <p:cNvPr descr="presf_files/figure-pptx/unnamed-chunk-1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</a:p>
        </p:txBody>
      </p:sp>
      <p:pic>
        <p:nvPicPr>
          <p:cNvPr descr="presf_files/figure-pptx/unnamed-chunk-1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</a:p>
        </p:txBody>
      </p:sp>
      <p:pic>
        <p:nvPicPr>
          <p:cNvPr descr="fig:  New%20York%20Covi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635000"/>
            <a:ext cx="5105400" cy="3022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New York Real Life Covid Cases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Colorado Real Life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Using data from Colorado to use parameters like transmission rate and recovery rate.</a:t>
            </a:r>
          </a:p>
          <a:p>
            <a:pPr lvl="0"/>
            <a:r>
              <a:rPr/>
              <a:t>Took an average for transmission rate based on 25 simulations in data.</a:t>
            </a:r>
          </a:p>
          <a:p>
            <a:pPr lvl="0"/>
            <a:r>
              <a:rPr/>
              <a:t>Found the transmission rate to be 0.47</a:t>
            </a:r>
          </a:p>
          <a:p>
            <a:pPr lvl="0"/>
            <a:r>
              <a:rPr/>
              <a:t>A person recovers every 8 days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Colorado Real Cases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Use Monte Carlo to compute 180 iterations of the simulation.</a:t>
            </a:r>
          </a:p>
          <a:p>
            <a:pPr lvl="0"/>
            <a:r>
              <a:rPr/>
              <a:t>With a starting population of 1000, we can see the spread of Covid-19.</a:t>
            </a:r>
          </a:p>
          <a:p>
            <a:pPr lvl="0"/>
            <a:r>
              <a:rPr/>
              <a:t>Without a recovery rate we see that all of the people become infected around day 125.</a:t>
            </a:r>
          </a:p>
          <a:p>
            <a:pPr lvl="0"/>
            <a:r>
              <a:rPr/>
              <a:t>With a recovery rate we see that the spread would eventually stop around day 150.</a:t>
            </a:r>
          </a:p>
        </p:txBody>
      </p:sp>
      <p:pic>
        <p:nvPicPr>
          <p:cNvPr descr="presf_files/figure-pptx/unnamed-chunk-1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Colorado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There are limitations to the Colorado data considering that we did not implement a vaccination.</a:t>
            </a:r>
          </a:p>
          <a:p>
            <a:pPr lvl="0"/>
            <a:r>
              <a:rPr/>
              <a:t>This data was also taken from when Covid-19 was not considered an epidemic anymore.</a:t>
            </a:r>
          </a:p>
          <a:p>
            <a:pPr lvl="0"/>
            <a:r>
              <a:rPr/>
              <a:t>Still useful to predict how safety measures could impact the spread of the virus.</a:t>
            </a:r>
          </a:p>
          <a:p>
            <a:pPr lvl="0"/>
            <a:r>
              <a:rPr/>
              <a:t>Also helpful when determining the length of infections for the virus.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were able to replicate the study for a random walk with monte carlo simulations and implement a recovery rate.</a:t>
            </a:r>
          </a:p>
          <a:p>
            <a:pPr lvl="0"/>
            <a:r>
              <a:rPr/>
              <a:t>From there we used MC simulations to estimate the spread of Covid-19 for other places like New York City and Colorado.</a:t>
            </a:r>
          </a:p>
          <a:p>
            <a:pPr lvl="0"/>
            <a:r>
              <a:rPr/>
              <a:t>Our models could be improved further by varying probabilities by age or using social distancing measures, but adding in a recovery rate improves the original study.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Paper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investigated the paper “A random walk Monte Carlo simulation of COVID-19-like infection spread”</a:t>
            </a:r>
          </a:p>
          <a:p>
            <a:pPr lvl="0"/>
            <a:r>
              <a:rPr/>
              <a:t>Paper submitted 2 July, 2020</a:t>
            </a:r>
          </a:p>
          <a:p>
            <a:pPr lvl="0"/>
            <a:r>
              <a:rPr/>
              <a:t>Used early Covid-19 data to predict the spread of Covid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Lack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Paper finished early in the pandemic</a:t>
            </a:r>
          </a:p>
          <a:p>
            <a:pPr lvl="0"/>
            <a:r>
              <a:rPr/>
              <a:t>Little was known about Covid-19 in July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Random Walk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A random walk is a process that describes a path of succession in space</a:t>
            </a:r>
          </a:p>
          <a:p>
            <a:pPr lvl="0"/>
            <a:r>
              <a:rPr/>
              <a:t>Use previous , position of the person and a random variable to move the person</a:t>
            </a:r>
          </a:p>
          <a:p>
            <a:pPr lvl="0"/>
            <a:r>
              <a:rPr/>
              <a:t>We can use this movement to graph interactions between people</a:t>
            </a:r>
          </a:p>
        </p:txBody>
      </p:sp>
      <p:pic>
        <p:nvPicPr>
          <p:cNvPr descr="gif.gif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82600"/>
            <a:ext cx="510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Model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Set patient 0 at the center of the population</a:t>
            </a:r>
          </a:p>
          <a:p>
            <a:pPr lvl="0"/>
            <a:r>
              <a:rPr/>
              <a:t>Used a random walk for each person</a:t>
            </a:r>
          </a:p>
          <a:p>
            <a:pPr lvl="0"/>
            <a:r>
              <a:rPr/>
              <a:t>If a healthy person is within 2 meters of an infected person, they got infected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Their Model Results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This is a model of the infection spread of New York City</a:t>
            </a:r>
          </a:p>
          <a:p>
            <a:pPr lvl="1"/>
            <a:r>
              <a:rPr/>
              <a:t>Each dot represents a person</a:t>
            </a:r>
          </a:p>
          <a:p>
            <a:pPr lvl="1"/>
            <a:r>
              <a:rPr/>
              <a:t>Dots are close together to represent a dense urban area</a:t>
            </a:r>
          </a:p>
          <a:p>
            <a:pPr lvl="0"/>
            <a:r>
              <a:rPr/>
              <a:t>We can think of the time step as a day</a:t>
            </a:r>
          </a:p>
        </p:txBody>
      </p:sp>
      <p:pic>
        <p:nvPicPr>
          <p:cNvPr descr="their_model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422400"/>
            <a:ext cx="5105400" cy="1943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Our Recreation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Although we do not have the exact same code, and are the paper did not publish their set seed</a:t>
            </a:r>
          </a:p>
          <a:p>
            <a:pPr lvl="0"/>
            <a:r>
              <a:rPr/>
              <a:t>We are able to get a similar pattern</a:t>
            </a:r>
          </a:p>
          <a:p>
            <a:pPr lvl="0"/>
            <a:r>
              <a:rPr/>
              <a:t>Were not able to use as many people because of computational limitations</a:t>
            </a:r>
          </a:p>
        </p:txBody>
      </p:sp>
      <p:pic>
        <p:nvPicPr>
          <p:cNvPr descr="presf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</a:p>
        </p:txBody>
      </p:sp>
      <p:pic>
        <p:nvPicPr>
          <p:cNvPr descr="presf_files/figure-pptx/unnamed-chunk-1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</a:p>
        </p:txBody>
      </p:sp>
      <p:pic>
        <p:nvPicPr>
          <p:cNvPr descr="presf_files/figure-pptx/unnamed-chunk-1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Monte Carlo Simulation of Early Covid-19 Data</dc:title>
  <dc:creator/>
  <cp:keywords/>
  <dcterms:created xsi:type="dcterms:W3CDTF">2022-12-08T08:02:45Z</dcterms:created>
  <dcterms:modified xsi:type="dcterms:W3CDTF">2022-12-08T08:02:45Z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2022-12-06</vt:lpwstr>
  </property>
  <property fmtid="{D5CDD505-2E9C-101B-9397-08002B2CF9AE}" pid="3" name="output">
    <vt:lpwstr>powerpoint_presentation</vt:lpwstr>
  </property>
  <property fmtid="{D5CDD505-2E9C-101B-9397-08002B2CF9AE}" pid="4" name="theme">
    <vt:lpwstr>league</vt:lpwstr>
  </property>
</Properties>
</file>