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27"/>
  </p:notesMasterIdLst>
  <p:handoutMasterIdLst>
    <p:handoutMasterId r:id="rId28"/>
  </p:handoutMasterIdLst>
  <p:sldIdLst>
    <p:sldId id="290" r:id="rId5"/>
    <p:sldId id="291" r:id="rId6"/>
    <p:sldId id="273" r:id="rId7"/>
    <p:sldId id="276" r:id="rId8"/>
    <p:sldId id="297" r:id="rId9"/>
    <p:sldId id="298" r:id="rId10"/>
    <p:sldId id="299" r:id="rId11"/>
    <p:sldId id="300" r:id="rId12"/>
    <p:sldId id="301" r:id="rId13"/>
    <p:sldId id="302" r:id="rId14"/>
    <p:sldId id="303" r:id="rId15"/>
    <p:sldId id="268" r:id="rId16"/>
    <p:sldId id="280" r:id="rId17"/>
    <p:sldId id="305" r:id="rId18"/>
    <p:sldId id="308" r:id="rId19"/>
    <p:sldId id="306" r:id="rId20"/>
    <p:sldId id="307" r:id="rId21"/>
    <p:sldId id="309" r:id="rId22"/>
    <p:sldId id="310" r:id="rId23"/>
    <p:sldId id="311" r:id="rId24"/>
    <p:sldId id="312" r:id="rId25"/>
    <p:sldId id="289"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602"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EE95FC5-CD6B-4A50-9262-DC414E16C3EA}">
      <dgm:prSet custT="1"/>
      <dgm:spPr>
        <a:solidFill>
          <a:schemeClr val="bg1"/>
        </a:solidFill>
        <a:ln>
          <a:solidFill>
            <a:schemeClr val="bg2">
              <a:lumMod val="75000"/>
            </a:schemeClr>
          </a:solidFill>
        </a:ln>
      </dgm:spPr>
      <dgm:t>
        <a:bodyPr lIns="72000" rIns="72000"/>
        <a:lstStyle/>
        <a:p>
          <a:r>
            <a:rPr lang="en-US" sz="2100" b="1" dirty="0">
              <a:solidFill>
                <a:schemeClr val="accent1">
                  <a:lumMod val="75000"/>
                </a:schemeClr>
              </a:solidFill>
            </a:rPr>
            <a:t>Lesson 1</a:t>
          </a:r>
          <a:r>
            <a:rPr lang="ru-RU" sz="2100" b="1" dirty="0">
              <a:solidFill>
                <a:schemeClr val="accent1">
                  <a:lumMod val="75000"/>
                </a:schemeClr>
              </a:solidFill>
            </a:rPr>
            <a:t>.</a:t>
          </a:r>
          <a:endParaRPr lang="en-US" sz="2100" b="1" dirty="0">
            <a:solidFill>
              <a:schemeClr val="accent1">
                <a:lumMod val="75000"/>
              </a:schemeClr>
            </a:solidFill>
          </a:endParaRPr>
        </a:p>
        <a:p>
          <a:r>
            <a:rPr lang="en-US" sz="1800">
              <a:solidFill>
                <a:schemeClr val="bg2">
                  <a:lumMod val="50000"/>
                </a:schemeClr>
              </a:solidFill>
            </a:rPr>
            <a:t>Programing with C#</a:t>
          </a:r>
          <a:endParaRPr lang="en-US" sz="1800" dirty="0">
            <a:solidFill>
              <a:schemeClr val="bg2">
                <a:lumMod val="50000"/>
              </a:schemeClr>
            </a:solidFill>
          </a:endParaRP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phldrT="1" phldr="0"/>
      <dgm:spPr/>
      <dgm:t>
        <a:bodyPr/>
        <a:lstStyle/>
        <a:p>
          <a:endParaRPr lang="en-US"/>
        </a:p>
      </dgm:t>
    </dgm:pt>
    <dgm:pt modelId="{F05611F0-8256-4954-B6CB-ED6B4F2DD39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Lesson 2.</a:t>
          </a:r>
        </a:p>
        <a:p>
          <a:pPr marL="0" lvl="0" algn="ctr" defTabSz="1022350">
            <a:lnSpc>
              <a:spcPct val="90000"/>
            </a:lnSpc>
            <a:spcBef>
              <a:spcPct val="0"/>
            </a:spcBef>
            <a:spcAft>
              <a:spcPct val="35000"/>
            </a:spcAft>
            <a:buNone/>
          </a:pPr>
          <a:r>
            <a:rPr lang="en-US" sz="1800" kern="1200">
              <a:solidFill>
                <a:schemeClr val="bg2">
                  <a:lumMod val="50000"/>
                </a:schemeClr>
              </a:solidFill>
            </a:rPr>
            <a:t>Object-Oriented Programing in C#</a:t>
          </a:r>
          <a:endParaRPr lang="en-US" sz="1800" kern="1200" dirty="0">
            <a:solidFill>
              <a:schemeClr val="bg2">
                <a:lumMod val="50000"/>
              </a:schemeClr>
            </a:solidFill>
          </a:endParaRP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phldrT="2" phldr="0"/>
      <dgm:spPr/>
      <dgm:t>
        <a:bodyPr/>
        <a:lstStyle/>
        <a:p>
          <a:endParaRPr lang="en-US"/>
        </a:p>
      </dgm:t>
    </dgm:pt>
    <dgm:pt modelId="{22625139-F93A-4F3F-A7AA-4923A01AEDF3}">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Lesson 3.</a:t>
          </a:r>
        </a:p>
        <a:p>
          <a:pPr marL="0" lvl="0" algn="ctr" defTabSz="1022350">
            <a:lnSpc>
              <a:spcPct val="90000"/>
            </a:lnSpc>
            <a:spcBef>
              <a:spcPct val="0"/>
            </a:spcBef>
            <a:spcAft>
              <a:spcPct val="35000"/>
            </a:spcAft>
            <a:buNone/>
          </a:pPr>
          <a:r>
            <a:rPr lang="en-US" sz="1800" kern="1200">
              <a:solidFill>
                <a:schemeClr val="bg2">
                  <a:lumMod val="50000"/>
                </a:schemeClr>
              </a:solidFill>
            </a:rPr>
            <a:t>ASP.Net Core 2.2</a:t>
          </a:r>
          <a:endParaRPr lang="en-US" sz="1800" kern="1200" dirty="0">
            <a:solidFill>
              <a:schemeClr val="bg2">
                <a:lumMod val="50000"/>
              </a:schemeClr>
            </a:solidFill>
          </a:endParaRPr>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phldrT="3" phldr="0"/>
      <dgm:spPr/>
      <dgm:t>
        <a:bodyPr/>
        <a:lstStyle/>
        <a:p>
          <a:endParaRPr lang="en-US"/>
        </a:p>
      </dgm:t>
    </dgm:pt>
    <dgm:pt modelId="{140952D0-0E1D-4F48-9F16-53581487CFA0}">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Lesson 4.</a:t>
          </a:r>
        </a:p>
        <a:p>
          <a:pPr marL="0" lvl="0" algn="ctr" defTabSz="1022350">
            <a:lnSpc>
              <a:spcPct val="90000"/>
            </a:lnSpc>
            <a:spcBef>
              <a:spcPct val="0"/>
            </a:spcBef>
            <a:spcAft>
              <a:spcPct val="35000"/>
            </a:spcAft>
            <a:buNone/>
          </a:pPr>
          <a:r>
            <a:rPr lang="en-US" sz="1800" kern="1200">
              <a:solidFill>
                <a:schemeClr val="bg2">
                  <a:lumMod val="50000"/>
                </a:schemeClr>
              </a:solidFill>
            </a:rPr>
            <a:t>Web API with ASP.Net Core MVC</a:t>
          </a:r>
          <a:endParaRPr lang="en-US" sz="1800" kern="1200" dirty="0">
            <a:solidFill>
              <a:schemeClr val="bg2">
                <a:lumMod val="50000"/>
              </a:schemeClr>
            </a:solidFill>
          </a:endParaRPr>
        </a:p>
      </dgm:t>
    </dgm:pt>
    <dgm:pt modelId="{790C446F-6917-41E7-BE01-7AFE2676D505}" type="parTrans" cxnId="{B07163E8-ADEC-492A-8F07-7E5786AB23AE}">
      <dgm:prSet/>
      <dgm:spPr/>
      <dgm:t>
        <a:bodyPr/>
        <a:lstStyle/>
        <a:p>
          <a:endParaRPr lang="en-US"/>
        </a:p>
      </dgm:t>
    </dgm:pt>
    <dgm:pt modelId="{2804F27C-9BA9-4D07-AB02-74BE7DFA2C0E}" type="sibTrans" cxnId="{B07163E8-ADEC-492A-8F07-7E5786AB23AE}">
      <dgm:prSet phldrT="4" phldr="0"/>
      <dgm:spPr/>
      <dgm:t>
        <a:bodyPr/>
        <a:lstStyle/>
        <a:p>
          <a:endParaRPr lang="en-US"/>
        </a:p>
      </dgm:t>
    </dgm:pt>
    <dgm:pt modelId="{C2F8C7F7-44C4-414A-BCCD-56E91DD0A77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Lesson 5.</a:t>
          </a:r>
        </a:p>
        <a:p>
          <a:pPr marL="0" lvl="0" algn="ctr" defTabSz="1022350">
            <a:lnSpc>
              <a:spcPct val="90000"/>
            </a:lnSpc>
            <a:spcBef>
              <a:spcPct val="0"/>
            </a:spcBef>
            <a:spcAft>
              <a:spcPct val="35000"/>
            </a:spcAft>
            <a:buNone/>
          </a:pPr>
          <a:r>
            <a:rPr lang="en-US" sz="1800" kern="1200">
              <a:solidFill>
                <a:schemeClr val="bg2">
                  <a:lumMod val="50000"/>
                </a:schemeClr>
              </a:solidFill>
            </a:rPr>
            <a:t>A project example </a:t>
          </a:r>
          <a:endParaRPr lang="en-US" sz="1800" kern="1200" dirty="0">
            <a:solidFill>
              <a:schemeClr val="bg2">
                <a:lumMod val="50000"/>
              </a:schemeClr>
            </a:solidFill>
          </a:endParaRPr>
        </a:p>
      </dgm:t>
    </dgm:pt>
    <dgm:pt modelId="{E6C6DF88-9436-40D7-BA84-18FE896A6151}" type="parTrans" cxnId="{14D43B81-F92D-4CD8-9D1E-78CBF092C750}">
      <dgm:prSet/>
      <dgm:spPr/>
      <dgm:t>
        <a:bodyPr/>
        <a:lstStyle/>
        <a:p>
          <a:endParaRPr lang="en-US"/>
        </a:p>
      </dgm:t>
    </dgm:pt>
    <dgm:pt modelId="{4E39967D-43EF-4F15-814A-2F491D900D43}" type="sibTrans" cxnId="{14D43B81-F92D-4CD8-9D1E-78CBF092C750}">
      <dgm:prSet phldrT="5" phldr="0"/>
      <dgm:spPr/>
      <dgm:t>
        <a:bodyPr/>
        <a:lstStyle/>
        <a:p>
          <a:endParaRPr lang="en-US"/>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5" custScaleX="115064" custLinFactNeighborX="976">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5" custScaleX="115064" custLinFactNeighborX="976">
        <dgm:presLayoutVars>
          <dgm:bulletEnabled val="1"/>
        </dgm:presLayoutVars>
      </dgm:prSet>
      <dgm:spPr/>
    </dgm:pt>
    <dgm:pt modelId="{87C885F5-93E2-4D86-AAEA-8BD12E68F9BB}" type="pres">
      <dgm:prSet presAssocID="{6BD5265A-8333-420D-BDB2-65F10B3EBD76}" presName="sibTrans" presStyleCnt="0"/>
      <dgm:spPr/>
    </dgm:pt>
    <dgm:pt modelId="{D64973A5-4E87-44F1-B369-B0D5E0C2A462}" type="pres">
      <dgm:prSet presAssocID="{22625139-F93A-4F3F-A7AA-4923A01AEDF3}" presName="node" presStyleLbl="node1" presStyleIdx="2" presStyleCnt="5" custScaleX="115064" custLinFactNeighborX="976">
        <dgm:presLayoutVars>
          <dgm:bulletEnabled val="1"/>
        </dgm:presLayoutVars>
      </dgm:prSet>
      <dgm:spPr/>
    </dgm:pt>
    <dgm:pt modelId="{A8EBA167-82EB-4D7C-98F7-2AB66BCE8A90}" type="pres">
      <dgm:prSet presAssocID="{A8E2FA08-4DD4-4654-A85D-9A99162D6201}" presName="sibTrans" presStyleCnt="0"/>
      <dgm:spPr/>
    </dgm:pt>
    <dgm:pt modelId="{18405FE4-7B27-4C69-B6FE-12C8B84249EF}" type="pres">
      <dgm:prSet presAssocID="{140952D0-0E1D-4F48-9F16-53581487CFA0}" presName="node" presStyleLbl="node1" presStyleIdx="3" presStyleCnt="5" custScaleX="115064" custLinFactNeighborX="976">
        <dgm:presLayoutVars>
          <dgm:bulletEnabled val="1"/>
        </dgm:presLayoutVars>
      </dgm:prSet>
      <dgm:spPr/>
    </dgm:pt>
    <dgm:pt modelId="{4F5C547E-E40F-424A-82FA-BB8EDB1515B0}" type="pres">
      <dgm:prSet presAssocID="{2804F27C-9BA9-4D07-AB02-74BE7DFA2C0E}" presName="sibTrans" presStyleCnt="0"/>
      <dgm:spPr/>
    </dgm:pt>
    <dgm:pt modelId="{435C0E89-FD70-4DD9-A771-832DBFC9ACBC}" type="pres">
      <dgm:prSet presAssocID="{C2F8C7F7-44C4-414A-BCCD-56E91DD0A777}" presName="node" presStyleLbl="node1" presStyleIdx="4" presStyleCnt="5" custScaleX="115064" custLinFactNeighborX="976">
        <dgm:presLayoutVars>
          <dgm:bulletEnabled val="1"/>
        </dgm:presLayoutVars>
      </dgm:prSet>
      <dgm:spPr/>
    </dgm:pt>
  </dgm:ptLst>
  <dgm:cxnLst>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D6CBE33F-90E3-4C8D-B80F-821ED7205D90}" type="presOf" srcId="{140952D0-0E1D-4F48-9F16-53581487CFA0}" destId="{18405FE4-7B27-4C69-B6FE-12C8B84249EF}" srcOrd="0" destOrd="0" presId="urn:microsoft.com/office/officeart/2005/8/layout/default"/>
    <dgm:cxn modelId="{14D43B81-F92D-4CD8-9D1E-78CBF092C750}" srcId="{D0F07F19-1F50-4B42-A7A0-278DF9D25BB1}" destId="{C2F8C7F7-44C4-414A-BCCD-56E91DD0A777}" srcOrd="4" destOrd="0" parTransId="{E6C6DF88-9436-40D7-BA84-18FE896A6151}" sibTransId="{4E39967D-43EF-4F15-814A-2F491D900D43}"/>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6F765DD9-BF93-49A8-A6EA-AB13464D24B0}" type="presOf" srcId="{C2F8C7F7-44C4-414A-BCCD-56E91DD0A777}" destId="{435C0E89-FD70-4DD9-A771-832DBFC9ACBC}" srcOrd="0" destOrd="0" presId="urn:microsoft.com/office/officeart/2005/8/layout/default"/>
    <dgm:cxn modelId="{6D195AE4-39B4-45CF-9D82-CF1593D393F6}" type="presOf" srcId="{22625139-F93A-4F3F-A7AA-4923A01AEDF3}" destId="{D64973A5-4E87-44F1-B369-B0D5E0C2A462}"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48A25CA2-D3C2-4FFF-9454-ED9B5A503F99}" type="presParOf" srcId="{40FE0EB9-B287-43F6-ABB4-527CB1B94B4A}" destId="{D64973A5-4E87-44F1-B369-B0D5E0C2A462}" srcOrd="4" destOrd="0" presId="urn:microsoft.com/office/officeart/2005/8/layout/default"/>
    <dgm:cxn modelId="{CC1DEFB1-6415-405C-B19F-8F58824BC103}" type="presParOf" srcId="{40FE0EB9-B287-43F6-ABB4-527CB1B94B4A}" destId="{A8EBA167-82EB-4D7C-98F7-2AB66BCE8A90}" srcOrd="5" destOrd="0" presId="urn:microsoft.com/office/officeart/2005/8/layout/default"/>
    <dgm:cxn modelId="{EF92A80F-281E-414F-A2E2-B426E7254CC3}" type="presParOf" srcId="{40FE0EB9-B287-43F6-ABB4-527CB1B94B4A}" destId="{18405FE4-7B27-4C69-B6FE-12C8B84249EF}" srcOrd="6" destOrd="0" presId="urn:microsoft.com/office/officeart/2005/8/layout/default"/>
    <dgm:cxn modelId="{92AFC3EA-4297-4063-94E0-C5A1BE863E54}" type="presParOf" srcId="{40FE0EB9-B287-43F6-ABB4-527CB1B94B4A}" destId="{4F5C547E-E40F-424A-82FA-BB8EDB1515B0}" srcOrd="7" destOrd="0" presId="urn:microsoft.com/office/officeart/2005/8/layout/default"/>
    <dgm:cxn modelId="{CBB0F55F-5C58-443F-989A-EC667A9C4731}" type="presParOf" srcId="{40FE0EB9-B287-43F6-ABB4-527CB1B94B4A}" destId="{435C0E89-FD70-4DD9-A771-832DBFC9ACBC}"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5C3B8E-D551-44A8-86B3-91DF5E493A02}" type="doc">
      <dgm:prSet loTypeId="urn:microsoft.com/office/officeart/2016/7/layout/ChevronBlockProcess" loCatId="process" qsTypeId="urn:microsoft.com/office/officeart/2005/8/quickstyle/simple2" qsCatId="simple" csTypeId="urn:microsoft.com/office/officeart/2005/8/colors/accent3_2" csCatId="accent3" phldr="1"/>
      <dgm:spPr/>
      <dgm:t>
        <a:bodyPr/>
        <a:lstStyle/>
        <a:p>
          <a:endParaRPr lang="en-US"/>
        </a:p>
      </dgm:t>
    </dgm:pt>
    <dgm:pt modelId="{12ECD561-3DDA-4339-A0FB-4D4E23A40C33}">
      <dgm:prSet/>
      <dgm:spPr>
        <a:solidFill>
          <a:schemeClr val="accent1">
            <a:lumMod val="75000"/>
          </a:schemeClr>
        </a:solidFill>
        <a:ln>
          <a:noFill/>
        </a:ln>
      </dgm:spPr>
      <dgm:t>
        <a:bodyPr/>
        <a:lstStyle/>
        <a:p>
          <a:r>
            <a:rPr lang="en-US" dirty="0"/>
            <a:t>Lesson 1</a:t>
          </a:r>
        </a:p>
      </dgm:t>
    </dgm:pt>
    <dgm:pt modelId="{60DCCB75-45EB-47C6-94A1-94B27FCC8637}" type="parTrans" cxnId="{11850DAF-81D0-4D0F-8DA3-41F4796319E4}">
      <dgm:prSet/>
      <dgm:spPr/>
      <dgm:t>
        <a:bodyPr/>
        <a:lstStyle/>
        <a:p>
          <a:endParaRPr lang="en-US"/>
        </a:p>
      </dgm:t>
    </dgm:pt>
    <dgm:pt modelId="{6CB615D6-747F-4B62-84A6-C892895334F1}" type="sibTrans" cxnId="{11850DAF-81D0-4D0F-8DA3-41F4796319E4}">
      <dgm:prSet/>
      <dgm:spPr/>
      <dgm:t>
        <a:bodyPr/>
        <a:lstStyle/>
        <a:p>
          <a:endParaRPr lang="en-US"/>
        </a:p>
      </dgm:t>
    </dgm:pt>
    <dgm:pt modelId="{3CA2F77E-105C-4A2A-A7ED-4AEBB90E9F89}">
      <dgm:prSet custT="1"/>
      <dgm:spPr>
        <a:solidFill>
          <a:schemeClr val="accent1">
            <a:lumMod val="60000"/>
            <a:lumOff val="40000"/>
            <a:alpha val="90000"/>
          </a:schemeClr>
        </a:solidFill>
        <a:ln>
          <a:noFill/>
        </a:ln>
      </dgm:spPr>
      <dgm:t>
        <a:bodyPr/>
        <a:lstStyle/>
        <a:p>
          <a:r>
            <a:rPr lang="en-US" sz="1800">
              <a:solidFill>
                <a:schemeClr val="bg2">
                  <a:lumMod val="50000"/>
                </a:schemeClr>
              </a:solidFill>
            </a:rPr>
            <a:t>Programing with C#</a:t>
          </a:r>
          <a:endParaRPr lang="en-US" sz="1800" dirty="0">
            <a:solidFill>
              <a:schemeClr val="accent1">
                <a:lumMod val="50000"/>
              </a:schemeClr>
            </a:solidFill>
          </a:endParaRPr>
        </a:p>
      </dgm:t>
    </dgm:pt>
    <dgm:pt modelId="{EAE5C2A0-4800-4ADC-B298-B18AE4915DE8}" type="parTrans" cxnId="{0F26703E-5C72-4291-B531-0477431EAF95}">
      <dgm:prSet/>
      <dgm:spPr/>
      <dgm:t>
        <a:bodyPr/>
        <a:lstStyle/>
        <a:p>
          <a:endParaRPr lang="en-US"/>
        </a:p>
      </dgm:t>
    </dgm:pt>
    <dgm:pt modelId="{13B6BDF0-AD0E-418C-AFFF-2DEEF88C3D18}" type="sibTrans" cxnId="{0F26703E-5C72-4291-B531-0477431EAF95}">
      <dgm:prSet/>
      <dgm:spPr/>
      <dgm:t>
        <a:bodyPr/>
        <a:lstStyle/>
        <a:p>
          <a:endParaRPr lang="en-US"/>
        </a:p>
      </dgm:t>
    </dgm:pt>
    <dgm:pt modelId="{ED5F5F48-A694-4063-84AE-7BBF03B6473B}">
      <dgm:prSet/>
      <dgm:spPr>
        <a:solidFill>
          <a:schemeClr val="bg2">
            <a:lumMod val="50000"/>
          </a:schemeClr>
        </a:solidFill>
        <a:ln>
          <a:noFill/>
        </a:ln>
      </dgm:spPr>
      <dgm:t>
        <a:bodyPr/>
        <a:lstStyle/>
        <a:p>
          <a:r>
            <a:rPr lang="en-US" dirty="0"/>
            <a:t>Lesson 2</a:t>
          </a:r>
        </a:p>
      </dgm:t>
    </dgm:pt>
    <dgm:pt modelId="{314D4780-8160-40E1-907E-9803C159DC60}" type="parTrans" cxnId="{E39B97F3-1B8D-4FAD-BC4F-C5C6BEE48426}">
      <dgm:prSet/>
      <dgm:spPr/>
      <dgm:t>
        <a:bodyPr/>
        <a:lstStyle/>
        <a:p>
          <a:endParaRPr lang="en-US"/>
        </a:p>
      </dgm:t>
    </dgm:pt>
    <dgm:pt modelId="{9D6574AA-015E-4065-B9B4-50E304CE399A}" type="sibTrans" cxnId="{E39B97F3-1B8D-4FAD-BC4F-C5C6BEE48426}">
      <dgm:prSet/>
      <dgm:spPr/>
      <dgm:t>
        <a:bodyPr/>
        <a:lstStyle/>
        <a:p>
          <a:endParaRPr lang="en-US"/>
        </a:p>
      </dgm:t>
    </dgm:pt>
    <dgm:pt modelId="{89CCDC52-A9F5-497B-BC74-486641B631BF}">
      <dgm:prSet custT="1"/>
      <dgm:spPr>
        <a:solidFill>
          <a:schemeClr val="bg2">
            <a:lumMod val="75000"/>
            <a:alpha val="90000"/>
          </a:schemeClr>
        </a:solidFill>
        <a:ln>
          <a:noFill/>
        </a:ln>
      </dgm:spPr>
      <dgm:t>
        <a:bodyPr/>
        <a:lstStyle/>
        <a:p>
          <a:r>
            <a:rPr lang="en-US" sz="1800">
              <a:solidFill>
                <a:schemeClr val="bg2">
                  <a:lumMod val="25000"/>
                </a:schemeClr>
              </a:solidFill>
            </a:rPr>
            <a:t>Object-oriented Programing in C#</a:t>
          </a:r>
          <a:endParaRPr lang="en-US" sz="1800" dirty="0">
            <a:solidFill>
              <a:schemeClr val="bg2">
                <a:lumMod val="25000"/>
              </a:schemeClr>
            </a:solidFill>
          </a:endParaRPr>
        </a:p>
      </dgm:t>
    </dgm:pt>
    <dgm:pt modelId="{ECDD1ED9-49F5-4E58-8C27-D8D04BD28B1C}" type="parTrans" cxnId="{B9E75C83-E877-41DB-80E3-9FA3C9C09A1C}">
      <dgm:prSet/>
      <dgm:spPr/>
      <dgm:t>
        <a:bodyPr/>
        <a:lstStyle/>
        <a:p>
          <a:endParaRPr lang="en-US"/>
        </a:p>
      </dgm:t>
    </dgm:pt>
    <dgm:pt modelId="{188B27DB-04F0-4A7B-8379-E7BB62B41A9B}" type="sibTrans" cxnId="{B9E75C83-E877-41DB-80E3-9FA3C9C09A1C}">
      <dgm:prSet/>
      <dgm:spPr/>
      <dgm:t>
        <a:bodyPr/>
        <a:lstStyle/>
        <a:p>
          <a:endParaRPr lang="en-US"/>
        </a:p>
      </dgm:t>
    </dgm:pt>
    <dgm:pt modelId="{C7557302-1080-4062-BD53-01E638709AF7}">
      <dgm:prSet/>
      <dgm:spPr>
        <a:solidFill>
          <a:schemeClr val="accent1">
            <a:lumMod val="75000"/>
          </a:schemeClr>
        </a:solidFill>
        <a:ln>
          <a:noFill/>
        </a:ln>
      </dgm:spPr>
      <dgm:t>
        <a:bodyPr/>
        <a:lstStyle/>
        <a:p>
          <a:r>
            <a:rPr lang="en-US" dirty="0"/>
            <a:t>Lesson 3</a:t>
          </a:r>
        </a:p>
      </dgm:t>
    </dgm:pt>
    <dgm:pt modelId="{188D5F10-8B90-4246-817F-E72689340F4D}" type="parTrans" cxnId="{FEEBB089-D007-44F7-B807-D6A765E629F4}">
      <dgm:prSet/>
      <dgm:spPr/>
      <dgm:t>
        <a:bodyPr/>
        <a:lstStyle/>
        <a:p>
          <a:endParaRPr lang="en-US"/>
        </a:p>
      </dgm:t>
    </dgm:pt>
    <dgm:pt modelId="{017F8823-34DA-4B51-A8F1-48B3B268E68C}" type="sibTrans" cxnId="{FEEBB089-D007-44F7-B807-D6A765E629F4}">
      <dgm:prSet/>
      <dgm:spPr/>
      <dgm:t>
        <a:bodyPr/>
        <a:lstStyle/>
        <a:p>
          <a:endParaRPr lang="en-US"/>
        </a:p>
      </dgm:t>
    </dgm:pt>
    <dgm:pt modelId="{CBF64D08-516B-4BE9-8175-9E0DCD16CF40}">
      <dgm:prSet custT="1"/>
      <dgm:spPr>
        <a:solidFill>
          <a:schemeClr val="accent1">
            <a:lumMod val="60000"/>
            <a:lumOff val="40000"/>
            <a:alpha val="90000"/>
          </a:schemeClr>
        </a:solidFill>
        <a:ln>
          <a:noFill/>
        </a:ln>
      </dgm:spPr>
      <dgm:t>
        <a:bodyPr/>
        <a:lstStyle/>
        <a:p>
          <a:r>
            <a:rPr lang="en-US" sz="1800">
              <a:solidFill>
                <a:schemeClr val="accent1">
                  <a:lumMod val="50000"/>
                </a:schemeClr>
              </a:solidFill>
            </a:rPr>
            <a:t>ASP.Net core 2.2	</a:t>
          </a:r>
          <a:endParaRPr lang="en-US" sz="1800" dirty="0">
            <a:solidFill>
              <a:schemeClr val="accent1">
                <a:lumMod val="50000"/>
              </a:schemeClr>
            </a:solidFill>
          </a:endParaRPr>
        </a:p>
      </dgm:t>
    </dgm:pt>
    <dgm:pt modelId="{DADF6020-CDC3-4402-AD9B-276C3FF76494}" type="parTrans" cxnId="{55AE650D-A026-41AA-B2C6-5FB096179349}">
      <dgm:prSet/>
      <dgm:spPr/>
      <dgm:t>
        <a:bodyPr/>
        <a:lstStyle/>
        <a:p>
          <a:endParaRPr lang="en-US"/>
        </a:p>
      </dgm:t>
    </dgm:pt>
    <dgm:pt modelId="{BB911DA0-67F2-46CD-B3CF-E0FD00B232CE}" type="sibTrans" cxnId="{55AE650D-A026-41AA-B2C6-5FB096179349}">
      <dgm:prSet/>
      <dgm:spPr/>
      <dgm:t>
        <a:bodyPr/>
        <a:lstStyle/>
        <a:p>
          <a:endParaRPr lang="en-US"/>
        </a:p>
      </dgm:t>
    </dgm:pt>
    <dgm:pt modelId="{D598A8D5-0B1F-486B-82C7-20C837773C91}">
      <dgm:prSet/>
      <dgm:spPr>
        <a:solidFill>
          <a:schemeClr val="accent1">
            <a:lumMod val="75000"/>
          </a:schemeClr>
        </a:solidFill>
        <a:ln>
          <a:noFill/>
        </a:ln>
      </dgm:spPr>
      <dgm:t>
        <a:bodyPr/>
        <a:lstStyle/>
        <a:p>
          <a:r>
            <a:rPr lang="en-US" dirty="0"/>
            <a:t>Lesson 4</a:t>
          </a:r>
        </a:p>
      </dgm:t>
    </dgm:pt>
    <dgm:pt modelId="{A7418D3C-0D3B-4071-A712-65068EC58CF8}" type="parTrans" cxnId="{D5B7842D-4CB4-4E8A-A918-B0DBC8A97852}">
      <dgm:prSet/>
      <dgm:spPr/>
      <dgm:t>
        <a:bodyPr/>
        <a:lstStyle/>
        <a:p>
          <a:endParaRPr lang="en-US"/>
        </a:p>
      </dgm:t>
    </dgm:pt>
    <dgm:pt modelId="{62A2AD76-9B83-4292-81B4-C997D9089BA3}" type="sibTrans" cxnId="{D5B7842D-4CB4-4E8A-A918-B0DBC8A97852}">
      <dgm:prSet/>
      <dgm:spPr/>
      <dgm:t>
        <a:bodyPr/>
        <a:lstStyle/>
        <a:p>
          <a:endParaRPr lang="en-US"/>
        </a:p>
      </dgm:t>
    </dgm:pt>
    <dgm:pt modelId="{381D7F76-ACD0-468A-99BF-96F7821A77AC}">
      <dgm:prSet custT="1"/>
      <dgm:spPr>
        <a:solidFill>
          <a:schemeClr val="accent1">
            <a:lumMod val="60000"/>
            <a:lumOff val="40000"/>
            <a:alpha val="90000"/>
          </a:schemeClr>
        </a:solidFill>
        <a:ln>
          <a:noFill/>
        </a:ln>
      </dgm:spPr>
      <dgm:t>
        <a:bodyPr/>
        <a:lstStyle/>
        <a:p>
          <a:r>
            <a:rPr lang="en-US" sz="1800">
              <a:solidFill>
                <a:schemeClr val="bg2">
                  <a:lumMod val="50000"/>
                </a:schemeClr>
              </a:solidFill>
            </a:rPr>
            <a:t>Web API with ASP.Net Core MVC</a:t>
          </a:r>
          <a:endParaRPr lang="en-US" sz="1800" dirty="0">
            <a:solidFill>
              <a:schemeClr val="accent1">
                <a:lumMod val="50000"/>
              </a:schemeClr>
            </a:solidFill>
          </a:endParaRPr>
        </a:p>
      </dgm:t>
    </dgm:pt>
    <dgm:pt modelId="{4653BD68-732E-42DE-A0C7-3F002981C2FB}" type="parTrans" cxnId="{796EA086-3742-4623-ABBD-4E6FC3DC5D99}">
      <dgm:prSet/>
      <dgm:spPr/>
      <dgm:t>
        <a:bodyPr/>
        <a:lstStyle/>
        <a:p>
          <a:endParaRPr lang="en-US"/>
        </a:p>
      </dgm:t>
    </dgm:pt>
    <dgm:pt modelId="{22244C34-511A-4D71-900E-7ED93E59D7D2}" type="sibTrans" cxnId="{796EA086-3742-4623-ABBD-4E6FC3DC5D99}">
      <dgm:prSet/>
      <dgm:spPr/>
      <dgm:t>
        <a:bodyPr/>
        <a:lstStyle/>
        <a:p>
          <a:endParaRPr lang="en-US"/>
        </a:p>
      </dgm:t>
    </dgm:pt>
    <dgm:pt modelId="{800D16AE-BE7D-47CE-8C2B-654666E5C73F}">
      <dgm:prSet/>
      <dgm:spPr>
        <a:solidFill>
          <a:schemeClr val="accent1">
            <a:lumMod val="75000"/>
          </a:schemeClr>
        </a:solidFill>
        <a:ln>
          <a:noFill/>
        </a:ln>
      </dgm:spPr>
      <dgm:t>
        <a:bodyPr/>
        <a:lstStyle/>
        <a:p>
          <a:r>
            <a:rPr lang="en-US" dirty="0"/>
            <a:t>Lesson 5</a:t>
          </a:r>
        </a:p>
      </dgm:t>
    </dgm:pt>
    <dgm:pt modelId="{07819CF3-DEA9-4AFB-A493-2486F38076E3}" type="parTrans" cxnId="{6E591F93-686F-4FC1-A3DE-C84DD46D235A}">
      <dgm:prSet/>
      <dgm:spPr/>
      <dgm:t>
        <a:bodyPr/>
        <a:lstStyle/>
        <a:p>
          <a:endParaRPr lang="en-US"/>
        </a:p>
      </dgm:t>
    </dgm:pt>
    <dgm:pt modelId="{6D260AF3-53DD-409D-953F-E54F12664A53}" type="sibTrans" cxnId="{6E591F93-686F-4FC1-A3DE-C84DD46D235A}">
      <dgm:prSet/>
      <dgm:spPr/>
      <dgm:t>
        <a:bodyPr/>
        <a:lstStyle/>
        <a:p>
          <a:endParaRPr lang="en-US"/>
        </a:p>
      </dgm:t>
    </dgm:pt>
    <dgm:pt modelId="{3289935A-36A4-4AE4-BAD3-EF0902203527}">
      <dgm:prSet custT="1"/>
      <dgm:spPr>
        <a:solidFill>
          <a:schemeClr val="accent1">
            <a:lumMod val="60000"/>
            <a:lumOff val="40000"/>
            <a:alpha val="90000"/>
          </a:schemeClr>
        </a:solidFill>
        <a:ln>
          <a:noFill/>
        </a:ln>
      </dgm:spPr>
      <dgm:t>
        <a:bodyPr/>
        <a:lstStyle/>
        <a:p>
          <a:r>
            <a:rPr lang="en-US" sz="1800">
              <a:solidFill>
                <a:schemeClr val="accent1">
                  <a:lumMod val="50000"/>
                </a:schemeClr>
              </a:solidFill>
            </a:rPr>
            <a:t>The Project Example</a:t>
          </a:r>
          <a:endParaRPr lang="en-US" sz="1800" dirty="0">
            <a:solidFill>
              <a:schemeClr val="accent1">
                <a:lumMod val="50000"/>
              </a:schemeClr>
            </a:solidFill>
          </a:endParaRPr>
        </a:p>
      </dgm:t>
    </dgm:pt>
    <dgm:pt modelId="{7491A05B-B651-437F-82B1-26B8DF6EB051}" type="parTrans" cxnId="{6786EF20-9833-4F4B-BFEC-410F094BAA3F}">
      <dgm:prSet/>
      <dgm:spPr/>
      <dgm:t>
        <a:bodyPr/>
        <a:lstStyle/>
        <a:p>
          <a:endParaRPr lang="en-US"/>
        </a:p>
      </dgm:t>
    </dgm:pt>
    <dgm:pt modelId="{F54D9A17-0A71-4B9D-B855-5E4C976E8D3F}" type="sibTrans" cxnId="{6786EF20-9833-4F4B-BFEC-410F094BAA3F}">
      <dgm:prSet/>
      <dgm:spPr/>
      <dgm:t>
        <a:bodyPr/>
        <a:lstStyle/>
        <a:p>
          <a:endParaRPr lang="en-US"/>
        </a:p>
      </dgm:t>
    </dgm:pt>
    <dgm:pt modelId="{A93611B4-68FB-4C20-AE18-A6DA7DD7A6CC}" type="pres">
      <dgm:prSet presAssocID="{345C3B8E-D551-44A8-86B3-91DF5E493A02}" presName="Name0" presStyleCnt="0">
        <dgm:presLayoutVars>
          <dgm:dir/>
          <dgm:animLvl val="lvl"/>
          <dgm:resizeHandles val="exact"/>
        </dgm:presLayoutVars>
      </dgm:prSet>
      <dgm:spPr/>
    </dgm:pt>
    <dgm:pt modelId="{DDDCE34F-716E-46FF-A549-FD150BD31572}" type="pres">
      <dgm:prSet presAssocID="{12ECD561-3DDA-4339-A0FB-4D4E23A40C33}" presName="composite" presStyleCnt="0"/>
      <dgm:spPr/>
    </dgm:pt>
    <dgm:pt modelId="{0F1AF0E8-20FE-4BE9-A3F8-03BE091D397F}" type="pres">
      <dgm:prSet presAssocID="{12ECD561-3DDA-4339-A0FB-4D4E23A40C33}" presName="parTx" presStyleLbl="alignNode1" presStyleIdx="0" presStyleCnt="5" custLinFactNeighborY="-9533">
        <dgm:presLayoutVars>
          <dgm:chMax val="0"/>
          <dgm:chPref val="0"/>
        </dgm:presLayoutVars>
      </dgm:prSet>
      <dgm:spPr/>
    </dgm:pt>
    <dgm:pt modelId="{C933D86E-FF98-47AF-BBE6-FF943C26F2E5}" type="pres">
      <dgm:prSet presAssocID="{12ECD561-3DDA-4339-A0FB-4D4E23A40C33}" presName="desTx" presStyleLbl="alignAccFollowNode1" presStyleIdx="0" presStyleCnt="5" custLinFactNeighborX="-456" custLinFactNeighborY="-4782">
        <dgm:presLayoutVars/>
      </dgm:prSet>
      <dgm:spPr/>
    </dgm:pt>
    <dgm:pt modelId="{3BB6C0E6-6BBC-48CD-827B-AE4C5F6371E7}" type="pres">
      <dgm:prSet presAssocID="{6CB615D6-747F-4B62-84A6-C892895334F1}" presName="space" presStyleCnt="0"/>
      <dgm:spPr/>
    </dgm:pt>
    <dgm:pt modelId="{AE393141-17BC-494F-B9A3-CAC58B36C989}" type="pres">
      <dgm:prSet presAssocID="{ED5F5F48-A694-4063-84AE-7BBF03B6473B}" presName="composite" presStyleCnt="0"/>
      <dgm:spPr/>
    </dgm:pt>
    <dgm:pt modelId="{4C51B959-D888-4E7E-850B-D41D6FF95010}" type="pres">
      <dgm:prSet presAssocID="{ED5F5F48-A694-4063-84AE-7BBF03B6473B}" presName="parTx" presStyleLbl="alignNode1" presStyleIdx="1" presStyleCnt="5" custLinFactNeighborY="-9533">
        <dgm:presLayoutVars>
          <dgm:chMax val="0"/>
          <dgm:chPref val="0"/>
        </dgm:presLayoutVars>
      </dgm:prSet>
      <dgm:spPr/>
    </dgm:pt>
    <dgm:pt modelId="{FDDBB08E-3151-4A8F-907C-572DAA80C5C0}" type="pres">
      <dgm:prSet presAssocID="{ED5F5F48-A694-4063-84AE-7BBF03B6473B}" presName="desTx" presStyleLbl="alignAccFollowNode1" presStyleIdx="1" presStyleCnt="5" custLinFactNeighborY="-3456">
        <dgm:presLayoutVars/>
      </dgm:prSet>
      <dgm:spPr/>
    </dgm:pt>
    <dgm:pt modelId="{DB644952-7523-4511-9B9B-95D40F3D73E8}" type="pres">
      <dgm:prSet presAssocID="{9D6574AA-015E-4065-B9B4-50E304CE399A}" presName="space" presStyleCnt="0"/>
      <dgm:spPr/>
    </dgm:pt>
    <dgm:pt modelId="{C9C9D221-CB77-442E-A1E6-CB1316EFEBC7}" type="pres">
      <dgm:prSet presAssocID="{C7557302-1080-4062-BD53-01E638709AF7}" presName="composite" presStyleCnt="0"/>
      <dgm:spPr/>
    </dgm:pt>
    <dgm:pt modelId="{58E7B49B-9E8B-44CA-A002-7DC671DDC7D1}" type="pres">
      <dgm:prSet presAssocID="{C7557302-1080-4062-BD53-01E638709AF7}" presName="parTx" presStyleLbl="alignNode1" presStyleIdx="2" presStyleCnt="5" custLinFactNeighborY="-9533">
        <dgm:presLayoutVars>
          <dgm:chMax val="0"/>
          <dgm:chPref val="0"/>
        </dgm:presLayoutVars>
      </dgm:prSet>
      <dgm:spPr/>
    </dgm:pt>
    <dgm:pt modelId="{E3E31A9B-7B4B-4E18-A0D7-2CB184BAEA72}" type="pres">
      <dgm:prSet presAssocID="{C7557302-1080-4062-BD53-01E638709AF7}" presName="desTx" presStyleLbl="alignAccFollowNode1" presStyleIdx="2" presStyleCnt="5" custLinFactNeighborY="-3456">
        <dgm:presLayoutVars/>
      </dgm:prSet>
      <dgm:spPr/>
    </dgm:pt>
    <dgm:pt modelId="{BD6FC4D1-7672-4150-80A2-52CE7756886E}" type="pres">
      <dgm:prSet presAssocID="{017F8823-34DA-4B51-A8F1-48B3B268E68C}" presName="space" presStyleCnt="0"/>
      <dgm:spPr/>
    </dgm:pt>
    <dgm:pt modelId="{4F270C9D-8371-430C-ADAB-272149A905FC}" type="pres">
      <dgm:prSet presAssocID="{D598A8D5-0B1F-486B-82C7-20C837773C91}" presName="composite" presStyleCnt="0"/>
      <dgm:spPr/>
    </dgm:pt>
    <dgm:pt modelId="{ADC7B3B5-4122-4F43-BCA3-D7500779245A}" type="pres">
      <dgm:prSet presAssocID="{D598A8D5-0B1F-486B-82C7-20C837773C91}" presName="parTx" presStyleLbl="alignNode1" presStyleIdx="3" presStyleCnt="5" custLinFactNeighborY="-9533">
        <dgm:presLayoutVars>
          <dgm:chMax val="0"/>
          <dgm:chPref val="0"/>
        </dgm:presLayoutVars>
      </dgm:prSet>
      <dgm:spPr/>
    </dgm:pt>
    <dgm:pt modelId="{859AF4D5-545E-4881-ADAF-1EF9A103C299}" type="pres">
      <dgm:prSet presAssocID="{D598A8D5-0B1F-486B-82C7-20C837773C91}" presName="desTx" presStyleLbl="alignAccFollowNode1" presStyleIdx="3" presStyleCnt="5" custLinFactNeighborY="-3456">
        <dgm:presLayoutVars/>
      </dgm:prSet>
      <dgm:spPr/>
    </dgm:pt>
    <dgm:pt modelId="{AD31A9E3-013E-4C84-9C73-A47E062BC50B}" type="pres">
      <dgm:prSet presAssocID="{62A2AD76-9B83-4292-81B4-C997D9089BA3}" presName="space" presStyleCnt="0"/>
      <dgm:spPr/>
    </dgm:pt>
    <dgm:pt modelId="{691D2972-5E5E-4AF4-ABF5-E51E027C23D9}" type="pres">
      <dgm:prSet presAssocID="{800D16AE-BE7D-47CE-8C2B-654666E5C73F}" presName="composite" presStyleCnt="0"/>
      <dgm:spPr/>
    </dgm:pt>
    <dgm:pt modelId="{D0D90E6E-E28C-4FBA-A7DF-3EF4101842F6}" type="pres">
      <dgm:prSet presAssocID="{800D16AE-BE7D-47CE-8C2B-654666E5C73F}" presName="parTx" presStyleLbl="alignNode1" presStyleIdx="4" presStyleCnt="5" custLinFactNeighborY="-9533">
        <dgm:presLayoutVars>
          <dgm:chMax val="0"/>
          <dgm:chPref val="0"/>
        </dgm:presLayoutVars>
      </dgm:prSet>
      <dgm:spPr/>
    </dgm:pt>
    <dgm:pt modelId="{CA423928-3C8F-4930-AA17-90D99E0FC56D}" type="pres">
      <dgm:prSet presAssocID="{800D16AE-BE7D-47CE-8C2B-654666E5C73F}" presName="desTx" presStyleLbl="alignAccFollowNode1" presStyleIdx="4" presStyleCnt="5" custLinFactNeighborY="-3456">
        <dgm:presLayoutVars/>
      </dgm:prSet>
      <dgm:spPr/>
    </dgm:pt>
  </dgm:ptLst>
  <dgm:cxnLst>
    <dgm:cxn modelId="{55AE650D-A026-41AA-B2C6-5FB096179349}" srcId="{C7557302-1080-4062-BD53-01E638709AF7}" destId="{CBF64D08-516B-4BE9-8175-9E0DCD16CF40}" srcOrd="0" destOrd="0" parTransId="{DADF6020-CDC3-4402-AD9B-276C3FF76494}" sibTransId="{BB911DA0-67F2-46CD-B3CF-E0FD00B232CE}"/>
    <dgm:cxn modelId="{6786EF20-9833-4F4B-BFEC-410F094BAA3F}" srcId="{800D16AE-BE7D-47CE-8C2B-654666E5C73F}" destId="{3289935A-36A4-4AE4-BAD3-EF0902203527}" srcOrd="0" destOrd="0" parTransId="{7491A05B-B651-437F-82B1-26B8DF6EB051}" sibTransId="{F54D9A17-0A71-4B9D-B855-5E4C976E8D3F}"/>
    <dgm:cxn modelId="{2A1E5E28-03CC-49C6-8D7B-BA7ECDBD04DA}" type="presOf" srcId="{C7557302-1080-4062-BD53-01E638709AF7}" destId="{58E7B49B-9E8B-44CA-A002-7DC671DDC7D1}" srcOrd="0" destOrd="0" presId="urn:microsoft.com/office/officeart/2016/7/layout/ChevronBlockProcess"/>
    <dgm:cxn modelId="{D5B7842D-4CB4-4E8A-A918-B0DBC8A97852}" srcId="{345C3B8E-D551-44A8-86B3-91DF5E493A02}" destId="{D598A8D5-0B1F-486B-82C7-20C837773C91}" srcOrd="3" destOrd="0" parTransId="{A7418D3C-0D3B-4071-A712-65068EC58CF8}" sibTransId="{62A2AD76-9B83-4292-81B4-C997D9089BA3}"/>
    <dgm:cxn modelId="{0F26703E-5C72-4291-B531-0477431EAF95}" srcId="{12ECD561-3DDA-4339-A0FB-4D4E23A40C33}" destId="{3CA2F77E-105C-4A2A-A7ED-4AEBB90E9F89}" srcOrd="0" destOrd="0" parTransId="{EAE5C2A0-4800-4ADC-B298-B18AE4915DE8}" sibTransId="{13B6BDF0-AD0E-418C-AFFF-2DEEF88C3D18}"/>
    <dgm:cxn modelId="{89B50E60-9984-4011-B6A6-F0D22D290021}" type="presOf" srcId="{345C3B8E-D551-44A8-86B3-91DF5E493A02}" destId="{A93611B4-68FB-4C20-AE18-A6DA7DD7A6CC}" srcOrd="0" destOrd="0" presId="urn:microsoft.com/office/officeart/2016/7/layout/ChevronBlockProcess"/>
    <dgm:cxn modelId="{6CDB6241-09FE-48E4-915D-06620019EAE7}" type="presOf" srcId="{800D16AE-BE7D-47CE-8C2B-654666E5C73F}" destId="{D0D90E6E-E28C-4FBA-A7DF-3EF4101842F6}" srcOrd="0" destOrd="0" presId="urn:microsoft.com/office/officeart/2016/7/layout/ChevronBlockProcess"/>
    <dgm:cxn modelId="{29AE7462-6067-4586-8B16-25AB3F5E294D}" type="presOf" srcId="{ED5F5F48-A694-4063-84AE-7BBF03B6473B}" destId="{4C51B959-D888-4E7E-850B-D41D6FF95010}" srcOrd="0" destOrd="0" presId="urn:microsoft.com/office/officeart/2016/7/layout/ChevronBlockProcess"/>
    <dgm:cxn modelId="{ECCD3744-C5D4-489F-A172-D1F8B326669D}" type="presOf" srcId="{D598A8D5-0B1F-486B-82C7-20C837773C91}" destId="{ADC7B3B5-4122-4F43-BCA3-D7500779245A}" srcOrd="0" destOrd="0" presId="urn:microsoft.com/office/officeart/2016/7/layout/ChevronBlockProcess"/>
    <dgm:cxn modelId="{DF0C2A47-091C-4C55-A711-886D3EFE5DF8}" type="presOf" srcId="{3289935A-36A4-4AE4-BAD3-EF0902203527}" destId="{CA423928-3C8F-4930-AA17-90D99E0FC56D}" srcOrd="0" destOrd="0" presId="urn:microsoft.com/office/officeart/2016/7/layout/ChevronBlockProcess"/>
    <dgm:cxn modelId="{B9E75C83-E877-41DB-80E3-9FA3C9C09A1C}" srcId="{ED5F5F48-A694-4063-84AE-7BBF03B6473B}" destId="{89CCDC52-A9F5-497B-BC74-486641B631BF}" srcOrd="0" destOrd="0" parTransId="{ECDD1ED9-49F5-4E58-8C27-D8D04BD28B1C}" sibTransId="{188B27DB-04F0-4A7B-8379-E7BB62B41A9B}"/>
    <dgm:cxn modelId="{796EA086-3742-4623-ABBD-4E6FC3DC5D99}" srcId="{D598A8D5-0B1F-486B-82C7-20C837773C91}" destId="{381D7F76-ACD0-468A-99BF-96F7821A77AC}" srcOrd="0" destOrd="0" parTransId="{4653BD68-732E-42DE-A0C7-3F002981C2FB}" sibTransId="{22244C34-511A-4D71-900E-7ED93E59D7D2}"/>
    <dgm:cxn modelId="{FEEBB089-D007-44F7-B807-D6A765E629F4}" srcId="{345C3B8E-D551-44A8-86B3-91DF5E493A02}" destId="{C7557302-1080-4062-BD53-01E638709AF7}" srcOrd="2" destOrd="0" parTransId="{188D5F10-8B90-4246-817F-E72689340F4D}" sibTransId="{017F8823-34DA-4B51-A8F1-48B3B268E68C}"/>
    <dgm:cxn modelId="{F5D2F58B-B23F-4C2F-9C6E-6FFFAD340249}" type="presOf" srcId="{89CCDC52-A9F5-497B-BC74-486641B631BF}" destId="{FDDBB08E-3151-4A8F-907C-572DAA80C5C0}" srcOrd="0" destOrd="0" presId="urn:microsoft.com/office/officeart/2016/7/layout/ChevronBlockProcess"/>
    <dgm:cxn modelId="{8069028D-0260-4E09-9E5A-A9284C570B73}" type="presOf" srcId="{381D7F76-ACD0-468A-99BF-96F7821A77AC}" destId="{859AF4D5-545E-4881-ADAF-1EF9A103C299}" srcOrd="0" destOrd="0" presId="urn:microsoft.com/office/officeart/2016/7/layout/ChevronBlockProcess"/>
    <dgm:cxn modelId="{6E591F93-686F-4FC1-A3DE-C84DD46D235A}" srcId="{345C3B8E-D551-44A8-86B3-91DF5E493A02}" destId="{800D16AE-BE7D-47CE-8C2B-654666E5C73F}" srcOrd="4" destOrd="0" parTransId="{07819CF3-DEA9-4AFB-A493-2486F38076E3}" sibTransId="{6D260AF3-53DD-409D-953F-E54F12664A53}"/>
    <dgm:cxn modelId="{19DA74A3-78E7-4F21-B760-12EB93740A14}" type="presOf" srcId="{3CA2F77E-105C-4A2A-A7ED-4AEBB90E9F89}" destId="{C933D86E-FF98-47AF-BBE6-FF943C26F2E5}" srcOrd="0" destOrd="0" presId="urn:microsoft.com/office/officeart/2016/7/layout/ChevronBlockProcess"/>
    <dgm:cxn modelId="{11850DAF-81D0-4D0F-8DA3-41F4796319E4}" srcId="{345C3B8E-D551-44A8-86B3-91DF5E493A02}" destId="{12ECD561-3DDA-4339-A0FB-4D4E23A40C33}" srcOrd="0" destOrd="0" parTransId="{60DCCB75-45EB-47C6-94A1-94B27FCC8637}" sibTransId="{6CB615D6-747F-4B62-84A6-C892895334F1}"/>
    <dgm:cxn modelId="{469482DC-A5B1-47E7-A29B-09DF2431D047}" type="presOf" srcId="{12ECD561-3DDA-4339-A0FB-4D4E23A40C33}" destId="{0F1AF0E8-20FE-4BE9-A3F8-03BE091D397F}" srcOrd="0" destOrd="0" presId="urn:microsoft.com/office/officeart/2016/7/layout/ChevronBlockProcess"/>
    <dgm:cxn modelId="{FE54F8EE-CFD6-4D18-B4D9-DAF678FFC4E3}" type="presOf" srcId="{CBF64D08-516B-4BE9-8175-9E0DCD16CF40}" destId="{E3E31A9B-7B4B-4E18-A0D7-2CB184BAEA72}" srcOrd="0" destOrd="0" presId="urn:microsoft.com/office/officeart/2016/7/layout/ChevronBlockProcess"/>
    <dgm:cxn modelId="{E39B97F3-1B8D-4FAD-BC4F-C5C6BEE48426}" srcId="{345C3B8E-D551-44A8-86B3-91DF5E493A02}" destId="{ED5F5F48-A694-4063-84AE-7BBF03B6473B}" srcOrd="1" destOrd="0" parTransId="{314D4780-8160-40E1-907E-9803C159DC60}" sibTransId="{9D6574AA-015E-4065-B9B4-50E304CE399A}"/>
    <dgm:cxn modelId="{AAFEDD5C-FFA6-465E-A856-829FA1FE2979}" type="presParOf" srcId="{A93611B4-68FB-4C20-AE18-A6DA7DD7A6CC}" destId="{DDDCE34F-716E-46FF-A549-FD150BD31572}" srcOrd="0" destOrd="0" presId="urn:microsoft.com/office/officeart/2016/7/layout/ChevronBlockProcess"/>
    <dgm:cxn modelId="{6C7AB00A-7F1B-454A-9447-E9CC2D98F6F2}" type="presParOf" srcId="{DDDCE34F-716E-46FF-A549-FD150BD31572}" destId="{0F1AF0E8-20FE-4BE9-A3F8-03BE091D397F}" srcOrd="0" destOrd="0" presId="urn:microsoft.com/office/officeart/2016/7/layout/ChevronBlockProcess"/>
    <dgm:cxn modelId="{154324AE-AFE0-4B9C-982B-7EF30C20A888}" type="presParOf" srcId="{DDDCE34F-716E-46FF-A549-FD150BD31572}" destId="{C933D86E-FF98-47AF-BBE6-FF943C26F2E5}" srcOrd="1" destOrd="0" presId="urn:microsoft.com/office/officeart/2016/7/layout/ChevronBlockProcess"/>
    <dgm:cxn modelId="{DD3B5A06-897D-4B78-9BAB-637330E6D9EE}" type="presParOf" srcId="{A93611B4-68FB-4C20-AE18-A6DA7DD7A6CC}" destId="{3BB6C0E6-6BBC-48CD-827B-AE4C5F6371E7}" srcOrd="1" destOrd="0" presId="urn:microsoft.com/office/officeart/2016/7/layout/ChevronBlockProcess"/>
    <dgm:cxn modelId="{3E207138-9D0C-4B1A-A495-5007C89F65C1}" type="presParOf" srcId="{A93611B4-68FB-4C20-AE18-A6DA7DD7A6CC}" destId="{AE393141-17BC-494F-B9A3-CAC58B36C989}" srcOrd="2" destOrd="0" presId="urn:microsoft.com/office/officeart/2016/7/layout/ChevronBlockProcess"/>
    <dgm:cxn modelId="{A5F8AADA-2F4D-4B50-A319-9F623228DCFB}" type="presParOf" srcId="{AE393141-17BC-494F-B9A3-CAC58B36C989}" destId="{4C51B959-D888-4E7E-850B-D41D6FF95010}" srcOrd="0" destOrd="0" presId="urn:microsoft.com/office/officeart/2016/7/layout/ChevronBlockProcess"/>
    <dgm:cxn modelId="{3B946708-B171-419A-A4FC-D8544965F411}" type="presParOf" srcId="{AE393141-17BC-494F-B9A3-CAC58B36C989}" destId="{FDDBB08E-3151-4A8F-907C-572DAA80C5C0}" srcOrd="1" destOrd="0" presId="urn:microsoft.com/office/officeart/2016/7/layout/ChevronBlockProcess"/>
    <dgm:cxn modelId="{22A1AD90-77BD-497C-85A3-686FC7A6BEF4}" type="presParOf" srcId="{A93611B4-68FB-4C20-AE18-A6DA7DD7A6CC}" destId="{DB644952-7523-4511-9B9B-95D40F3D73E8}" srcOrd="3" destOrd="0" presId="urn:microsoft.com/office/officeart/2016/7/layout/ChevronBlockProcess"/>
    <dgm:cxn modelId="{3EE8DF7F-476B-4D3C-B9B1-F4B06B5C2CC5}" type="presParOf" srcId="{A93611B4-68FB-4C20-AE18-A6DA7DD7A6CC}" destId="{C9C9D221-CB77-442E-A1E6-CB1316EFEBC7}" srcOrd="4" destOrd="0" presId="urn:microsoft.com/office/officeart/2016/7/layout/ChevronBlockProcess"/>
    <dgm:cxn modelId="{0F76C97D-039B-4C81-B040-1CDD5D2287A7}" type="presParOf" srcId="{C9C9D221-CB77-442E-A1E6-CB1316EFEBC7}" destId="{58E7B49B-9E8B-44CA-A002-7DC671DDC7D1}" srcOrd="0" destOrd="0" presId="urn:microsoft.com/office/officeart/2016/7/layout/ChevronBlockProcess"/>
    <dgm:cxn modelId="{DE160E89-CD28-43A1-9FA1-3CE4FD3FDC21}" type="presParOf" srcId="{C9C9D221-CB77-442E-A1E6-CB1316EFEBC7}" destId="{E3E31A9B-7B4B-4E18-A0D7-2CB184BAEA72}" srcOrd="1" destOrd="0" presId="urn:microsoft.com/office/officeart/2016/7/layout/ChevronBlockProcess"/>
    <dgm:cxn modelId="{E55E00C3-F9E7-4BF8-8BAE-9C74617D38B7}" type="presParOf" srcId="{A93611B4-68FB-4C20-AE18-A6DA7DD7A6CC}" destId="{BD6FC4D1-7672-4150-80A2-52CE7756886E}" srcOrd="5" destOrd="0" presId="urn:microsoft.com/office/officeart/2016/7/layout/ChevronBlockProcess"/>
    <dgm:cxn modelId="{7B20704A-58DC-4B0F-8259-5204DEABB047}" type="presParOf" srcId="{A93611B4-68FB-4C20-AE18-A6DA7DD7A6CC}" destId="{4F270C9D-8371-430C-ADAB-272149A905FC}" srcOrd="6" destOrd="0" presId="urn:microsoft.com/office/officeart/2016/7/layout/ChevronBlockProcess"/>
    <dgm:cxn modelId="{FD5C28E5-7406-4724-BA76-26CC9DF00F56}" type="presParOf" srcId="{4F270C9D-8371-430C-ADAB-272149A905FC}" destId="{ADC7B3B5-4122-4F43-BCA3-D7500779245A}" srcOrd="0" destOrd="0" presId="urn:microsoft.com/office/officeart/2016/7/layout/ChevronBlockProcess"/>
    <dgm:cxn modelId="{BF0C5AD0-8826-4D5F-A98C-4D31AC4EC641}" type="presParOf" srcId="{4F270C9D-8371-430C-ADAB-272149A905FC}" destId="{859AF4D5-545E-4881-ADAF-1EF9A103C299}" srcOrd="1" destOrd="0" presId="urn:microsoft.com/office/officeart/2016/7/layout/ChevronBlockProcess"/>
    <dgm:cxn modelId="{BDAB6007-B308-48C2-A871-81F75F82B086}" type="presParOf" srcId="{A93611B4-68FB-4C20-AE18-A6DA7DD7A6CC}" destId="{AD31A9E3-013E-4C84-9C73-A47E062BC50B}" srcOrd="7" destOrd="0" presId="urn:microsoft.com/office/officeart/2016/7/layout/ChevronBlockProcess"/>
    <dgm:cxn modelId="{D8460D38-A97A-4546-A0F5-5BB36A3214B3}" type="presParOf" srcId="{A93611B4-68FB-4C20-AE18-A6DA7DD7A6CC}" destId="{691D2972-5E5E-4AF4-ABF5-E51E027C23D9}" srcOrd="8" destOrd="0" presId="urn:microsoft.com/office/officeart/2016/7/layout/ChevronBlockProcess"/>
    <dgm:cxn modelId="{77EF9B93-6341-4455-BC49-F1C1C79E09EF}" type="presParOf" srcId="{691D2972-5E5E-4AF4-ABF5-E51E027C23D9}" destId="{D0D90E6E-E28C-4FBA-A7DF-3EF4101842F6}" srcOrd="0" destOrd="0" presId="urn:microsoft.com/office/officeart/2016/7/layout/ChevronBlockProcess"/>
    <dgm:cxn modelId="{B0FC4F52-96C5-4408-B070-612AEE71C8D7}" type="presParOf" srcId="{691D2972-5E5E-4AF4-ABF5-E51E027C23D9}" destId="{CA423928-3C8F-4930-AA17-90D99E0FC56D}" srcOrd="1" destOrd="0" presId="urn:microsoft.com/office/officeart/2016/7/layout/ChevronBlock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5C3B8E-D551-44A8-86B3-91DF5E493A02}" type="doc">
      <dgm:prSet loTypeId="urn:microsoft.com/office/officeart/2016/7/layout/ChevronBlockProcess" loCatId="process" qsTypeId="urn:microsoft.com/office/officeart/2005/8/quickstyle/simple2" qsCatId="simple" csTypeId="urn:microsoft.com/office/officeart/2005/8/colors/accent3_2" csCatId="accent3" phldr="1"/>
      <dgm:spPr/>
      <dgm:t>
        <a:bodyPr/>
        <a:lstStyle/>
        <a:p>
          <a:endParaRPr lang="en-US"/>
        </a:p>
      </dgm:t>
    </dgm:pt>
    <dgm:pt modelId="{12ECD561-3DDA-4339-A0FB-4D4E23A40C33}">
      <dgm:prSet/>
      <dgm:spPr>
        <a:solidFill>
          <a:schemeClr val="accent1">
            <a:lumMod val="75000"/>
          </a:schemeClr>
        </a:solidFill>
        <a:ln>
          <a:noFill/>
        </a:ln>
      </dgm:spPr>
      <dgm:t>
        <a:bodyPr/>
        <a:lstStyle/>
        <a:p>
          <a:r>
            <a:rPr lang="en-US" dirty="0"/>
            <a:t>Lesson 1</a:t>
          </a:r>
        </a:p>
      </dgm:t>
    </dgm:pt>
    <dgm:pt modelId="{60DCCB75-45EB-47C6-94A1-94B27FCC8637}" type="parTrans" cxnId="{11850DAF-81D0-4D0F-8DA3-41F4796319E4}">
      <dgm:prSet/>
      <dgm:spPr/>
      <dgm:t>
        <a:bodyPr/>
        <a:lstStyle/>
        <a:p>
          <a:endParaRPr lang="en-US"/>
        </a:p>
      </dgm:t>
    </dgm:pt>
    <dgm:pt modelId="{6CB615D6-747F-4B62-84A6-C892895334F1}" type="sibTrans" cxnId="{11850DAF-81D0-4D0F-8DA3-41F4796319E4}">
      <dgm:prSet/>
      <dgm:spPr/>
      <dgm:t>
        <a:bodyPr/>
        <a:lstStyle/>
        <a:p>
          <a:endParaRPr lang="en-US"/>
        </a:p>
      </dgm:t>
    </dgm:pt>
    <dgm:pt modelId="{3CA2F77E-105C-4A2A-A7ED-4AEBB90E9F89}">
      <dgm:prSet custT="1"/>
      <dgm:spPr>
        <a:solidFill>
          <a:schemeClr val="accent1">
            <a:lumMod val="60000"/>
            <a:lumOff val="40000"/>
            <a:alpha val="90000"/>
          </a:schemeClr>
        </a:solidFill>
        <a:ln>
          <a:noFill/>
        </a:ln>
      </dgm:spPr>
      <dgm:t>
        <a:bodyPr/>
        <a:lstStyle/>
        <a:p>
          <a:r>
            <a:rPr lang="en-US" sz="1800">
              <a:solidFill>
                <a:schemeClr val="bg2">
                  <a:lumMod val="50000"/>
                </a:schemeClr>
              </a:solidFill>
            </a:rPr>
            <a:t>Programing with C#</a:t>
          </a:r>
          <a:endParaRPr lang="en-US" sz="1800" dirty="0">
            <a:solidFill>
              <a:schemeClr val="accent1">
                <a:lumMod val="50000"/>
              </a:schemeClr>
            </a:solidFill>
          </a:endParaRPr>
        </a:p>
      </dgm:t>
    </dgm:pt>
    <dgm:pt modelId="{EAE5C2A0-4800-4ADC-B298-B18AE4915DE8}" type="parTrans" cxnId="{0F26703E-5C72-4291-B531-0477431EAF95}">
      <dgm:prSet/>
      <dgm:spPr/>
      <dgm:t>
        <a:bodyPr/>
        <a:lstStyle/>
        <a:p>
          <a:endParaRPr lang="en-US"/>
        </a:p>
      </dgm:t>
    </dgm:pt>
    <dgm:pt modelId="{13B6BDF0-AD0E-418C-AFFF-2DEEF88C3D18}" type="sibTrans" cxnId="{0F26703E-5C72-4291-B531-0477431EAF95}">
      <dgm:prSet/>
      <dgm:spPr/>
      <dgm:t>
        <a:bodyPr/>
        <a:lstStyle/>
        <a:p>
          <a:endParaRPr lang="en-US"/>
        </a:p>
      </dgm:t>
    </dgm:pt>
    <dgm:pt modelId="{ED5F5F48-A694-4063-84AE-7BBF03B6473B}">
      <dgm:prSet/>
      <dgm:spPr>
        <a:solidFill>
          <a:schemeClr val="accent1"/>
        </a:solidFill>
        <a:ln>
          <a:noFill/>
        </a:ln>
      </dgm:spPr>
      <dgm:t>
        <a:bodyPr/>
        <a:lstStyle/>
        <a:p>
          <a:r>
            <a:rPr lang="en-US" dirty="0"/>
            <a:t>Lesson 2</a:t>
          </a:r>
        </a:p>
      </dgm:t>
    </dgm:pt>
    <dgm:pt modelId="{314D4780-8160-40E1-907E-9803C159DC60}" type="parTrans" cxnId="{E39B97F3-1B8D-4FAD-BC4F-C5C6BEE48426}">
      <dgm:prSet/>
      <dgm:spPr/>
      <dgm:t>
        <a:bodyPr/>
        <a:lstStyle/>
        <a:p>
          <a:endParaRPr lang="en-US"/>
        </a:p>
      </dgm:t>
    </dgm:pt>
    <dgm:pt modelId="{9D6574AA-015E-4065-B9B4-50E304CE399A}" type="sibTrans" cxnId="{E39B97F3-1B8D-4FAD-BC4F-C5C6BEE48426}">
      <dgm:prSet/>
      <dgm:spPr/>
      <dgm:t>
        <a:bodyPr/>
        <a:lstStyle/>
        <a:p>
          <a:endParaRPr lang="en-US"/>
        </a:p>
      </dgm:t>
    </dgm:pt>
    <dgm:pt modelId="{89CCDC52-A9F5-497B-BC74-486641B631BF}">
      <dgm:prSet custT="1"/>
      <dgm:spPr>
        <a:solidFill>
          <a:schemeClr val="accent1">
            <a:lumMod val="60000"/>
            <a:lumOff val="40000"/>
            <a:alpha val="90000"/>
          </a:schemeClr>
        </a:solidFill>
        <a:ln>
          <a:noFill/>
        </a:ln>
      </dgm:spPr>
      <dgm:t>
        <a:bodyPr/>
        <a:lstStyle/>
        <a:p>
          <a:r>
            <a:rPr lang="en-US" sz="1800">
              <a:solidFill>
                <a:schemeClr val="bg2">
                  <a:lumMod val="25000"/>
                </a:schemeClr>
              </a:solidFill>
            </a:rPr>
            <a:t>Object-oriented Programing in C#</a:t>
          </a:r>
          <a:endParaRPr lang="en-US" sz="1800" dirty="0">
            <a:solidFill>
              <a:schemeClr val="bg2">
                <a:lumMod val="25000"/>
              </a:schemeClr>
            </a:solidFill>
          </a:endParaRPr>
        </a:p>
      </dgm:t>
    </dgm:pt>
    <dgm:pt modelId="{ECDD1ED9-49F5-4E58-8C27-D8D04BD28B1C}" type="parTrans" cxnId="{B9E75C83-E877-41DB-80E3-9FA3C9C09A1C}">
      <dgm:prSet/>
      <dgm:spPr/>
      <dgm:t>
        <a:bodyPr/>
        <a:lstStyle/>
        <a:p>
          <a:endParaRPr lang="en-US"/>
        </a:p>
      </dgm:t>
    </dgm:pt>
    <dgm:pt modelId="{188B27DB-04F0-4A7B-8379-E7BB62B41A9B}" type="sibTrans" cxnId="{B9E75C83-E877-41DB-80E3-9FA3C9C09A1C}">
      <dgm:prSet/>
      <dgm:spPr/>
      <dgm:t>
        <a:bodyPr/>
        <a:lstStyle/>
        <a:p>
          <a:endParaRPr lang="en-US"/>
        </a:p>
      </dgm:t>
    </dgm:pt>
    <dgm:pt modelId="{C7557302-1080-4062-BD53-01E638709AF7}">
      <dgm:prSet/>
      <dgm:spPr>
        <a:solidFill>
          <a:schemeClr val="bg2">
            <a:lumMod val="50000"/>
          </a:schemeClr>
        </a:solidFill>
        <a:ln>
          <a:noFill/>
        </a:ln>
      </dgm:spPr>
      <dgm:t>
        <a:bodyPr/>
        <a:lstStyle/>
        <a:p>
          <a:r>
            <a:rPr lang="en-US" dirty="0"/>
            <a:t>Lesson 3</a:t>
          </a:r>
        </a:p>
      </dgm:t>
    </dgm:pt>
    <dgm:pt modelId="{188D5F10-8B90-4246-817F-E72689340F4D}" type="parTrans" cxnId="{FEEBB089-D007-44F7-B807-D6A765E629F4}">
      <dgm:prSet/>
      <dgm:spPr/>
      <dgm:t>
        <a:bodyPr/>
        <a:lstStyle/>
        <a:p>
          <a:endParaRPr lang="en-US"/>
        </a:p>
      </dgm:t>
    </dgm:pt>
    <dgm:pt modelId="{017F8823-34DA-4B51-A8F1-48B3B268E68C}" type="sibTrans" cxnId="{FEEBB089-D007-44F7-B807-D6A765E629F4}">
      <dgm:prSet/>
      <dgm:spPr/>
      <dgm:t>
        <a:bodyPr/>
        <a:lstStyle/>
        <a:p>
          <a:endParaRPr lang="en-US"/>
        </a:p>
      </dgm:t>
    </dgm:pt>
    <dgm:pt modelId="{CBF64D08-516B-4BE9-8175-9E0DCD16CF40}">
      <dgm:prSet custT="1"/>
      <dgm:spPr>
        <a:solidFill>
          <a:schemeClr val="bg2">
            <a:lumMod val="75000"/>
          </a:schemeClr>
        </a:solidFill>
        <a:ln>
          <a:noFill/>
        </a:ln>
      </dgm:spPr>
      <dgm:t>
        <a:bodyPr/>
        <a:lstStyle/>
        <a:p>
          <a:r>
            <a:rPr lang="en-US" sz="1800">
              <a:solidFill>
                <a:schemeClr val="accent1">
                  <a:lumMod val="50000"/>
                </a:schemeClr>
              </a:solidFill>
            </a:rPr>
            <a:t>ASP.Net core 2.2	</a:t>
          </a:r>
          <a:endParaRPr lang="en-US" sz="1800" dirty="0">
            <a:solidFill>
              <a:schemeClr val="accent1">
                <a:lumMod val="50000"/>
              </a:schemeClr>
            </a:solidFill>
          </a:endParaRPr>
        </a:p>
      </dgm:t>
    </dgm:pt>
    <dgm:pt modelId="{DADF6020-CDC3-4402-AD9B-276C3FF76494}" type="parTrans" cxnId="{55AE650D-A026-41AA-B2C6-5FB096179349}">
      <dgm:prSet/>
      <dgm:spPr/>
      <dgm:t>
        <a:bodyPr/>
        <a:lstStyle/>
        <a:p>
          <a:endParaRPr lang="en-US"/>
        </a:p>
      </dgm:t>
    </dgm:pt>
    <dgm:pt modelId="{BB911DA0-67F2-46CD-B3CF-E0FD00B232CE}" type="sibTrans" cxnId="{55AE650D-A026-41AA-B2C6-5FB096179349}">
      <dgm:prSet/>
      <dgm:spPr/>
      <dgm:t>
        <a:bodyPr/>
        <a:lstStyle/>
        <a:p>
          <a:endParaRPr lang="en-US"/>
        </a:p>
      </dgm:t>
    </dgm:pt>
    <dgm:pt modelId="{D598A8D5-0B1F-486B-82C7-20C837773C91}">
      <dgm:prSet/>
      <dgm:spPr>
        <a:solidFill>
          <a:schemeClr val="accent1">
            <a:lumMod val="75000"/>
          </a:schemeClr>
        </a:solidFill>
        <a:ln>
          <a:noFill/>
        </a:ln>
      </dgm:spPr>
      <dgm:t>
        <a:bodyPr/>
        <a:lstStyle/>
        <a:p>
          <a:r>
            <a:rPr lang="en-US" dirty="0"/>
            <a:t>Lesson 4</a:t>
          </a:r>
        </a:p>
      </dgm:t>
    </dgm:pt>
    <dgm:pt modelId="{A7418D3C-0D3B-4071-A712-65068EC58CF8}" type="parTrans" cxnId="{D5B7842D-4CB4-4E8A-A918-B0DBC8A97852}">
      <dgm:prSet/>
      <dgm:spPr/>
      <dgm:t>
        <a:bodyPr/>
        <a:lstStyle/>
        <a:p>
          <a:endParaRPr lang="en-US"/>
        </a:p>
      </dgm:t>
    </dgm:pt>
    <dgm:pt modelId="{62A2AD76-9B83-4292-81B4-C997D9089BA3}" type="sibTrans" cxnId="{D5B7842D-4CB4-4E8A-A918-B0DBC8A97852}">
      <dgm:prSet/>
      <dgm:spPr/>
      <dgm:t>
        <a:bodyPr/>
        <a:lstStyle/>
        <a:p>
          <a:endParaRPr lang="en-US"/>
        </a:p>
      </dgm:t>
    </dgm:pt>
    <dgm:pt modelId="{381D7F76-ACD0-468A-99BF-96F7821A77AC}">
      <dgm:prSet custT="1"/>
      <dgm:spPr>
        <a:solidFill>
          <a:schemeClr val="accent1">
            <a:lumMod val="60000"/>
            <a:lumOff val="40000"/>
            <a:alpha val="90000"/>
          </a:schemeClr>
        </a:solidFill>
        <a:ln>
          <a:noFill/>
        </a:ln>
      </dgm:spPr>
      <dgm:t>
        <a:bodyPr/>
        <a:lstStyle/>
        <a:p>
          <a:r>
            <a:rPr lang="en-US" sz="1800">
              <a:solidFill>
                <a:schemeClr val="bg2">
                  <a:lumMod val="50000"/>
                </a:schemeClr>
              </a:solidFill>
            </a:rPr>
            <a:t>Web API with ASP.Net Core MVC</a:t>
          </a:r>
          <a:endParaRPr lang="en-US" sz="1800" dirty="0">
            <a:solidFill>
              <a:schemeClr val="accent1">
                <a:lumMod val="50000"/>
              </a:schemeClr>
            </a:solidFill>
          </a:endParaRPr>
        </a:p>
      </dgm:t>
    </dgm:pt>
    <dgm:pt modelId="{4653BD68-732E-42DE-A0C7-3F002981C2FB}" type="parTrans" cxnId="{796EA086-3742-4623-ABBD-4E6FC3DC5D99}">
      <dgm:prSet/>
      <dgm:spPr/>
      <dgm:t>
        <a:bodyPr/>
        <a:lstStyle/>
        <a:p>
          <a:endParaRPr lang="en-US"/>
        </a:p>
      </dgm:t>
    </dgm:pt>
    <dgm:pt modelId="{22244C34-511A-4D71-900E-7ED93E59D7D2}" type="sibTrans" cxnId="{796EA086-3742-4623-ABBD-4E6FC3DC5D99}">
      <dgm:prSet/>
      <dgm:spPr/>
      <dgm:t>
        <a:bodyPr/>
        <a:lstStyle/>
        <a:p>
          <a:endParaRPr lang="en-US"/>
        </a:p>
      </dgm:t>
    </dgm:pt>
    <dgm:pt modelId="{800D16AE-BE7D-47CE-8C2B-654666E5C73F}">
      <dgm:prSet/>
      <dgm:spPr>
        <a:solidFill>
          <a:schemeClr val="accent1">
            <a:lumMod val="75000"/>
          </a:schemeClr>
        </a:solidFill>
        <a:ln>
          <a:noFill/>
        </a:ln>
      </dgm:spPr>
      <dgm:t>
        <a:bodyPr/>
        <a:lstStyle/>
        <a:p>
          <a:r>
            <a:rPr lang="en-US" dirty="0"/>
            <a:t>Lesson 5</a:t>
          </a:r>
        </a:p>
      </dgm:t>
    </dgm:pt>
    <dgm:pt modelId="{07819CF3-DEA9-4AFB-A493-2486F38076E3}" type="parTrans" cxnId="{6E591F93-686F-4FC1-A3DE-C84DD46D235A}">
      <dgm:prSet/>
      <dgm:spPr/>
      <dgm:t>
        <a:bodyPr/>
        <a:lstStyle/>
        <a:p>
          <a:endParaRPr lang="en-US"/>
        </a:p>
      </dgm:t>
    </dgm:pt>
    <dgm:pt modelId="{6D260AF3-53DD-409D-953F-E54F12664A53}" type="sibTrans" cxnId="{6E591F93-686F-4FC1-A3DE-C84DD46D235A}">
      <dgm:prSet/>
      <dgm:spPr/>
      <dgm:t>
        <a:bodyPr/>
        <a:lstStyle/>
        <a:p>
          <a:endParaRPr lang="en-US"/>
        </a:p>
      </dgm:t>
    </dgm:pt>
    <dgm:pt modelId="{3289935A-36A4-4AE4-BAD3-EF0902203527}">
      <dgm:prSet custT="1"/>
      <dgm:spPr>
        <a:solidFill>
          <a:schemeClr val="accent1">
            <a:lumMod val="60000"/>
            <a:lumOff val="40000"/>
            <a:alpha val="90000"/>
          </a:schemeClr>
        </a:solidFill>
        <a:ln>
          <a:noFill/>
        </a:ln>
      </dgm:spPr>
      <dgm:t>
        <a:bodyPr/>
        <a:lstStyle/>
        <a:p>
          <a:r>
            <a:rPr lang="en-US" sz="1800">
              <a:solidFill>
                <a:schemeClr val="accent1">
                  <a:lumMod val="50000"/>
                </a:schemeClr>
              </a:solidFill>
            </a:rPr>
            <a:t>The Project Example</a:t>
          </a:r>
          <a:endParaRPr lang="en-US" sz="1800" dirty="0">
            <a:solidFill>
              <a:schemeClr val="accent1">
                <a:lumMod val="50000"/>
              </a:schemeClr>
            </a:solidFill>
          </a:endParaRPr>
        </a:p>
      </dgm:t>
    </dgm:pt>
    <dgm:pt modelId="{7491A05B-B651-437F-82B1-26B8DF6EB051}" type="parTrans" cxnId="{6786EF20-9833-4F4B-BFEC-410F094BAA3F}">
      <dgm:prSet/>
      <dgm:spPr/>
      <dgm:t>
        <a:bodyPr/>
        <a:lstStyle/>
        <a:p>
          <a:endParaRPr lang="en-US"/>
        </a:p>
      </dgm:t>
    </dgm:pt>
    <dgm:pt modelId="{F54D9A17-0A71-4B9D-B855-5E4C976E8D3F}" type="sibTrans" cxnId="{6786EF20-9833-4F4B-BFEC-410F094BAA3F}">
      <dgm:prSet/>
      <dgm:spPr/>
      <dgm:t>
        <a:bodyPr/>
        <a:lstStyle/>
        <a:p>
          <a:endParaRPr lang="en-US"/>
        </a:p>
      </dgm:t>
    </dgm:pt>
    <dgm:pt modelId="{A93611B4-68FB-4C20-AE18-A6DA7DD7A6CC}" type="pres">
      <dgm:prSet presAssocID="{345C3B8E-D551-44A8-86B3-91DF5E493A02}" presName="Name0" presStyleCnt="0">
        <dgm:presLayoutVars>
          <dgm:dir/>
          <dgm:animLvl val="lvl"/>
          <dgm:resizeHandles val="exact"/>
        </dgm:presLayoutVars>
      </dgm:prSet>
      <dgm:spPr/>
    </dgm:pt>
    <dgm:pt modelId="{DDDCE34F-716E-46FF-A549-FD150BD31572}" type="pres">
      <dgm:prSet presAssocID="{12ECD561-3DDA-4339-A0FB-4D4E23A40C33}" presName="composite" presStyleCnt="0"/>
      <dgm:spPr/>
    </dgm:pt>
    <dgm:pt modelId="{0F1AF0E8-20FE-4BE9-A3F8-03BE091D397F}" type="pres">
      <dgm:prSet presAssocID="{12ECD561-3DDA-4339-A0FB-4D4E23A40C33}" presName="parTx" presStyleLbl="alignNode1" presStyleIdx="0" presStyleCnt="5" custLinFactNeighborY="-9533">
        <dgm:presLayoutVars>
          <dgm:chMax val="0"/>
          <dgm:chPref val="0"/>
        </dgm:presLayoutVars>
      </dgm:prSet>
      <dgm:spPr/>
    </dgm:pt>
    <dgm:pt modelId="{C933D86E-FF98-47AF-BBE6-FF943C26F2E5}" type="pres">
      <dgm:prSet presAssocID="{12ECD561-3DDA-4339-A0FB-4D4E23A40C33}" presName="desTx" presStyleLbl="alignAccFollowNode1" presStyleIdx="0" presStyleCnt="5" custLinFactNeighborX="-456" custLinFactNeighborY="-4782">
        <dgm:presLayoutVars/>
      </dgm:prSet>
      <dgm:spPr/>
    </dgm:pt>
    <dgm:pt modelId="{3BB6C0E6-6BBC-48CD-827B-AE4C5F6371E7}" type="pres">
      <dgm:prSet presAssocID="{6CB615D6-747F-4B62-84A6-C892895334F1}" presName="space" presStyleCnt="0"/>
      <dgm:spPr/>
    </dgm:pt>
    <dgm:pt modelId="{AE393141-17BC-494F-B9A3-CAC58B36C989}" type="pres">
      <dgm:prSet presAssocID="{ED5F5F48-A694-4063-84AE-7BBF03B6473B}" presName="composite" presStyleCnt="0"/>
      <dgm:spPr/>
    </dgm:pt>
    <dgm:pt modelId="{4C51B959-D888-4E7E-850B-D41D6FF95010}" type="pres">
      <dgm:prSet presAssocID="{ED5F5F48-A694-4063-84AE-7BBF03B6473B}" presName="parTx" presStyleLbl="alignNode1" presStyleIdx="1" presStyleCnt="5" custLinFactNeighborY="-9533">
        <dgm:presLayoutVars>
          <dgm:chMax val="0"/>
          <dgm:chPref val="0"/>
        </dgm:presLayoutVars>
      </dgm:prSet>
      <dgm:spPr/>
    </dgm:pt>
    <dgm:pt modelId="{FDDBB08E-3151-4A8F-907C-572DAA80C5C0}" type="pres">
      <dgm:prSet presAssocID="{ED5F5F48-A694-4063-84AE-7BBF03B6473B}" presName="desTx" presStyleLbl="alignAccFollowNode1" presStyleIdx="1" presStyleCnt="5" custLinFactNeighborY="-3456">
        <dgm:presLayoutVars/>
      </dgm:prSet>
      <dgm:spPr/>
    </dgm:pt>
    <dgm:pt modelId="{DB644952-7523-4511-9B9B-95D40F3D73E8}" type="pres">
      <dgm:prSet presAssocID="{9D6574AA-015E-4065-B9B4-50E304CE399A}" presName="space" presStyleCnt="0"/>
      <dgm:spPr/>
    </dgm:pt>
    <dgm:pt modelId="{C9C9D221-CB77-442E-A1E6-CB1316EFEBC7}" type="pres">
      <dgm:prSet presAssocID="{C7557302-1080-4062-BD53-01E638709AF7}" presName="composite" presStyleCnt="0"/>
      <dgm:spPr/>
    </dgm:pt>
    <dgm:pt modelId="{58E7B49B-9E8B-44CA-A002-7DC671DDC7D1}" type="pres">
      <dgm:prSet presAssocID="{C7557302-1080-4062-BD53-01E638709AF7}" presName="parTx" presStyleLbl="alignNode1" presStyleIdx="2" presStyleCnt="5" custLinFactNeighborY="-9533">
        <dgm:presLayoutVars>
          <dgm:chMax val="0"/>
          <dgm:chPref val="0"/>
        </dgm:presLayoutVars>
      </dgm:prSet>
      <dgm:spPr/>
    </dgm:pt>
    <dgm:pt modelId="{E3E31A9B-7B4B-4E18-A0D7-2CB184BAEA72}" type="pres">
      <dgm:prSet presAssocID="{C7557302-1080-4062-BD53-01E638709AF7}" presName="desTx" presStyleLbl="alignAccFollowNode1" presStyleIdx="2" presStyleCnt="5" custLinFactNeighborY="-3456">
        <dgm:presLayoutVars/>
      </dgm:prSet>
      <dgm:spPr/>
    </dgm:pt>
    <dgm:pt modelId="{BD6FC4D1-7672-4150-80A2-52CE7756886E}" type="pres">
      <dgm:prSet presAssocID="{017F8823-34DA-4B51-A8F1-48B3B268E68C}" presName="space" presStyleCnt="0"/>
      <dgm:spPr/>
    </dgm:pt>
    <dgm:pt modelId="{4F270C9D-8371-430C-ADAB-272149A905FC}" type="pres">
      <dgm:prSet presAssocID="{D598A8D5-0B1F-486B-82C7-20C837773C91}" presName="composite" presStyleCnt="0"/>
      <dgm:spPr/>
    </dgm:pt>
    <dgm:pt modelId="{ADC7B3B5-4122-4F43-BCA3-D7500779245A}" type="pres">
      <dgm:prSet presAssocID="{D598A8D5-0B1F-486B-82C7-20C837773C91}" presName="parTx" presStyleLbl="alignNode1" presStyleIdx="3" presStyleCnt="5" custLinFactNeighborY="-9533">
        <dgm:presLayoutVars>
          <dgm:chMax val="0"/>
          <dgm:chPref val="0"/>
        </dgm:presLayoutVars>
      </dgm:prSet>
      <dgm:spPr/>
    </dgm:pt>
    <dgm:pt modelId="{859AF4D5-545E-4881-ADAF-1EF9A103C299}" type="pres">
      <dgm:prSet presAssocID="{D598A8D5-0B1F-486B-82C7-20C837773C91}" presName="desTx" presStyleLbl="alignAccFollowNode1" presStyleIdx="3" presStyleCnt="5" custLinFactNeighborY="-3456">
        <dgm:presLayoutVars/>
      </dgm:prSet>
      <dgm:spPr/>
    </dgm:pt>
    <dgm:pt modelId="{AD31A9E3-013E-4C84-9C73-A47E062BC50B}" type="pres">
      <dgm:prSet presAssocID="{62A2AD76-9B83-4292-81B4-C997D9089BA3}" presName="space" presStyleCnt="0"/>
      <dgm:spPr/>
    </dgm:pt>
    <dgm:pt modelId="{691D2972-5E5E-4AF4-ABF5-E51E027C23D9}" type="pres">
      <dgm:prSet presAssocID="{800D16AE-BE7D-47CE-8C2B-654666E5C73F}" presName="composite" presStyleCnt="0"/>
      <dgm:spPr/>
    </dgm:pt>
    <dgm:pt modelId="{D0D90E6E-E28C-4FBA-A7DF-3EF4101842F6}" type="pres">
      <dgm:prSet presAssocID="{800D16AE-BE7D-47CE-8C2B-654666E5C73F}" presName="parTx" presStyleLbl="alignNode1" presStyleIdx="4" presStyleCnt="5" custLinFactNeighborY="-9533">
        <dgm:presLayoutVars>
          <dgm:chMax val="0"/>
          <dgm:chPref val="0"/>
        </dgm:presLayoutVars>
      </dgm:prSet>
      <dgm:spPr/>
    </dgm:pt>
    <dgm:pt modelId="{CA423928-3C8F-4930-AA17-90D99E0FC56D}" type="pres">
      <dgm:prSet presAssocID="{800D16AE-BE7D-47CE-8C2B-654666E5C73F}" presName="desTx" presStyleLbl="alignAccFollowNode1" presStyleIdx="4" presStyleCnt="5" custLinFactNeighborY="-3456">
        <dgm:presLayoutVars/>
      </dgm:prSet>
      <dgm:spPr/>
    </dgm:pt>
  </dgm:ptLst>
  <dgm:cxnLst>
    <dgm:cxn modelId="{55AE650D-A026-41AA-B2C6-5FB096179349}" srcId="{C7557302-1080-4062-BD53-01E638709AF7}" destId="{CBF64D08-516B-4BE9-8175-9E0DCD16CF40}" srcOrd="0" destOrd="0" parTransId="{DADF6020-CDC3-4402-AD9B-276C3FF76494}" sibTransId="{BB911DA0-67F2-46CD-B3CF-E0FD00B232CE}"/>
    <dgm:cxn modelId="{6786EF20-9833-4F4B-BFEC-410F094BAA3F}" srcId="{800D16AE-BE7D-47CE-8C2B-654666E5C73F}" destId="{3289935A-36A4-4AE4-BAD3-EF0902203527}" srcOrd="0" destOrd="0" parTransId="{7491A05B-B651-437F-82B1-26B8DF6EB051}" sibTransId="{F54D9A17-0A71-4B9D-B855-5E4C976E8D3F}"/>
    <dgm:cxn modelId="{2A1E5E28-03CC-49C6-8D7B-BA7ECDBD04DA}" type="presOf" srcId="{C7557302-1080-4062-BD53-01E638709AF7}" destId="{58E7B49B-9E8B-44CA-A002-7DC671DDC7D1}" srcOrd="0" destOrd="0" presId="urn:microsoft.com/office/officeart/2016/7/layout/ChevronBlockProcess"/>
    <dgm:cxn modelId="{D5B7842D-4CB4-4E8A-A918-B0DBC8A97852}" srcId="{345C3B8E-D551-44A8-86B3-91DF5E493A02}" destId="{D598A8D5-0B1F-486B-82C7-20C837773C91}" srcOrd="3" destOrd="0" parTransId="{A7418D3C-0D3B-4071-A712-65068EC58CF8}" sibTransId="{62A2AD76-9B83-4292-81B4-C997D9089BA3}"/>
    <dgm:cxn modelId="{0F26703E-5C72-4291-B531-0477431EAF95}" srcId="{12ECD561-3DDA-4339-A0FB-4D4E23A40C33}" destId="{3CA2F77E-105C-4A2A-A7ED-4AEBB90E9F89}" srcOrd="0" destOrd="0" parTransId="{EAE5C2A0-4800-4ADC-B298-B18AE4915DE8}" sibTransId="{13B6BDF0-AD0E-418C-AFFF-2DEEF88C3D18}"/>
    <dgm:cxn modelId="{89B50E60-9984-4011-B6A6-F0D22D290021}" type="presOf" srcId="{345C3B8E-D551-44A8-86B3-91DF5E493A02}" destId="{A93611B4-68FB-4C20-AE18-A6DA7DD7A6CC}" srcOrd="0" destOrd="0" presId="urn:microsoft.com/office/officeart/2016/7/layout/ChevronBlockProcess"/>
    <dgm:cxn modelId="{6CDB6241-09FE-48E4-915D-06620019EAE7}" type="presOf" srcId="{800D16AE-BE7D-47CE-8C2B-654666E5C73F}" destId="{D0D90E6E-E28C-4FBA-A7DF-3EF4101842F6}" srcOrd="0" destOrd="0" presId="urn:microsoft.com/office/officeart/2016/7/layout/ChevronBlockProcess"/>
    <dgm:cxn modelId="{29AE7462-6067-4586-8B16-25AB3F5E294D}" type="presOf" srcId="{ED5F5F48-A694-4063-84AE-7BBF03B6473B}" destId="{4C51B959-D888-4E7E-850B-D41D6FF95010}" srcOrd="0" destOrd="0" presId="urn:microsoft.com/office/officeart/2016/7/layout/ChevronBlockProcess"/>
    <dgm:cxn modelId="{ECCD3744-C5D4-489F-A172-D1F8B326669D}" type="presOf" srcId="{D598A8D5-0B1F-486B-82C7-20C837773C91}" destId="{ADC7B3B5-4122-4F43-BCA3-D7500779245A}" srcOrd="0" destOrd="0" presId="urn:microsoft.com/office/officeart/2016/7/layout/ChevronBlockProcess"/>
    <dgm:cxn modelId="{DF0C2A47-091C-4C55-A711-886D3EFE5DF8}" type="presOf" srcId="{3289935A-36A4-4AE4-BAD3-EF0902203527}" destId="{CA423928-3C8F-4930-AA17-90D99E0FC56D}" srcOrd="0" destOrd="0" presId="urn:microsoft.com/office/officeart/2016/7/layout/ChevronBlockProcess"/>
    <dgm:cxn modelId="{B9E75C83-E877-41DB-80E3-9FA3C9C09A1C}" srcId="{ED5F5F48-A694-4063-84AE-7BBF03B6473B}" destId="{89CCDC52-A9F5-497B-BC74-486641B631BF}" srcOrd="0" destOrd="0" parTransId="{ECDD1ED9-49F5-4E58-8C27-D8D04BD28B1C}" sibTransId="{188B27DB-04F0-4A7B-8379-E7BB62B41A9B}"/>
    <dgm:cxn modelId="{796EA086-3742-4623-ABBD-4E6FC3DC5D99}" srcId="{D598A8D5-0B1F-486B-82C7-20C837773C91}" destId="{381D7F76-ACD0-468A-99BF-96F7821A77AC}" srcOrd="0" destOrd="0" parTransId="{4653BD68-732E-42DE-A0C7-3F002981C2FB}" sibTransId="{22244C34-511A-4D71-900E-7ED93E59D7D2}"/>
    <dgm:cxn modelId="{FEEBB089-D007-44F7-B807-D6A765E629F4}" srcId="{345C3B8E-D551-44A8-86B3-91DF5E493A02}" destId="{C7557302-1080-4062-BD53-01E638709AF7}" srcOrd="2" destOrd="0" parTransId="{188D5F10-8B90-4246-817F-E72689340F4D}" sibTransId="{017F8823-34DA-4B51-A8F1-48B3B268E68C}"/>
    <dgm:cxn modelId="{F5D2F58B-B23F-4C2F-9C6E-6FFFAD340249}" type="presOf" srcId="{89CCDC52-A9F5-497B-BC74-486641B631BF}" destId="{FDDBB08E-3151-4A8F-907C-572DAA80C5C0}" srcOrd="0" destOrd="0" presId="urn:microsoft.com/office/officeart/2016/7/layout/ChevronBlockProcess"/>
    <dgm:cxn modelId="{8069028D-0260-4E09-9E5A-A9284C570B73}" type="presOf" srcId="{381D7F76-ACD0-468A-99BF-96F7821A77AC}" destId="{859AF4D5-545E-4881-ADAF-1EF9A103C299}" srcOrd="0" destOrd="0" presId="urn:microsoft.com/office/officeart/2016/7/layout/ChevronBlockProcess"/>
    <dgm:cxn modelId="{6E591F93-686F-4FC1-A3DE-C84DD46D235A}" srcId="{345C3B8E-D551-44A8-86B3-91DF5E493A02}" destId="{800D16AE-BE7D-47CE-8C2B-654666E5C73F}" srcOrd="4" destOrd="0" parTransId="{07819CF3-DEA9-4AFB-A493-2486F38076E3}" sibTransId="{6D260AF3-53DD-409D-953F-E54F12664A53}"/>
    <dgm:cxn modelId="{19DA74A3-78E7-4F21-B760-12EB93740A14}" type="presOf" srcId="{3CA2F77E-105C-4A2A-A7ED-4AEBB90E9F89}" destId="{C933D86E-FF98-47AF-BBE6-FF943C26F2E5}" srcOrd="0" destOrd="0" presId="urn:microsoft.com/office/officeart/2016/7/layout/ChevronBlockProcess"/>
    <dgm:cxn modelId="{11850DAF-81D0-4D0F-8DA3-41F4796319E4}" srcId="{345C3B8E-D551-44A8-86B3-91DF5E493A02}" destId="{12ECD561-3DDA-4339-A0FB-4D4E23A40C33}" srcOrd="0" destOrd="0" parTransId="{60DCCB75-45EB-47C6-94A1-94B27FCC8637}" sibTransId="{6CB615D6-747F-4B62-84A6-C892895334F1}"/>
    <dgm:cxn modelId="{469482DC-A5B1-47E7-A29B-09DF2431D047}" type="presOf" srcId="{12ECD561-3DDA-4339-A0FB-4D4E23A40C33}" destId="{0F1AF0E8-20FE-4BE9-A3F8-03BE091D397F}" srcOrd="0" destOrd="0" presId="urn:microsoft.com/office/officeart/2016/7/layout/ChevronBlockProcess"/>
    <dgm:cxn modelId="{FE54F8EE-CFD6-4D18-B4D9-DAF678FFC4E3}" type="presOf" srcId="{CBF64D08-516B-4BE9-8175-9E0DCD16CF40}" destId="{E3E31A9B-7B4B-4E18-A0D7-2CB184BAEA72}" srcOrd="0" destOrd="0" presId="urn:microsoft.com/office/officeart/2016/7/layout/ChevronBlockProcess"/>
    <dgm:cxn modelId="{E39B97F3-1B8D-4FAD-BC4F-C5C6BEE48426}" srcId="{345C3B8E-D551-44A8-86B3-91DF5E493A02}" destId="{ED5F5F48-A694-4063-84AE-7BBF03B6473B}" srcOrd="1" destOrd="0" parTransId="{314D4780-8160-40E1-907E-9803C159DC60}" sibTransId="{9D6574AA-015E-4065-B9B4-50E304CE399A}"/>
    <dgm:cxn modelId="{AAFEDD5C-FFA6-465E-A856-829FA1FE2979}" type="presParOf" srcId="{A93611B4-68FB-4C20-AE18-A6DA7DD7A6CC}" destId="{DDDCE34F-716E-46FF-A549-FD150BD31572}" srcOrd="0" destOrd="0" presId="urn:microsoft.com/office/officeart/2016/7/layout/ChevronBlockProcess"/>
    <dgm:cxn modelId="{6C7AB00A-7F1B-454A-9447-E9CC2D98F6F2}" type="presParOf" srcId="{DDDCE34F-716E-46FF-A549-FD150BD31572}" destId="{0F1AF0E8-20FE-4BE9-A3F8-03BE091D397F}" srcOrd="0" destOrd="0" presId="urn:microsoft.com/office/officeart/2016/7/layout/ChevronBlockProcess"/>
    <dgm:cxn modelId="{154324AE-AFE0-4B9C-982B-7EF30C20A888}" type="presParOf" srcId="{DDDCE34F-716E-46FF-A549-FD150BD31572}" destId="{C933D86E-FF98-47AF-BBE6-FF943C26F2E5}" srcOrd="1" destOrd="0" presId="urn:microsoft.com/office/officeart/2016/7/layout/ChevronBlockProcess"/>
    <dgm:cxn modelId="{DD3B5A06-897D-4B78-9BAB-637330E6D9EE}" type="presParOf" srcId="{A93611B4-68FB-4C20-AE18-A6DA7DD7A6CC}" destId="{3BB6C0E6-6BBC-48CD-827B-AE4C5F6371E7}" srcOrd="1" destOrd="0" presId="urn:microsoft.com/office/officeart/2016/7/layout/ChevronBlockProcess"/>
    <dgm:cxn modelId="{3E207138-9D0C-4B1A-A495-5007C89F65C1}" type="presParOf" srcId="{A93611B4-68FB-4C20-AE18-A6DA7DD7A6CC}" destId="{AE393141-17BC-494F-B9A3-CAC58B36C989}" srcOrd="2" destOrd="0" presId="urn:microsoft.com/office/officeart/2016/7/layout/ChevronBlockProcess"/>
    <dgm:cxn modelId="{A5F8AADA-2F4D-4B50-A319-9F623228DCFB}" type="presParOf" srcId="{AE393141-17BC-494F-B9A3-CAC58B36C989}" destId="{4C51B959-D888-4E7E-850B-D41D6FF95010}" srcOrd="0" destOrd="0" presId="urn:microsoft.com/office/officeart/2016/7/layout/ChevronBlockProcess"/>
    <dgm:cxn modelId="{3B946708-B171-419A-A4FC-D8544965F411}" type="presParOf" srcId="{AE393141-17BC-494F-B9A3-CAC58B36C989}" destId="{FDDBB08E-3151-4A8F-907C-572DAA80C5C0}" srcOrd="1" destOrd="0" presId="urn:microsoft.com/office/officeart/2016/7/layout/ChevronBlockProcess"/>
    <dgm:cxn modelId="{22A1AD90-77BD-497C-85A3-686FC7A6BEF4}" type="presParOf" srcId="{A93611B4-68FB-4C20-AE18-A6DA7DD7A6CC}" destId="{DB644952-7523-4511-9B9B-95D40F3D73E8}" srcOrd="3" destOrd="0" presId="urn:microsoft.com/office/officeart/2016/7/layout/ChevronBlockProcess"/>
    <dgm:cxn modelId="{3EE8DF7F-476B-4D3C-B9B1-F4B06B5C2CC5}" type="presParOf" srcId="{A93611B4-68FB-4C20-AE18-A6DA7DD7A6CC}" destId="{C9C9D221-CB77-442E-A1E6-CB1316EFEBC7}" srcOrd="4" destOrd="0" presId="urn:microsoft.com/office/officeart/2016/7/layout/ChevronBlockProcess"/>
    <dgm:cxn modelId="{0F76C97D-039B-4C81-B040-1CDD5D2287A7}" type="presParOf" srcId="{C9C9D221-CB77-442E-A1E6-CB1316EFEBC7}" destId="{58E7B49B-9E8B-44CA-A002-7DC671DDC7D1}" srcOrd="0" destOrd="0" presId="urn:microsoft.com/office/officeart/2016/7/layout/ChevronBlockProcess"/>
    <dgm:cxn modelId="{DE160E89-CD28-43A1-9FA1-3CE4FD3FDC21}" type="presParOf" srcId="{C9C9D221-CB77-442E-A1E6-CB1316EFEBC7}" destId="{E3E31A9B-7B4B-4E18-A0D7-2CB184BAEA72}" srcOrd="1" destOrd="0" presId="urn:microsoft.com/office/officeart/2016/7/layout/ChevronBlockProcess"/>
    <dgm:cxn modelId="{E55E00C3-F9E7-4BF8-8BAE-9C74617D38B7}" type="presParOf" srcId="{A93611B4-68FB-4C20-AE18-A6DA7DD7A6CC}" destId="{BD6FC4D1-7672-4150-80A2-52CE7756886E}" srcOrd="5" destOrd="0" presId="urn:microsoft.com/office/officeart/2016/7/layout/ChevronBlockProcess"/>
    <dgm:cxn modelId="{7B20704A-58DC-4B0F-8259-5204DEABB047}" type="presParOf" srcId="{A93611B4-68FB-4C20-AE18-A6DA7DD7A6CC}" destId="{4F270C9D-8371-430C-ADAB-272149A905FC}" srcOrd="6" destOrd="0" presId="urn:microsoft.com/office/officeart/2016/7/layout/ChevronBlockProcess"/>
    <dgm:cxn modelId="{FD5C28E5-7406-4724-BA76-26CC9DF00F56}" type="presParOf" srcId="{4F270C9D-8371-430C-ADAB-272149A905FC}" destId="{ADC7B3B5-4122-4F43-BCA3-D7500779245A}" srcOrd="0" destOrd="0" presId="urn:microsoft.com/office/officeart/2016/7/layout/ChevronBlockProcess"/>
    <dgm:cxn modelId="{BF0C5AD0-8826-4D5F-A98C-4D31AC4EC641}" type="presParOf" srcId="{4F270C9D-8371-430C-ADAB-272149A905FC}" destId="{859AF4D5-545E-4881-ADAF-1EF9A103C299}" srcOrd="1" destOrd="0" presId="urn:microsoft.com/office/officeart/2016/7/layout/ChevronBlockProcess"/>
    <dgm:cxn modelId="{BDAB6007-B308-48C2-A871-81F75F82B086}" type="presParOf" srcId="{A93611B4-68FB-4C20-AE18-A6DA7DD7A6CC}" destId="{AD31A9E3-013E-4C84-9C73-A47E062BC50B}" srcOrd="7" destOrd="0" presId="urn:microsoft.com/office/officeart/2016/7/layout/ChevronBlockProcess"/>
    <dgm:cxn modelId="{D8460D38-A97A-4546-A0F5-5BB36A3214B3}" type="presParOf" srcId="{A93611B4-68FB-4C20-AE18-A6DA7DD7A6CC}" destId="{691D2972-5E5E-4AF4-ABF5-E51E027C23D9}" srcOrd="8" destOrd="0" presId="urn:microsoft.com/office/officeart/2016/7/layout/ChevronBlockProcess"/>
    <dgm:cxn modelId="{77EF9B93-6341-4455-BC49-F1C1C79E09EF}" type="presParOf" srcId="{691D2972-5E5E-4AF4-ABF5-E51E027C23D9}" destId="{D0D90E6E-E28C-4FBA-A7DF-3EF4101842F6}" srcOrd="0" destOrd="0" presId="urn:microsoft.com/office/officeart/2016/7/layout/ChevronBlockProcess"/>
    <dgm:cxn modelId="{B0FC4F52-96C5-4408-B070-612AEE71C8D7}" type="presParOf" srcId="{691D2972-5E5E-4AF4-ABF5-E51E027C23D9}" destId="{CA423928-3C8F-4930-AA17-90D99E0FC56D}" srcOrd="1" destOrd="0" presId="urn:microsoft.com/office/officeart/2016/7/layout/ChevronBlock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5C3B8E-D551-44A8-86B3-91DF5E493A02}" type="doc">
      <dgm:prSet loTypeId="urn:microsoft.com/office/officeart/2016/7/layout/ChevronBlockProcess" loCatId="process" qsTypeId="urn:microsoft.com/office/officeart/2005/8/quickstyle/simple2" qsCatId="simple" csTypeId="urn:microsoft.com/office/officeart/2005/8/colors/accent3_2" csCatId="accent3" phldr="1"/>
      <dgm:spPr/>
      <dgm:t>
        <a:bodyPr/>
        <a:lstStyle/>
        <a:p>
          <a:endParaRPr lang="en-US"/>
        </a:p>
      </dgm:t>
    </dgm:pt>
    <dgm:pt modelId="{12ECD561-3DDA-4339-A0FB-4D4E23A40C33}">
      <dgm:prSet/>
      <dgm:spPr>
        <a:solidFill>
          <a:schemeClr val="accent1">
            <a:lumMod val="75000"/>
          </a:schemeClr>
        </a:solidFill>
        <a:ln>
          <a:noFill/>
        </a:ln>
      </dgm:spPr>
      <dgm:t>
        <a:bodyPr/>
        <a:lstStyle/>
        <a:p>
          <a:r>
            <a:rPr lang="en-US" dirty="0"/>
            <a:t>Lesson 1</a:t>
          </a:r>
        </a:p>
      </dgm:t>
    </dgm:pt>
    <dgm:pt modelId="{60DCCB75-45EB-47C6-94A1-94B27FCC8637}" type="parTrans" cxnId="{11850DAF-81D0-4D0F-8DA3-41F4796319E4}">
      <dgm:prSet/>
      <dgm:spPr/>
      <dgm:t>
        <a:bodyPr/>
        <a:lstStyle/>
        <a:p>
          <a:endParaRPr lang="en-US"/>
        </a:p>
      </dgm:t>
    </dgm:pt>
    <dgm:pt modelId="{6CB615D6-747F-4B62-84A6-C892895334F1}" type="sibTrans" cxnId="{11850DAF-81D0-4D0F-8DA3-41F4796319E4}">
      <dgm:prSet/>
      <dgm:spPr/>
      <dgm:t>
        <a:bodyPr/>
        <a:lstStyle/>
        <a:p>
          <a:endParaRPr lang="en-US"/>
        </a:p>
      </dgm:t>
    </dgm:pt>
    <dgm:pt modelId="{3CA2F77E-105C-4A2A-A7ED-4AEBB90E9F89}">
      <dgm:prSet custT="1"/>
      <dgm:spPr>
        <a:solidFill>
          <a:schemeClr val="accent1">
            <a:lumMod val="60000"/>
            <a:lumOff val="40000"/>
            <a:alpha val="90000"/>
          </a:schemeClr>
        </a:solidFill>
        <a:ln>
          <a:noFill/>
        </a:ln>
      </dgm:spPr>
      <dgm:t>
        <a:bodyPr/>
        <a:lstStyle/>
        <a:p>
          <a:r>
            <a:rPr lang="en-US" sz="1800">
              <a:solidFill>
                <a:schemeClr val="bg2">
                  <a:lumMod val="50000"/>
                </a:schemeClr>
              </a:solidFill>
            </a:rPr>
            <a:t>Programing with C#</a:t>
          </a:r>
          <a:endParaRPr lang="en-US" sz="1800" dirty="0">
            <a:solidFill>
              <a:schemeClr val="accent1">
                <a:lumMod val="50000"/>
              </a:schemeClr>
            </a:solidFill>
          </a:endParaRPr>
        </a:p>
      </dgm:t>
    </dgm:pt>
    <dgm:pt modelId="{EAE5C2A0-4800-4ADC-B298-B18AE4915DE8}" type="parTrans" cxnId="{0F26703E-5C72-4291-B531-0477431EAF95}">
      <dgm:prSet/>
      <dgm:spPr/>
      <dgm:t>
        <a:bodyPr/>
        <a:lstStyle/>
        <a:p>
          <a:endParaRPr lang="en-US"/>
        </a:p>
      </dgm:t>
    </dgm:pt>
    <dgm:pt modelId="{13B6BDF0-AD0E-418C-AFFF-2DEEF88C3D18}" type="sibTrans" cxnId="{0F26703E-5C72-4291-B531-0477431EAF95}">
      <dgm:prSet/>
      <dgm:spPr/>
      <dgm:t>
        <a:bodyPr/>
        <a:lstStyle/>
        <a:p>
          <a:endParaRPr lang="en-US"/>
        </a:p>
      </dgm:t>
    </dgm:pt>
    <dgm:pt modelId="{ED5F5F48-A694-4063-84AE-7BBF03B6473B}">
      <dgm:prSet/>
      <dgm:spPr>
        <a:solidFill>
          <a:schemeClr val="accent1">
            <a:lumMod val="75000"/>
          </a:schemeClr>
        </a:solidFill>
        <a:ln>
          <a:noFill/>
        </a:ln>
      </dgm:spPr>
      <dgm:t>
        <a:bodyPr/>
        <a:lstStyle/>
        <a:p>
          <a:r>
            <a:rPr lang="en-US" dirty="0"/>
            <a:t>Lesson 2</a:t>
          </a:r>
        </a:p>
      </dgm:t>
    </dgm:pt>
    <dgm:pt modelId="{314D4780-8160-40E1-907E-9803C159DC60}" type="parTrans" cxnId="{E39B97F3-1B8D-4FAD-BC4F-C5C6BEE48426}">
      <dgm:prSet/>
      <dgm:spPr/>
      <dgm:t>
        <a:bodyPr/>
        <a:lstStyle/>
        <a:p>
          <a:endParaRPr lang="en-US"/>
        </a:p>
      </dgm:t>
    </dgm:pt>
    <dgm:pt modelId="{9D6574AA-015E-4065-B9B4-50E304CE399A}" type="sibTrans" cxnId="{E39B97F3-1B8D-4FAD-BC4F-C5C6BEE48426}">
      <dgm:prSet/>
      <dgm:spPr/>
      <dgm:t>
        <a:bodyPr/>
        <a:lstStyle/>
        <a:p>
          <a:endParaRPr lang="en-US"/>
        </a:p>
      </dgm:t>
    </dgm:pt>
    <dgm:pt modelId="{89CCDC52-A9F5-497B-BC74-486641B631BF}">
      <dgm:prSet custT="1"/>
      <dgm:spPr>
        <a:solidFill>
          <a:schemeClr val="accent1">
            <a:lumMod val="60000"/>
            <a:lumOff val="40000"/>
            <a:alpha val="90000"/>
          </a:schemeClr>
        </a:solidFill>
        <a:ln>
          <a:noFill/>
        </a:ln>
      </dgm:spPr>
      <dgm:t>
        <a:bodyPr/>
        <a:lstStyle/>
        <a:p>
          <a:r>
            <a:rPr lang="en-US" sz="1800">
              <a:solidFill>
                <a:schemeClr val="bg2">
                  <a:lumMod val="25000"/>
                </a:schemeClr>
              </a:solidFill>
            </a:rPr>
            <a:t>Object-oriented Programing in C#</a:t>
          </a:r>
          <a:endParaRPr lang="en-US" sz="1800" dirty="0">
            <a:solidFill>
              <a:schemeClr val="bg2">
                <a:lumMod val="25000"/>
              </a:schemeClr>
            </a:solidFill>
          </a:endParaRPr>
        </a:p>
      </dgm:t>
    </dgm:pt>
    <dgm:pt modelId="{ECDD1ED9-49F5-4E58-8C27-D8D04BD28B1C}" type="parTrans" cxnId="{B9E75C83-E877-41DB-80E3-9FA3C9C09A1C}">
      <dgm:prSet/>
      <dgm:spPr/>
      <dgm:t>
        <a:bodyPr/>
        <a:lstStyle/>
        <a:p>
          <a:endParaRPr lang="en-US"/>
        </a:p>
      </dgm:t>
    </dgm:pt>
    <dgm:pt modelId="{188B27DB-04F0-4A7B-8379-E7BB62B41A9B}" type="sibTrans" cxnId="{B9E75C83-E877-41DB-80E3-9FA3C9C09A1C}">
      <dgm:prSet/>
      <dgm:spPr/>
      <dgm:t>
        <a:bodyPr/>
        <a:lstStyle/>
        <a:p>
          <a:endParaRPr lang="en-US"/>
        </a:p>
      </dgm:t>
    </dgm:pt>
    <dgm:pt modelId="{C7557302-1080-4062-BD53-01E638709AF7}">
      <dgm:prSet/>
      <dgm:spPr>
        <a:solidFill>
          <a:schemeClr val="accent1">
            <a:lumMod val="75000"/>
          </a:schemeClr>
        </a:solidFill>
        <a:ln>
          <a:noFill/>
        </a:ln>
      </dgm:spPr>
      <dgm:t>
        <a:bodyPr/>
        <a:lstStyle/>
        <a:p>
          <a:r>
            <a:rPr lang="en-US" dirty="0"/>
            <a:t>Lesson 3</a:t>
          </a:r>
        </a:p>
      </dgm:t>
    </dgm:pt>
    <dgm:pt modelId="{188D5F10-8B90-4246-817F-E72689340F4D}" type="parTrans" cxnId="{FEEBB089-D007-44F7-B807-D6A765E629F4}">
      <dgm:prSet/>
      <dgm:spPr/>
      <dgm:t>
        <a:bodyPr/>
        <a:lstStyle/>
        <a:p>
          <a:endParaRPr lang="en-US"/>
        </a:p>
      </dgm:t>
    </dgm:pt>
    <dgm:pt modelId="{017F8823-34DA-4B51-A8F1-48B3B268E68C}" type="sibTrans" cxnId="{FEEBB089-D007-44F7-B807-D6A765E629F4}">
      <dgm:prSet/>
      <dgm:spPr/>
      <dgm:t>
        <a:bodyPr/>
        <a:lstStyle/>
        <a:p>
          <a:endParaRPr lang="en-US"/>
        </a:p>
      </dgm:t>
    </dgm:pt>
    <dgm:pt modelId="{CBF64D08-516B-4BE9-8175-9E0DCD16CF40}">
      <dgm:prSet custT="1"/>
      <dgm:spPr>
        <a:solidFill>
          <a:schemeClr val="accent1">
            <a:lumMod val="60000"/>
            <a:lumOff val="40000"/>
          </a:schemeClr>
        </a:solidFill>
        <a:ln>
          <a:noFill/>
        </a:ln>
      </dgm:spPr>
      <dgm:t>
        <a:bodyPr/>
        <a:lstStyle/>
        <a:p>
          <a:r>
            <a:rPr lang="en-US" sz="1800">
              <a:solidFill>
                <a:schemeClr val="accent1">
                  <a:lumMod val="50000"/>
                </a:schemeClr>
              </a:solidFill>
            </a:rPr>
            <a:t>ASP.Net core 2.2	</a:t>
          </a:r>
          <a:endParaRPr lang="en-US" sz="1800" dirty="0">
            <a:solidFill>
              <a:schemeClr val="accent1">
                <a:lumMod val="50000"/>
              </a:schemeClr>
            </a:solidFill>
          </a:endParaRPr>
        </a:p>
      </dgm:t>
    </dgm:pt>
    <dgm:pt modelId="{DADF6020-CDC3-4402-AD9B-276C3FF76494}" type="parTrans" cxnId="{55AE650D-A026-41AA-B2C6-5FB096179349}">
      <dgm:prSet/>
      <dgm:spPr/>
      <dgm:t>
        <a:bodyPr/>
        <a:lstStyle/>
        <a:p>
          <a:endParaRPr lang="en-US"/>
        </a:p>
      </dgm:t>
    </dgm:pt>
    <dgm:pt modelId="{BB911DA0-67F2-46CD-B3CF-E0FD00B232CE}" type="sibTrans" cxnId="{55AE650D-A026-41AA-B2C6-5FB096179349}">
      <dgm:prSet/>
      <dgm:spPr/>
      <dgm:t>
        <a:bodyPr/>
        <a:lstStyle/>
        <a:p>
          <a:endParaRPr lang="en-US"/>
        </a:p>
      </dgm:t>
    </dgm:pt>
    <dgm:pt modelId="{D598A8D5-0B1F-486B-82C7-20C837773C91}">
      <dgm:prSet/>
      <dgm:spPr>
        <a:solidFill>
          <a:schemeClr val="bg2">
            <a:lumMod val="50000"/>
          </a:schemeClr>
        </a:solidFill>
        <a:ln>
          <a:noFill/>
        </a:ln>
      </dgm:spPr>
      <dgm:t>
        <a:bodyPr/>
        <a:lstStyle/>
        <a:p>
          <a:r>
            <a:rPr lang="en-US" dirty="0"/>
            <a:t>Lesson 4</a:t>
          </a:r>
        </a:p>
      </dgm:t>
    </dgm:pt>
    <dgm:pt modelId="{A7418D3C-0D3B-4071-A712-65068EC58CF8}" type="parTrans" cxnId="{D5B7842D-4CB4-4E8A-A918-B0DBC8A97852}">
      <dgm:prSet/>
      <dgm:spPr/>
      <dgm:t>
        <a:bodyPr/>
        <a:lstStyle/>
        <a:p>
          <a:endParaRPr lang="en-US"/>
        </a:p>
      </dgm:t>
    </dgm:pt>
    <dgm:pt modelId="{62A2AD76-9B83-4292-81B4-C997D9089BA3}" type="sibTrans" cxnId="{D5B7842D-4CB4-4E8A-A918-B0DBC8A97852}">
      <dgm:prSet/>
      <dgm:spPr/>
      <dgm:t>
        <a:bodyPr/>
        <a:lstStyle/>
        <a:p>
          <a:endParaRPr lang="en-US"/>
        </a:p>
      </dgm:t>
    </dgm:pt>
    <dgm:pt modelId="{381D7F76-ACD0-468A-99BF-96F7821A77AC}">
      <dgm:prSet custT="1"/>
      <dgm:spPr>
        <a:solidFill>
          <a:schemeClr val="bg2">
            <a:lumMod val="75000"/>
            <a:alpha val="90000"/>
          </a:schemeClr>
        </a:solidFill>
        <a:ln>
          <a:noFill/>
        </a:ln>
      </dgm:spPr>
      <dgm:t>
        <a:bodyPr/>
        <a:lstStyle/>
        <a:p>
          <a:r>
            <a:rPr lang="en-US" sz="1800">
              <a:solidFill>
                <a:schemeClr val="bg2">
                  <a:lumMod val="50000"/>
                </a:schemeClr>
              </a:solidFill>
            </a:rPr>
            <a:t>Web API with ASP.Net Core MVC</a:t>
          </a:r>
          <a:endParaRPr lang="en-US" sz="1800" dirty="0">
            <a:solidFill>
              <a:schemeClr val="accent1">
                <a:lumMod val="50000"/>
              </a:schemeClr>
            </a:solidFill>
          </a:endParaRPr>
        </a:p>
      </dgm:t>
    </dgm:pt>
    <dgm:pt modelId="{4653BD68-732E-42DE-A0C7-3F002981C2FB}" type="parTrans" cxnId="{796EA086-3742-4623-ABBD-4E6FC3DC5D99}">
      <dgm:prSet/>
      <dgm:spPr/>
      <dgm:t>
        <a:bodyPr/>
        <a:lstStyle/>
        <a:p>
          <a:endParaRPr lang="en-US"/>
        </a:p>
      </dgm:t>
    </dgm:pt>
    <dgm:pt modelId="{22244C34-511A-4D71-900E-7ED93E59D7D2}" type="sibTrans" cxnId="{796EA086-3742-4623-ABBD-4E6FC3DC5D99}">
      <dgm:prSet/>
      <dgm:spPr/>
      <dgm:t>
        <a:bodyPr/>
        <a:lstStyle/>
        <a:p>
          <a:endParaRPr lang="en-US"/>
        </a:p>
      </dgm:t>
    </dgm:pt>
    <dgm:pt modelId="{800D16AE-BE7D-47CE-8C2B-654666E5C73F}">
      <dgm:prSet/>
      <dgm:spPr>
        <a:solidFill>
          <a:schemeClr val="accent1">
            <a:lumMod val="75000"/>
          </a:schemeClr>
        </a:solidFill>
        <a:ln>
          <a:noFill/>
        </a:ln>
      </dgm:spPr>
      <dgm:t>
        <a:bodyPr/>
        <a:lstStyle/>
        <a:p>
          <a:r>
            <a:rPr lang="en-US" dirty="0"/>
            <a:t>Lesson 5</a:t>
          </a:r>
        </a:p>
      </dgm:t>
    </dgm:pt>
    <dgm:pt modelId="{07819CF3-DEA9-4AFB-A493-2486F38076E3}" type="parTrans" cxnId="{6E591F93-686F-4FC1-A3DE-C84DD46D235A}">
      <dgm:prSet/>
      <dgm:spPr/>
      <dgm:t>
        <a:bodyPr/>
        <a:lstStyle/>
        <a:p>
          <a:endParaRPr lang="en-US"/>
        </a:p>
      </dgm:t>
    </dgm:pt>
    <dgm:pt modelId="{6D260AF3-53DD-409D-953F-E54F12664A53}" type="sibTrans" cxnId="{6E591F93-686F-4FC1-A3DE-C84DD46D235A}">
      <dgm:prSet/>
      <dgm:spPr/>
      <dgm:t>
        <a:bodyPr/>
        <a:lstStyle/>
        <a:p>
          <a:endParaRPr lang="en-US"/>
        </a:p>
      </dgm:t>
    </dgm:pt>
    <dgm:pt modelId="{3289935A-36A4-4AE4-BAD3-EF0902203527}">
      <dgm:prSet custT="1"/>
      <dgm:spPr>
        <a:solidFill>
          <a:schemeClr val="accent1">
            <a:lumMod val="60000"/>
            <a:lumOff val="40000"/>
            <a:alpha val="90000"/>
          </a:schemeClr>
        </a:solidFill>
        <a:ln>
          <a:noFill/>
        </a:ln>
      </dgm:spPr>
      <dgm:t>
        <a:bodyPr/>
        <a:lstStyle/>
        <a:p>
          <a:r>
            <a:rPr lang="en-US" sz="1800">
              <a:solidFill>
                <a:schemeClr val="accent1">
                  <a:lumMod val="50000"/>
                </a:schemeClr>
              </a:solidFill>
            </a:rPr>
            <a:t>The Project Example</a:t>
          </a:r>
          <a:endParaRPr lang="en-US" sz="1800" dirty="0">
            <a:solidFill>
              <a:schemeClr val="accent1">
                <a:lumMod val="50000"/>
              </a:schemeClr>
            </a:solidFill>
          </a:endParaRPr>
        </a:p>
      </dgm:t>
    </dgm:pt>
    <dgm:pt modelId="{7491A05B-B651-437F-82B1-26B8DF6EB051}" type="parTrans" cxnId="{6786EF20-9833-4F4B-BFEC-410F094BAA3F}">
      <dgm:prSet/>
      <dgm:spPr/>
      <dgm:t>
        <a:bodyPr/>
        <a:lstStyle/>
        <a:p>
          <a:endParaRPr lang="en-US"/>
        </a:p>
      </dgm:t>
    </dgm:pt>
    <dgm:pt modelId="{F54D9A17-0A71-4B9D-B855-5E4C976E8D3F}" type="sibTrans" cxnId="{6786EF20-9833-4F4B-BFEC-410F094BAA3F}">
      <dgm:prSet/>
      <dgm:spPr/>
      <dgm:t>
        <a:bodyPr/>
        <a:lstStyle/>
        <a:p>
          <a:endParaRPr lang="en-US"/>
        </a:p>
      </dgm:t>
    </dgm:pt>
    <dgm:pt modelId="{A93611B4-68FB-4C20-AE18-A6DA7DD7A6CC}" type="pres">
      <dgm:prSet presAssocID="{345C3B8E-D551-44A8-86B3-91DF5E493A02}" presName="Name0" presStyleCnt="0">
        <dgm:presLayoutVars>
          <dgm:dir/>
          <dgm:animLvl val="lvl"/>
          <dgm:resizeHandles val="exact"/>
        </dgm:presLayoutVars>
      </dgm:prSet>
      <dgm:spPr/>
    </dgm:pt>
    <dgm:pt modelId="{DDDCE34F-716E-46FF-A549-FD150BD31572}" type="pres">
      <dgm:prSet presAssocID="{12ECD561-3DDA-4339-A0FB-4D4E23A40C33}" presName="composite" presStyleCnt="0"/>
      <dgm:spPr/>
    </dgm:pt>
    <dgm:pt modelId="{0F1AF0E8-20FE-4BE9-A3F8-03BE091D397F}" type="pres">
      <dgm:prSet presAssocID="{12ECD561-3DDA-4339-A0FB-4D4E23A40C33}" presName="parTx" presStyleLbl="alignNode1" presStyleIdx="0" presStyleCnt="5" custLinFactNeighborY="-9533">
        <dgm:presLayoutVars>
          <dgm:chMax val="0"/>
          <dgm:chPref val="0"/>
        </dgm:presLayoutVars>
      </dgm:prSet>
      <dgm:spPr/>
    </dgm:pt>
    <dgm:pt modelId="{C933D86E-FF98-47AF-BBE6-FF943C26F2E5}" type="pres">
      <dgm:prSet presAssocID="{12ECD561-3DDA-4339-A0FB-4D4E23A40C33}" presName="desTx" presStyleLbl="alignAccFollowNode1" presStyleIdx="0" presStyleCnt="5" custLinFactNeighborX="-456" custLinFactNeighborY="-4782">
        <dgm:presLayoutVars/>
      </dgm:prSet>
      <dgm:spPr/>
    </dgm:pt>
    <dgm:pt modelId="{3BB6C0E6-6BBC-48CD-827B-AE4C5F6371E7}" type="pres">
      <dgm:prSet presAssocID="{6CB615D6-747F-4B62-84A6-C892895334F1}" presName="space" presStyleCnt="0"/>
      <dgm:spPr/>
    </dgm:pt>
    <dgm:pt modelId="{AE393141-17BC-494F-B9A3-CAC58B36C989}" type="pres">
      <dgm:prSet presAssocID="{ED5F5F48-A694-4063-84AE-7BBF03B6473B}" presName="composite" presStyleCnt="0"/>
      <dgm:spPr/>
    </dgm:pt>
    <dgm:pt modelId="{4C51B959-D888-4E7E-850B-D41D6FF95010}" type="pres">
      <dgm:prSet presAssocID="{ED5F5F48-A694-4063-84AE-7BBF03B6473B}" presName="parTx" presStyleLbl="alignNode1" presStyleIdx="1" presStyleCnt="5" custLinFactNeighborY="-9533">
        <dgm:presLayoutVars>
          <dgm:chMax val="0"/>
          <dgm:chPref val="0"/>
        </dgm:presLayoutVars>
      </dgm:prSet>
      <dgm:spPr/>
    </dgm:pt>
    <dgm:pt modelId="{FDDBB08E-3151-4A8F-907C-572DAA80C5C0}" type="pres">
      <dgm:prSet presAssocID="{ED5F5F48-A694-4063-84AE-7BBF03B6473B}" presName="desTx" presStyleLbl="alignAccFollowNode1" presStyleIdx="1" presStyleCnt="5" custLinFactNeighborY="-3456">
        <dgm:presLayoutVars/>
      </dgm:prSet>
      <dgm:spPr/>
    </dgm:pt>
    <dgm:pt modelId="{DB644952-7523-4511-9B9B-95D40F3D73E8}" type="pres">
      <dgm:prSet presAssocID="{9D6574AA-015E-4065-B9B4-50E304CE399A}" presName="space" presStyleCnt="0"/>
      <dgm:spPr/>
    </dgm:pt>
    <dgm:pt modelId="{C9C9D221-CB77-442E-A1E6-CB1316EFEBC7}" type="pres">
      <dgm:prSet presAssocID="{C7557302-1080-4062-BD53-01E638709AF7}" presName="composite" presStyleCnt="0"/>
      <dgm:spPr/>
    </dgm:pt>
    <dgm:pt modelId="{58E7B49B-9E8B-44CA-A002-7DC671DDC7D1}" type="pres">
      <dgm:prSet presAssocID="{C7557302-1080-4062-BD53-01E638709AF7}" presName="parTx" presStyleLbl="alignNode1" presStyleIdx="2" presStyleCnt="5" custLinFactNeighborY="-9533">
        <dgm:presLayoutVars>
          <dgm:chMax val="0"/>
          <dgm:chPref val="0"/>
        </dgm:presLayoutVars>
      </dgm:prSet>
      <dgm:spPr/>
    </dgm:pt>
    <dgm:pt modelId="{E3E31A9B-7B4B-4E18-A0D7-2CB184BAEA72}" type="pres">
      <dgm:prSet presAssocID="{C7557302-1080-4062-BD53-01E638709AF7}" presName="desTx" presStyleLbl="alignAccFollowNode1" presStyleIdx="2" presStyleCnt="5" custLinFactNeighborY="-3456">
        <dgm:presLayoutVars/>
      </dgm:prSet>
      <dgm:spPr/>
    </dgm:pt>
    <dgm:pt modelId="{BD6FC4D1-7672-4150-80A2-52CE7756886E}" type="pres">
      <dgm:prSet presAssocID="{017F8823-34DA-4B51-A8F1-48B3B268E68C}" presName="space" presStyleCnt="0"/>
      <dgm:spPr/>
    </dgm:pt>
    <dgm:pt modelId="{4F270C9D-8371-430C-ADAB-272149A905FC}" type="pres">
      <dgm:prSet presAssocID="{D598A8D5-0B1F-486B-82C7-20C837773C91}" presName="composite" presStyleCnt="0"/>
      <dgm:spPr/>
    </dgm:pt>
    <dgm:pt modelId="{ADC7B3B5-4122-4F43-BCA3-D7500779245A}" type="pres">
      <dgm:prSet presAssocID="{D598A8D5-0B1F-486B-82C7-20C837773C91}" presName="parTx" presStyleLbl="alignNode1" presStyleIdx="3" presStyleCnt="5" custLinFactNeighborY="-9533">
        <dgm:presLayoutVars>
          <dgm:chMax val="0"/>
          <dgm:chPref val="0"/>
        </dgm:presLayoutVars>
      </dgm:prSet>
      <dgm:spPr/>
    </dgm:pt>
    <dgm:pt modelId="{859AF4D5-545E-4881-ADAF-1EF9A103C299}" type="pres">
      <dgm:prSet presAssocID="{D598A8D5-0B1F-486B-82C7-20C837773C91}" presName="desTx" presStyleLbl="alignAccFollowNode1" presStyleIdx="3" presStyleCnt="5" custLinFactNeighborY="-3456">
        <dgm:presLayoutVars/>
      </dgm:prSet>
      <dgm:spPr/>
    </dgm:pt>
    <dgm:pt modelId="{AD31A9E3-013E-4C84-9C73-A47E062BC50B}" type="pres">
      <dgm:prSet presAssocID="{62A2AD76-9B83-4292-81B4-C997D9089BA3}" presName="space" presStyleCnt="0"/>
      <dgm:spPr/>
    </dgm:pt>
    <dgm:pt modelId="{691D2972-5E5E-4AF4-ABF5-E51E027C23D9}" type="pres">
      <dgm:prSet presAssocID="{800D16AE-BE7D-47CE-8C2B-654666E5C73F}" presName="composite" presStyleCnt="0"/>
      <dgm:spPr/>
    </dgm:pt>
    <dgm:pt modelId="{D0D90E6E-E28C-4FBA-A7DF-3EF4101842F6}" type="pres">
      <dgm:prSet presAssocID="{800D16AE-BE7D-47CE-8C2B-654666E5C73F}" presName="parTx" presStyleLbl="alignNode1" presStyleIdx="4" presStyleCnt="5" custLinFactNeighborY="-9533">
        <dgm:presLayoutVars>
          <dgm:chMax val="0"/>
          <dgm:chPref val="0"/>
        </dgm:presLayoutVars>
      </dgm:prSet>
      <dgm:spPr/>
    </dgm:pt>
    <dgm:pt modelId="{CA423928-3C8F-4930-AA17-90D99E0FC56D}" type="pres">
      <dgm:prSet presAssocID="{800D16AE-BE7D-47CE-8C2B-654666E5C73F}" presName="desTx" presStyleLbl="alignAccFollowNode1" presStyleIdx="4" presStyleCnt="5" custLinFactNeighborY="-3456">
        <dgm:presLayoutVars/>
      </dgm:prSet>
      <dgm:spPr/>
    </dgm:pt>
  </dgm:ptLst>
  <dgm:cxnLst>
    <dgm:cxn modelId="{55AE650D-A026-41AA-B2C6-5FB096179349}" srcId="{C7557302-1080-4062-BD53-01E638709AF7}" destId="{CBF64D08-516B-4BE9-8175-9E0DCD16CF40}" srcOrd="0" destOrd="0" parTransId="{DADF6020-CDC3-4402-AD9B-276C3FF76494}" sibTransId="{BB911DA0-67F2-46CD-B3CF-E0FD00B232CE}"/>
    <dgm:cxn modelId="{6786EF20-9833-4F4B-BFEC-410F094BAA3F}" srcId="{800D16AE-BE7D-47CE-8C2B-654666E5C73F}" destId="{3289935A-36A4-4AE4-BAD3-EF0902203527}" srcOrd="0" destOrd="0" parTransId="{7491A05B-B651-437F-82B1-26B8DF6EB051}" sibTransId="{F54D9A17-0A71-4B9D-B855-5E4C976E8D3F}"/>
    <dgm:cxn modelId="{2A1E5E28-03CC-49C6-8D7B-BA7ECDBD04DA}" type="presOf" srcId="{C7557302-1080-4062-BD53-01E638709AF7}" destId="{58E7B49B-9E8B-44CA-A002-7DC671DDC7D1}" srcOrd="0" destOrd="0" presId="urn:microsoft.com/office/officeart/2016/7/layout/ChevronBlockProcess"/>
    <dgm:cxn modelId="{D5B7842D-4CB4-4E8A-A918-B0DBC8A97852}" srcId="{345C3B8E-D551-44A8-86B3-91DF5E493A02}" destId="{D598A8D5-0B1F-486B-82C7-20C837773C91}" srcOrd="3" destOrd="0" parTransId="{A7418D3C-0D3B-4071-A712-65068EC58CF8}" sibTransId="{62A2AD76-9B83-4292-81B4-C997D9089BA3}"/>
    <dgm:cxn modelId="{0F26703E-5C72-4291-B531-0477431EAF95}" srcId="{12ECD561-3DDA-4339-A0FB-4D4E23A40C33}" destId="{3CA2F77E-105C-4A2A-A7ED-4AEBB90E9F89}" srcOrd="0" destOrd="0" parTransId="{EAE5C2A0-4800-4ADC-B298-B18AE4915DE8}" sibTransId="{13B6BDF0-AD0E-418C-AFFF-2DEEF88C3D18}"/>
    <dgm:cxn modelId="{89B50E60-9984-4011-B6A6-F0D22D290021}" type="presOf" srcId="{345C3B8E-D551-44A8-86B3-91DF5E493A02}" destId="{A93611B4-68FB-4C20-AE18-A6DA7DD7A6CC}" srcOrd="0" destOrd="0" presId="urn:microsoft.com/office/officeart/2016/7/layout/ChevronBlockProcess"/>
    <dgm:cxn modelId="{6CDB6241-09FE-48E4-915D-06620019EAE7}" type="presOf" srcId="{800D16AE-BE7D-47CE-8C2B-654666E5C73F}" destId="{D0D90E6E-E28C-4FBA-A7DF-3EF4101842F6}" srcOrd="0" destOrd="0" presId="urn:microsoft.com/office/officeart/2016/7/layout/ChevronBlockProcess"/>
    <dgm:cxn modelId="{29AE7462-6067-4586-8B16-25AB3F5E294D}" type="presOf" srcId="{ED5F5F48-A694-4063-84AE-7BBF03B6473B}" destId="{4C51B959-D888-4E7E-850B-D41D6FF95010}" srcOrd="0" destOrd="0" presId="urn:microsoft.com/office/officeart/2016/7/layout/ChevronBlockProcess"/>
    <dgm:cxn modelId="{ECCD3744-C5D4-489F-A172-D1F8B326669D}" type="presOf" srcId="{D598A8D5-0B1F-486B-82C7-20C837773C91}" destId="{ADC7B3B5-4122-4F43-BCA3-D7500779245A}" srcOrd="0" destOrd="0" presId="urn:microsoft.com/office/officeart/2016/7/layout/ChevronBlockProcess"/>
    <dgm:cxn modelId="{DF0C2A47-091C-4C55-A711-886D3EFE5DF8}" type="presOf" srcId="{3289935A-36A4-4AE4-BAD3-EF0902203527}" destId="{CA423928-3C8F-4930-AA17-90D99E0FC56D}" srcOrd="0" destOrd="0" presId="urn:microsoft.com/office/officeart/2016/7/layout/ChevronBlockProcess"/>
    <dgm:cxn modelId="{B9E75C83-E877-41DB-80E3-9FA3C9C09A1C}" srcId="{ED5F5F48-A694-4063-84AE-7BBF03B6473B}" destId="{89CCDC52-A9F5-497B-BC74-486641B631BF}" srcOrd="0" destOrd="0" parTransId="{ECDD1ED9-49F5-4E58-8C27-D8D04BD28B1C}" sibTransId="{188B27DB-04F0-4A7B-8379-E7BB62B41A9B}"/>
    <dgm:cxn modelId="{796EA086-3742-4623-ABBD-4E6FC3DC5D99}" srcId="{D598A8D5-0B1F-486B-82C7-20C837773C91}" destId="{381D7F76-ACD0-468A-99BF-96F7821A77AC}" srcOrd="0" destOrd="0" parTransId="{4653BD68-732E-42DE-A0C7-3F002981C2FB}" sibTransId="{22244C34-511A-4D71-900E-7ED93E59D7D2}"/>
    <dgm:cxn modelId="{FEEBB089-D007-44F7-B807-D6A765E629F4}" srcId="{345C3B8E-D551-44A8-86B3-91DF5E493A02}" destId="{C7557302-1080-4062-BD53-01E638709AF7}" srcOrd="2" destOrd="0" parTransId="{188D5F10-8B90-4246-817F-E72689340F4D}" sibTransId="{017F8823-34DA-4B51-A8F1-48B3B268E68C}"/>
    <dgm:cxn modelId="{F5D2F58B-B23F-4C2F-9C6E-6FFFAD340249}" type="presOf" srcId="{89CCDC52-A9F5-497B-BC74-486641B631BF}" destId="{FDDBB08E-3151-4A8F-907C-572DAA80C5C0}" srcOrd="0" destOrd="0" presId="urn:microsoft.com/office/officeart/2016/7/layout/ChevronBlockProcess"/>
    <dgm:cxn modelId="{8069028D-0260-4E09-9E5A-A9284C570B73}" type="presOf" srcId="{381D7F76-ACD0-468A-99BF-96F7821A77AC}" destId="{859AF4D5-545E-4881-ADAF-1EF9A103C299}" srcOrd="0" destOrd="0" presId="urn:microsoft.com/office/officeart/2016/7/layout/ChevronBlockProcess"/>
    <dgm:cxn modelId="{6E591F93-686F-4FC1-A3DE-C84DD46D235A}" srcId="{345C3B8E-D551-44A8-86B3-91DF5E493A02}" destId="{800D16AE-BE7D-47CE-8C2B-654666E5C73F}" srcOrd="4" destOrd="0" parTransId="{07819CF3-DEA9-4AFB-A493-2486F38076E3}" sibTransId="{6D260AF3-53DD-409D-953F-E54F12664A53}"/>
    <dgm:cxn modelId="{19DA74A3-78E7-4F21-B760-12EB93740A14}" type="presOf" srcId="{3CA2F77E-105C-4A2A-A7ED-4AEBB90E9F89}" destId="{C933D86E-FF98-47AF-BBE6-FF943C26F2E5}" srcOrd="0" destOrd="0" presId="urn:microsoft.com/office/officeart/2016/7/layout/ChevronBlockProcess"/>
    <dgm:cxn modelId="{11850DAF-81D0-4D0F-8DA3-41F4796319E4}" srcId="{345C3B8E-D551-44A8-86B3-91DF5E493A02}" destId="{12ECD561-3DDA-4339-A0FB-4D4E23A40C33}" srcOrd="0" destOrd="0" parTransId="{60DCCB75-45EB-47C6-94A1-94B27FCC8637}" sibTransId="{6CB615D6-747F-4B62-84A6-C892895334F1}"/>
    <dgm:cxn modelId="{469482DC-A5B1-47E7-A29B-09DF2431D047}" type="presOf" srcId="{12ECD561-3DDA-4339-A0FB-4D4E23A40C33}" destId="{0F1AF0E8-20FE-4BE9-A3F8-03BE091D397F}" srcOrd="0" destOrd="0" presId="urn:microsoft.com/office/officeart/2016/7/layout/ChevronBlockProcess"/>
    <dgm:cxn modelId="{FE54F8EE-CFD6-4D18-B4D9-DAF678FFC4E3}" type="presOf" srcId="{CBF64D08-516B-4BE9-8175-9E0DCD16CF40}" destId="{E3E31A9B-7B4B-4E18-A0D7-2CB184BAEA72}" srcOrd="0" destOrd="0" presId="urn:microsoft.com/office/officeart/2016/7/layout/ChevronBlockProcess"/>
    <dgm:cxn modelId="{E39B97F3-1B8D-4FAD-BC4F-C5C6BEE48426}" srcId="{345C3B8E-D551-44A8-86B3-91DF5E493A02}" destId="{ED5F5F48-A694-4063-84AE-7BBF03B6473B}" srcOrd="1" destOrd="0" parTransId="{314D4780-8160-40E1-907E-9803C159DC60}" sibTransId="{9D6574AA-015E-4065-B9B4-50E304CE399A}"/>
    <dgm:cxn modelId="{AAFEDD5C-FFA6-465E-A856-829FA1FE2979}" type="presParOf" srcId="{A93611B4-68FB-4C20-AE18-A6DA7DD7A6CC}" destId="{DDDCE34F-716E-46FF-A549-FD150BD31572}" srcOrd="0" destOrd="0" presId="urn:microsoft.com/office/officeart/2016/7/layout/ChevronBlockProcess"/>
    <dgm:cxn modelId="{6C7AB00A-7F1B-454A-9447-E9CC2D98F6F2}" type="presParOf" srcId="{DDDCE34F-716E-46FF-A549-FD150BD31572}" destId="{0F1AF0E8-20FE-4BE9-A3F8-03BE091D397F}" srcOrd="0" destOrd="0" presId="urn:microsoft.com/office/officeart/2016/7/layout/ChevronBlockProcess"/>
    <dgm:cxn modelId="{154324AE-AFE0-4B9C-982B-7EF30C20A888}" type="presParOf" srcId="{DDDCE34F-716E-46FF-A549-FD150BD31572}" destId="{C933D86E-FF98-47AF-BBE6-FF943C26F2E5}" srcOrd="1" destOrd="0" presId="urn:microsoft.com/office/officeart/2016/7/layout/ChevronBlockProcess"/>
    <dgm:cxn modelId="{DD3B5A06-897D-4B78-9BAB-637330E6D9EE}" type="presParOf" srcId="{A93611B4-68FB-4C20-AE18-A6DA7DD7A6CC}" destId="{3BB6C0E6-6BBC-48CD-827B-AE4C5F6371E7}" srcOrd="1" destOrd="0" presId="urn:microsoft.com/office/officeart/2016/7/layout/ChevronBlockProcess"/>
    <dgm:cxn modelId="{3E207138-9D0C-4B1A-A495-5007C89F65C1}" type="presParOf" srcId="{A93611B4-68FB-4C20-AE18-A6DA7DD7A6CC}" destId="{AE393141-17BC-494F-B9A3-CAC58B36C989}" srcOrd="2" destOrd="0" presId="urn:microsoft.com/office/officeart/2016/7/layout/ChevronBlockProcess"/>
    <dgm:cxn modelId="{A5F8AADA-2F4D-4B50-A319-9F623228DCFB}" type="presParOf" srcId="{AE393141-17BC-494F-B9A3-CAC58B36C989}" destId="{4C51B959-D888-4E7E-850B-D41D6FF95010}" srcOrd="0" destOrd="0" presId="urn:microsoft.com/office/officeart/2016/7/layout/ChevronBlockProcess"/>
    <dgm:cxn modelId="{3B946708-B171-419A-A4FC-D8544965F411}" type="presParOf" srcId="{AE393141-17BC-494F-B9A3-CAC58B36C989}" destId="{FDDBB08E-3151-4A8F-907C-572DAA80C5C0}" srcOrd="1" destOrd="0" presId="urn:microsoft.com/office/officeart/2016/7/layout/ChevronBlockProcess"/>
    <dgm:cxn modelId="{22A1AD90-77BD-497C-85A3-686FC7A6BEF4}" type="presParOf" srcId="{A93611B4-68FB-4C20-AE18-A6DA7DD7A6CC}" destId="{DB644952-7523-4511-9B9B-95D40F3D73E8}" srcOrd="3" destOrd="0" presId="urn:microsoft.com/office/officeart/2016/7/layout/ChevronBlockProcess"/>
    <dgm:cxn modelId="{3EE8DF7F-476B-4D3C-B9B1-F4B06B5C2CC5}" type="presParOf" srcId="{A93611B4-68FB-4C20-AE18-A6DA7DD7A6CC}" destId="{C9C9D221-CB77-442E-A1E6-CB1316EFEBC7}" srcOrd="4" destOrd="0" presId="urn:microsoft.com/office/officeart/2016/7/layout/ChevronBlockProcess"/>
    <dgm:cxn modelId="{0F76C97D-039B-4C81-B040-1CDD5D2287A7}" type="presParOf" srcId="{C9C9D221-CB77-442E-A1E6-CB1316EFEBC7}" destId="{58E7B49B-9E8B-44CA-A002-7DC671DDC7D1}" srcOrd="0" destOrd="0" presId="urn:microsoft.com/office/officeart/2016/7/layout/ChevronBlockProcess"/>
    <dgm:cxn modelId="{DE160E89-CD28-43A1-9FA1-3CE4FD3FDC21}" type="presParOf" srcId="{C9C9D221-CB77-442E-A1E6-CB1316EFEBC7}" destId="{E3E31A9B-7B4B-4E18-A0D7-2CB184BAEA72}" srcOrd="1" destOrd="0" presId="urn:microsoft.com/office/officeart/2016/7/layout/ChevronBlockProcess"/>
    <dgm:cxn modelId="{E55E00C3-F9E7-4BF8-8BAE-9C74617D38B7}" type="presParOf" srcId="{A93611B4-68FB-4C20-AE18-A6DA7DD7A6CC}" destId="{BD6FC4D1-7672-4150-80A2-52CE7756886E}" srcOrd="5" destOrd="0" presId="urn:microsoft.com/office/officeart/2016/7/layout/ChevronBlockProcess"/>
    <dgm:cxn modelId="{7B20704A-58DC-4B0F-8259-5204DEABB047}" type="presParOf" srcId="{A93611B4-68FB-4C20-AE18-A6DA7DD7A6CC}" destId="{4F270C9D-8371-430C-ADAB-272149A905FC}" srcOrd="6" destOrd="0" presId="urn:microsoft.com/office/officeart/2016/7/layout/ChevronBlockProcess"/>
    <dgm:cxn modelId="{FD5C28E5-7406-4724-BA76-26CC9DF00F56}" type="presParOf" srcId="{4F270C9D-8371-430C-ADAB-272149A905FC}" destId="{ADC7B3B5-4122-4F43-BCA3-D7500779245A}" srcOrd="0" destOrd="0" presId="urn:microsoft.com/office/officeart/2016/7/layout/ChevronBlockProcess"/>
    <dgm:cxn modelId="{BF0C5AD0-8826-4D5F-A98C-4D31AC4EC641}" type="presParOf" srcId="{4F270C9D-8371-430C-ADAB-272149A905FC}" destId="{859AF4D5-545E-4881-ADAF-1EF9A103C299}" srcOrd="1" destOrd="0" presId="urn:microsoft.com/office/officeart/2016/7/layout/ChevronBlockProcess"/>
    <dgm:cxn modelId="{BDAB6007-B308-48C2-A871-81F75F82B086}" type="presParOf" srcId="{A93611B4-68FB-4C20-AE18-A6DA7DD7A6CC}" destId="{AD31A9E3-013E-4C84-9C73-A47E062BC50B}" srcOrd="7" destOrd="0" presId="urn:microsoft.com/office/officeart/2016/7/layout/ChevronBlockProcess"/>
    <dgm:cxn modelId="{D8460D38-A97A-4546-A0F5-5BB36A3214B3}" type="presParOf" srcId="{A93611B4-68FB-4C20-AE18-A6DA7DD7A6CC}" destId="{691D2972-5E5E-4AF4-ABF5-E51E027C23D9}" srcOrd="8" destOrd="0" presId="urn:microsoft.com/office/officeart/2016/7/layout/ChevronBlockProcess"/>
    <dgm:cxn modelId="{77EF9B93-6341-4455-BC49-F1C1C79E09EF}" type="presParOf" srcId="{691D2972-5E5E-4AF4-ABF5-E51E027C23D9}" destId="{D0D90E6E-E28C-4FBA-A7DF-3EF4101842F6}" srcOrd="0" destOrd="0" presId="urn:microsoft.com/office/officeart/2016/7/layout/ChevronBlockProcess"/>
    <dgm:cxn modelId="{B0FC4F52-96C5-4408-B070-612AEE71C8D7}" type="presParOf" srcId="{691D2972-5E5E-4AF4-ABF5-E51E027C23D9}" destId="{CA423928-3C8F-4930-AA17-90D99E0FC56D}" srcOrd="1" destOrd="0" presId="urn:microsoft.com/office/officeart/2016/7/layout/ChevronBlock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5C3B8E-D551-44A8-86B3-91DF5E493A02}" type="doc">
      <dgm:prSet loTypeId="urn:microsoft.com/office/officeart/2016/7/layout/ChevronBlockProcess" loCatId="process" qsTypeId="urn:microsoft.com/office/officeart/2005/8/quickstyle/simple2" qsCatId="simple" csTypeId="urn:microsoft.com/office/officeart/2005/8/colors/accent3_2" csCatId="accent3" phldr="1"/>
      <dgm:spPr/>
      <dgm:t>
        <a:bodyPr/>
        <a:lstStyle/>
        <a:p>
          <a:endParaRPr lang="en-US"/>
        </a:p>
      </dgm:t>
    </dgm:pt>
    <dgm:pt modelId="{12ECD561-3DDA-4339-A0FB-4D4E23A40C33}">
      <dgm:prSet/>
      <dgm:spPr>
        <a:solidFill>
          <a:schemeClr val="accent1">
            <a:lumMod val="75000"/>
          </a:schemeClr>
        </a:solidFill>
        <a:ln>
          <a:noFill/>
        </a:ln>
      </dgm:spPr>
      <dgm:t>
        <a:bodyPr/>
        <a:lstStyle/>
        <a:p>
          <a:r>
            <a:rPr lang="en-US" dirty="0"/>
            <a:t>Lesson 1</a:t>
          </a:r>
        </a:p>
      </dgm:t>
    </dgm:pt>
    <dgm:pt modelId="{60DCCB75-45EB-47C6-94A1-94B27FCC8637}" type="parTrans" cxnId="{11850DAF-81D0-4D0F-8DA3-41F4796319E4}">
      <dgm:prSet/>
      <dgm:spPr/>
      <dgm:t>
        <a:bodyPr/>
        <a:lstStyle/>
        <a:p>
          <a:endParaRPr lang="en-US"/>
        </a:p>
      </dgm:t>
    </dgm:pt>
    <dgm:pt modelId="{6CB615D6-747F-4B62-84A6-C892895334F1}" type="sibTrans" cxnId="{11850DAF-81D0-4D0F-8DA3-41F4796319E4}">
      <dgm:prSet/>
      <dgm:spPr/>
      <dgm:t>
        <a:bodyPr/>
        <a:lstStyle/>
        <a:p>
          <a:endParaRPr lang="en-US"/>
        </a:p>
      </dgm:t>
    </dgm:pt>
    <dgm:pt modelId="{3CA2F77E-105C-4A2A-A7ED-4AEBB90E9F89}">
      <dgm:prSet custT="1"/>
      <dgm:spPr>
        <a:solidFill>
          <a:schemeClr val="accent1">
            <a:lumMod val="60000"/>
            <a:lumOff val="40000"/>
            <a:alpha val="90000"/>
          </a:schemeClr>
        </a:solidFill>
        <a:ln>
          <a:noFill/>
        </a:ln>
      </dgm:spPr>
      <dgm:t>
        <a:bodyPr/>
        <a:lstStyle/>
        <a:p>
          <a:r>
            <a:rPr lang="en-US" sz="1800">
              <a:solidFill>
                <a:schemeClr val="bg2">
                  <a:lumMod val="50000"/>
                </a:schemeClr>
              </a:solidFill>
            </a:rPr>
            <a:t>Programing with C#</a:t>
          </a:r>
          <a:endParaRPr lang="en-US" sz="1800" dirty="0">
            <a:solidFill>
              <a:schemeClr val="accent1">
                <a:lumMod val="50000"/>
              </a:schemeClr>
            </a:solidFill>
          </a:endParaRPr>
        </a:p>
      </dgm:t>
    </dgm:pt>
    <dgm:pt modelId="{EAE5C2A0-4800-4ADC-B298-B18AE4915DE8}" type="parTrans" cxnId="{0F26703E-5C72-4291-B531-0477431EAF95}">
      <dgm:prSet/>
      <dgm:spPr/>
      <dgm:t>
        <a:bodyPr/>
        <a:lstStyle/>
        <a:p>
          <a:endParaRPr lang="en-US"/>
        </a:p>
      </dgm:t>
    </dgm:pt>
    <dgm:pt modelId="{13B6BDF0-AD0E-418C-AFFF-2DEEF88C3D18}" type="sibTrans" cxnId="{0F26703E-5C72-4291-B531-0477431EAF95}">
      <dgm:prSet/>
      <dgm:spPr/>
      <dgm:t>
        <a:bodyPr/>
        <a:lstStyle/>
        <a:p>
          <a:endParaRPr lang="en-US"/>
        </a:p>
      </dgm:t>
    </dgm:pt>
    <dgm:pt modelId="{ED5F5F48-A694-4063-84AE-7BBF03B6473B}">
      <dgm:prSet/>
      <dgm:spPr>
        <a:solidFill>
          <a:schemeClr val="accent1">
            <a:lumMod val="75000"/>
          </a:schemeClr>
        </a:solidFill>
        <a:ln>
          <a:noFill/>
        </a:ln>
      </dgm:spPr>
      <dgm:t>
        <a:bodyPr/>
        <a:lstStyle/>
        <a:p>
          <a:r>
            <a:rPr lang="en-US" dirty="0"/>
            <a:t>Lesson 2</a:t>
          </a:r>
        </a:p>
      </dgm:t>
    </dgm:pt>
    <dgm:pt modelId="{314D4780-8160-40E1-907E-9803C159DC60}" type="parTrans" cxnId="{E39B97F3-1B8D-4FAD-BC4F-C5C6BEE48426}">
      <dgm:prSet/>
      <dgm:spPr/>
      <dgm:t>
        <a:bodyPr/>
        <a:lstStyle/>
        <a:p>
          <a:endParaRPr lang="en-US"/>
        </a:p>
      </dgm:t>
    </dgm:pt>
    <dgm:pt modelId="{9D6574AA-015E-4065-B9B4-50E304CE399A}" type="sibTrans" cxnId="{E39B97F3-1B8D-4FAD-BC4F-C5C6BEE48426}">
      <dgm:prSet/>
      <dgm:spPr/>
      <dgm:t>
        <a:bodyPr/>
        <a:lstStyle/>
        <a:p>
          <a:endParaRPr lang="en-US"/>
        </a:p>
      </dgm:t>
    </dgm:pt>
    <dgm:pt modelId="{89CCDC52-A9F5-497B-BC74-486641B631BF}">
      <dgm:prSet custT="1"/>
      <dgm:spPr>
        <a:solidFill>
          <a:schemeClr val="accent1">
            <a:lumMod val="60000"/>
            <a:lumOff val="40000"/>
            <a:alpha val="90000"/>
          </a:schemeClr>
        </a:solidFill>
        <a:ln>
          <a:noFill/>
        </a:ln>
      </dgm:spPr>
      <dgm:t>
        <a:bodyPr/>
        <a:lstStyle/>
        <a:p>
          <a:r>
            <a:rPr lang="en-US" sz="1800">
              <a:solidFill>
                <a:schemeClr val="bg2">
                  <a:lumMod val="25000"/>
                </a:schemeClr>
              </a:solidFill>
            </a:rPr>
            <a:t>Object-oriented Programing in C#</a:t>
          </a:r>
          <a:endParaRPr lang="en-US" sz="1800" dirty="0">
            <a:solidFill>
              <a:schemeClr val="bg2">
                <a:lumMod val="25000"/>
              </a:schemeClr>
            </a:solidFill>
          </a:endParaRPr>
        </a:p>
      </dgm:t>
    </dgm:pt>
    <dgm:pt modelId="{ECDD1ED9-49F5-4E58-8C27-D8D04BD28B1C}" type="parTrans" cxnId="{B9E75C83-E877-41DB-80E3-9FA3C9C09A1C}">
      <dgm:prSet/>
      <dgm:spPr/>
      <dgm:t>
        <a:bodyPr/>
        <a:lstStyle/>
        <a:p>
          <a:endParaRPr lang="en-US"/>
        </a:p>
      </dgm:t>
    </dgm:pt>
    <dgm:pt modelId="{188B27DB-04F0-4A7B-8379-E7BB62B41A9B}" type="sibTrans" cxnId="{B9E75C83-E877-41DB-80E3-9FA3C9C09A1C}">
      <dgm:prSet/>
      <dgm:spPr/>
      <dgm:t>
        <a:bodyPr/>
        <a:lstStyle/>
        <a:p>
          <a:endParaRPr lang="en-US"/>
        </a:p>
      </dgm:t>
    </dgm:pt>
    <dgm:pt modelId="{C7557302-1080-4062-BD53-01E638709AF7}">
      <dgm:prSet/>
      <dgm:spPr>
        <a:solidFill>
          <a:schemeClr val="accent1">
            <a:lumMod val="75000"/>
          </a:schemeClr>
        </a:solidFill>
        <a:ln>
          <a:noFill/>
        </a:ln>
      </dgm:spPr>
      <dgm:t>
        <a:bodyPr/>
        <a:lstStyle/>
        <a:p>
          <a:r>
            <a:rPr lang="en-US" dirty="0"/>
            <a:t>Lesson 3</a:t>
          </a:r>
        </a:p>
      </dgm:t>
    </dgm:pt>
    <dgm:pt modelId="{188D5F10-8B90-4246-817F-E72689340F4D}" type="parTrans" cxnId="{FEEBB089-D007-44F7-B807-D6A765E629F4}">
      <dgm:prSet/>
      <dgm:spPr/>
      <dgm:t>
        <a:bodyPr/>
        <a:lstStyle/>
        <a:p>
          <a:endParaRPr lang="en-US"/>
        </a:p>
      </dgm:t>
    </dgm:pt>
    <dgm:pt modelId="{017F8823-34DA-4B51-A8F1-48B3B268E68C}" type="sibTrans" cxnId="{FEEBB089-D007-44F7-B807-D6A765E629F4}">
      <dgm:prSet/>
      <dgm:spPr/>
      <dgm:t>
        <a:bodyPr/>
        <a:lstStyle/>
        <a:p>
          <a:endParaRPr lang="en-US"/>
        </a:p>
      </dgm:t>
    </dgm:pt>
    <dgm:pt modelId="{CBF64D08-516B-4BE9-8175-9E0DCD16CF40}">
      <dgm:prSet custT="1"/>
      <dgm:spPr>
        <a:solidFill>
          <a:schemeClr val="accent1">
            <a:lumMod val="60000"/>
            <a:lumOff val="40000"/>
          </a:schemeClr>
        </a:solidFill>
        <a:ln>
          <a:noFill/>
        </a:ln>
      </dgm:spPr>
      <dgm:t>
        <a:bodyPr/>
        <a:lstStyle/>
        <a:p>
          <a:r>
            <a:rPr lang="en-US" sz="1800">
              <a:solidFill>
                <a:schemeClr val="accent1">
                  <a:lumMod val="50000"/>
                </a:schemeClr>
              </a:solidFill>
            </a:rPr>
            <a:t>ASP.Net core 2.2	</a:t>
          </a:r>
          <a:endParaRPr lang="en-US" sz="1800" dirty="0">
            <a:solidFill>
              <a:schemeClr val="accent1">
                <a:lumMod val="50000"/>
              </a:schemeClr>
            </a:solidFill>
          </a:endParaRPr>
        </a:p>
      </dgm:t>
    </dgm:pt>
    <dgm:pt modelId="{DADF6020-CDC3-4402-AD9B-276C3FF76494}" type="parTrans" cxnId="{55AE650D-A026-41AA-B2C6-5FB096179349}">
      <dgm:prSet/>
      <dgm:spPr/>
      <dgm:t>
        <a:bodyPr/>
        <a:lstStyle/>
        <a:p>
          <a:endParaRPr lang="en-US"/>
        </a:p>
      </dgm:t>
    </dgm:pt>
    <dgm:pt modelId="{BB911DA0-67F2-46CD-B3CF-E0FD00B232CE}" type="sibTrans" cxnId="{55AE650D-A026-41AA-B2C6-5FB096179349}">
      <dgm:prSet/>
      <dgm:spPr/>
      <dgm:t>
        <a:bodyPr/>
        <a:lstStyle/>
        <a:p>
          <a:endParaRPr lang="en-US"/>
        </a:p>
      </dgm:t>
    </dgm:pt>
    <dgm:pt modelId="{D598A8D5-0B1F-486B-82C7-20C837773C91}">
      <dgm:prSet/>
      <dgm:spPr>
        <a:solidFill>
          <a:schemeClr val="accent1">
            <a:lumMod val="75000"/>
          </a:schemeClr>
        </a:solidFill>
        <a:ln>
          <a:noFill/>
        </a:ln>
      </dgm:spPr>
      <dgm:t>
        <a:bodyPr/>
        <a:lstStyle/>
        <a:p>
          <a:r>
            <a:rPr lang="en-US" dirty="0"/>
            <a:t>Lesson 4</a:t>
          </a:r>
        </a:p>
      </dgm:t>
    </dgm:pt>
    <dgm:pt modelId="{A7418D3C-0D3B-4071-A712-65068EC58CF8}" type="parTrans" cxnId="{D5B7842D-4CB4-4E8A-A918-B0DBC8A97852}">
      <dgm:prSet/>
      <dgm:spPr/>
      <dgm:t>
        <a:bodyPr/>
        <a:lstStyle/>
        <a:p>
          <a:endParaRPr lang="en-US"/>
        </a:p>
      </dgm:t>
    </dgm:pt>
    <dgm:pt modelId="{62A2AD76-9B83-4292-81B4-C997D9089BA3}" type="sibTrans" cxnId="{D5B7842D-4CB4-4E8A-A918-B0DBC8A97852}">
      <dgm:prSet/>
      <dgm:spPr/>
      <dgm:t>
        <a:bodyPr/>
        <a:lstStyle/>
        <a:p>
          <a:endParaRPr lang="en-US"/>
        </a:p>
      </dgm:t>
    </dgm:pt>
    <dgm:pt modelId="{381D7F76-ACD0-468A-99BF-96F7821A77AC}">
      <dgm:prSet custT="1"/>
      <dgm:spPr>
        <a:solidFill>
          <a:schemeClr val="accent1">
            <a:lumMod val="60000"/>
            <a:lumOff val="40000"/>
            <a:alpha val="90000"/>
          </a:schemeClr>
        </a:solidFill>
        <a:ln>
          <a:noFill/>
        </a:ln>
      </dgm:spPr>
      <dgm:t>
        <a:bodyPr/>
        <a:lstStyle/>
        <a:p>
          <a:r>
            <a:rPr lang="en-US" sz="1800">
              <a:solidFill>
                <a:schemeClr val="bg2">
                  <a:lumMod val="50000"/>
                </a:schemeClr>
              </a:solidFill>
            </a:rPr>
            <a:t>Web API with ASP.Net Core MVC</a:t>
          </a:r>
          <a:endParaRPr lang="en-US" sz="1800" dirty="0">
            <a:solidFill>
              <a:schemeClr val="accent1">
                <a:lumMod val="50000"/>
              </a:schemeClr>
            </a:solidFill>
          </a:endParaRPr>
        </a:p>
      </dgm:t>
    </dgm:pt>
    <dgm:pt modelId="{4653BD68-732E-42DE-A0C7-3F002981C2FB}" type="parTrans" cxnId="{796EA086-3742-4623-ABBD-4E6FC3DC5D99}">
      <dgm:prSet/>
      <dgm:spPr/>
      <dgm:t>
        <a:bodyPr/>
        <a:lstStyle/>
        <a:p>
          <a:endParaRPr lang="en-US"/>
        </a:p>
      </dgm:t>
    </dgm:pt>
    <dgm:pt modelId="{22244C34-511A-4D71-900E-7ED93E59D7D2}" type="sibTrans" cxnId="{796EA086-3742-4623-ABBD-4E6FC3DC5D99}">
      <dgm:prSet/>
      <dgm:spPr/>
      <dgm:t>
        <a:bodyPr/>
        <a:lstStyle/>
        <a:p>
          <a:endParaRPr lang="en-US"/>
        </a:p>
      </dgm:t>
    </dgm:pt>
    <dgm:pt modelId="{800D16AE-BE7D-47CE-8C2B-654666E5C73F}">
      <dgm:prSet/>
      <dgm:spPr>
        <a:solidFill>
          <a:schemeClr val="bg2">
            <a:lumMod val="50000"/>
          </a:schemeClr>
        </a:solidFill>
        <a:ln>
          <a:noFill/>
        </a:ln>
      </dgm:spPr>
      <dgm:t>
        <a:bodyPr/>
        <a:lstStyle/>
        <a:p>
          <a:r>
            <a:rPr lang="en-US" dirty="0"/>
            <a:t>Lesson 5</a:t>
          </a:r>
        </a:p>
      </dgm:t>
    </dgm:pt>
    <dgm:pt modelId="{07819CF3-DEA9-4AFB-A493-2486F38076E3}" type="parTrans" cxnId="{6E591F93-686F-4FC1-A3DE-C84DD46D235A}">
      <dgm:prSet/>
      <dgm:spPr/>
      <dgm:t>
        <a:bodyPr/>
        <a:lstStyle/>
        <a:p>
          <a:endParaRPr lang="en-US"/>
        </a:p>
      </dgm:t>
    </dgm:pt>
    <dgm:pt modelId="{6D260AF3-53DD-409D-953F-E54F12664A53}" type="sibTrans" cxnId="{6E591F93-686F-4FC1-A3DE-C84DD46D235A}">
      <dgm:prSet/>
      <dgm:spPr/>
      <dgm:t>
        <a:bodyPr/>
        <a:lstStyle/>
        <a:p>
          <a:endParaRPr lang="en-US"/>
        </a:p>
      </dgm:t>
    </dgm:pt>
    <dgm:pt modelId="{3289935A-36A4-4AE4-BAD3-EF0902203527}">
      <dgm:prSet custT="1"/>
      <dgm:spPr>
        <a:solidFill>
          <a:schemeClr val="bg2">
            <a:lumMod val="75000"/>
            <a:alpha val="90000"/>
          </a:schemeClr>
        </a:solidFill>
        <a:ln>
          <a:noFill/>
        </a:ln>
      </dgm:spPr>
      <dgm:t>
        <a:bodyPr/>
        <a:lstStyle/>
        <a:p>
          <a:r>
            <a:rPr lang="en-US" sz="1800">
              <a:solidFill>
                <a:schemeClr val="accent1">
                  <a:lumMod val="50000"/>
                </a:schemeClr>
              </a:solidFill>
            </a:rPr>
            <a:t>The Project Example</a:t>
          </a:r>
          <a:endParaRPr lang="en-US" sz="1800" dirty="0">
            <a:solidFill>
              <a:schemeClr val="accent1">
                <a:lumMod val="50000"/>
              </a:schemeClr>
            </a:solidFill>
          </a:endParaRPr>
        </a:p>
      </dgm:t>
    </dgm:pt>
    <dgm:pt modelId="{7491A05B-B651-437F-82B1-26B8DF6EB051}" type="parTrans" cxnId="{6786EF20-9833-4F4B-BFEC-410F094BAA3F}">
      <dgm:prSet/>
      <dgm:spPr/>
      <dgm:t>
        <a:bodyPr/>
        <a:lstStyle/>
        <a:p>
          <a:endParaRPr lang="en-US"/>
        </a:p>
      </dgm:t>
    </dgm:pt>
    <dgm:pt modelId="{F54D9A17-0A71-4B9D-B855-5E4C976E8D3F}" type="sibTrans" cxnId="{6786EF20-9833-4F4B-BFEC-410F094BAA3F}">
      <dgm:prSet/>
      <dgm:spPr/>
      <dgm:t>
        <a:bodyPr/>
        <a:lstStyle/>
        <a:p>
          <a:endParaRPr lang="en-US"/>
        </a:p>
      </dgm:t>
    </dgm:pt>
    <dgm:pt modelId="{A93611B4-68FB-4C20-AE18-A6DA7DD7A6CC}" type="pres">
      <dgm:prSet presAssocID="{345C3B8E-D551-44A8-86B3-91DF5E493A02}" presName="Name0" presStyleCnt="0">
        <dgm:presLayoutVars>
          <dgm:dir/>
          <dgm:animLvl val="lvl"/>
          <dgm:resizeHandles val="exact"/>
        </dgm:presLayoutVars>
      </dgm:prSet>
      <dgm:spPr/>
    </dgm:pt>
    <dgm:pt modelId="{DDDCE34F-716E-46FF-A549-FD150BD31572}" type="pres">
      <dgm:prSet presAssocID="{12ECD561-3DDA-4339-A0FB-4D4E23A40C33}" presName="composite" presStyleCnt="0"/>
      <dgm:spPr/>
    </dgm:pt>
    <dgm:pt modelId="{0F1AF0E8-20FE-4BE9-A3F8-03BE091D397F}" type="pres">
      <dgm:prSet presAssocID="{12ECD561-3DDA-4339-A0FB-4D4E23A40C33}" presName="parTx" presStyleLbl="alignNode1" presStyleIdx="0" presStyleCnt="5" custLinFactNeighborY="-9533">
        <dgm:presLayoutVars>
          <dgm:chMax val="0"/>
          <dgm:chPref val="0"/>
        </dgm:presLayoutVars>
      </dgm:prSet>
      <dgm:spPr/>
    </dgm:pt>
    <dgm:pt modelId="{C933D86E-FF98-47AF-BBE6-FF943C26F2E5}" type="pres">
      <dgm:prSet presAssocID="{12ECD561-3DDA-4339-A0FB-4D4E23A40C33}" presName="desTx" presStyleLbl="alignAccFollowNode1" presStyleIdx="0" presStyleCnt="5" custLinFactNeighborX="-456" custLinFactNeighborY="-4782">
        <dgm:presLayoutVars/>
      </dgm:prSet>
      <dgm:spPr/>
    </dgm:pt>
    <dgm:pt modelId="{3BB6C0E6-6BBC-48CD-827B-AE4C5F6371E7}" type="pres">
      <dgm:prSet presAssocID="{6CB615D6-747F-4B62-84A6-C892895334F1}" presName="space" presStyleCnt="0"/>
      <dgm:spPr/>
    </dgm:pt>
    <dgm:pt modelId="{AE393141-17BC-494F-B9A3-CAC58B36C989}" type="pres">
      <dgm:prSet presAssocID="{ED5F5F48-A694-4063-84AE-7BBF03B6473B}" presName="composite" presStyleCnt="0"/>
      <dgm:spPr/>
    </dgm:pt>
    <dgm:pt modelId="{4C51B959-D888-4E7E-850B-D41D6FF95010}" type="pres">
      <dgm:prSet presAssocID="{ED5F5F48-A694-4063-84AE-7BBF03B6473B}" presName="parTx" presStyleLbl="alignNode1" presStyleIdx="1" presStyleCnt="5" custLinFactNeighborY="-9533">
        <dgm:presLayoutVars>
          <dgm:chMax val="0"/>
          <dgm:chPref val="0"/>
        </dgm:presLayoutVars>
      </dgm:prSet>
      <dgm:spPr/>
    </dgm:pt>
    <dgm:pt modelId="{FDDBB08E-3151-4A8F-907C-572DAA80C5C0}" type="pres">
      <dgm:prSet presAssocID="{ED5F5F48-A694-4063-84AE-7BBF03B6473B}" presName="desTx" presStyleLbl="alignAccFollowNode1" presStyleIdx="1" presStyleCnt="5" custLinFactNeighborY="-3456">
        <dgm:presLayoutVars/>
      </dgm:prSet>
      <dgm:spPr/>
    </dgm:pt>
    <dgm:pt modelId="{DB644952-7523-4511-9B9B-95D40F3D73E8}" type="pres">
      <dgm:prSet presAssocID="{9D6574AA-015E-4065-B9B4-50E304CE399A}" presName="space" presStyleCnt="0"/>
      <dgm:spPr/>
    </dgm:pt>
    <dgm:pt modelId="{C9C9D221-CB77-442E-A1E6-CB1316EFEBC7}" type="pres">
      <dgm:prSet presAssocID="{C7557302-1080-4062-BD53-01E638709AF7}" presName="composite" presStyleCnt="0"/>
      <dgm:spPr/>
    </dgm:pt>
    <dgm:pt modelId="{58E7B49B-9E8B-44CA-A002-7DC671DDC7D1}" type="pres">
      <dgm:prSet presAssocID="{C7557302-1080-4062-BD53-01E638709AF7}" presName="parTx" presStyleLbl="alignNode1" presStyleIdx="2" presStyleCnt="5" custLinFactNeighborY="-9533">
        <dgm:presLayoutVars>
          <dgm:chMax val="0"/>
          <dgm:chPref val="0"/>
        </dgm:presLayoutVars>
      </dgm:prSet>
      <dgm:spPr/>
    </dgm:pt>
    <dgm:pt modelId="{E3E31A9B-7B4B-4E18-A0D7-2CB184BAEA72}" type="pres">
      <dgm:prSet presAssocID="{C7557302-1080-4062-BD53-01E638709AF7}" presName="desTx" presStyleLbl="alignAccFollowNode1" presStyleIdx="2" presStyleCnt="5" custLinFactNeighborY="-3456">
        <dgm:presLayoutVars/>
      </dgm:prSet>
      <dgm:spPr/>
    </dgm:pt>
    <dgm:pt modelId="{BD6FC4D1-7672-4150-80A2-52CE7756886E}" type="pres">
      <dgm:prSet presAssocID="{017F8823-34DA-4B51-A8F1-48B3B268E68C}" presName="space" presStyleCnt="0"/>
      <dgm:spPr/>
    </dgm:pt>
    <dgm:pt modelId="{4F270C9D-8371-430C-ADAB-272149A905FC}" type="pres">
      <dgm:prSet presAssocID="{D598A8D5-0B1F-486B-82C7-20C837773C91}" presName="composite" presStyleCnt="0"/>
      <dgm:spPr/>
    </dgm:pt>
    <dgm:pt modelId="{ADC7B3B5-4122-4F43-BCA3-D7500779245A}" type="pres">
      <dgm:prSet presAssocID="{D598A8D5-0B1F-486B-82C7-20C837773C91}" presName="parTx" presStyleLbl="alignNode1" presStyleIdx="3" presStyleCnt="5" custLinFactNeighborY="-9533">
        <dgm:presLayoutVars>
          <dgm:chMax val="0"/>
          <dgm:chPref val="0"/>
        </dgm:presLayoutVars>
      </dgm:prSet>
      <dgm:spPr/>
    </dgm:pt>
    <dgm:pt modelId="{859AF4D5-545E-4881-ADAF-1EF9A103C299}" type="pres">
      <dgm:prSet presAssocID="{D598A8D5-0B1F-486B-82C7-20C837773C91}" presName="desTx" presStyleLbl="alignAccFollowNode1" presStyleIdx="3" presStyleCnt="5" custLinFactNeighborY="-3456">
        <dgm:presLayoutVars/>
      </dgm:prSet>
      <dgm:spPr/>
    </dgm:pt>
    <dgm:pt modelId="{AD31A9E3-013E-4C84-9C73-A47E062BC50B}" type="pres">
      <dgm:prSet presAssocID="{62A2AD76-9B83-4292-81B4-C997D9089BA3}" presName="space" presStyleCnt="0"/>
      <dgm:spPr/>
    </dgm:pt>
    <dgm:pt modelId="{691D2972-5E5E-4AF4-ABF5-E51E027C23D9}" type="pres">
      <dgm:prSet presAssocID="{800D16AE-BE7D-47CE-8C2B-654666E5C73F}" presName="composite" presStyleCnt="0"/>
      <dgm:spPr/>
    </dgm:pt>
    <dgm:pt modelId="{D0D90E6E-E28C-4FBA-A7DF-3EF4101842F6}" type="pres">
      <dgm:prSet presAssocID="{800D16AE-BE7D-47CE-8C2B-654666E5C73F}" presName="parTx" presStyleLbl="alignNode1" presStyleIdx="4" presStyleCnt="5" custLinFactNeighborY="-9533">
        <dgm:presLayoutVars>
          <dgm:chMax val="0"/>
          <dgm:chPref val="0"/>
        </dgm:presLayoutVars>
      </dgm:prSet>
      <dgm:spPr/>
    </dgm:pt>
    <dgm:pt modelId="{CA423928-3C8F-4930-AA17-90D99E0FC56D}" type="pres">
      <dgm:prSet presAssocID="{800D16AE-BE7D-47CE-8C2B-654666E5C73F}" presName="desTx" presStyleLbl="alignAccFollowNode1" presStyleIdx="4" presStyleCnt="5" custLinFactNeighborY="-3456">
        <dgm:presLayoutVars/>
      </dgm:prSet>
      <dgm:spPr/>
    </dgm:pt>
  </dgm:ptLst>
  <dgm:cxnLst>
    <dgm:cxn modelId="{55AE650D-A026-41AA-B2C6-5FB096179349}" srcId="{C7557302-1080-4062-BD53-01E638709AF7}" destId="{CBF64D08-516B-4BE9-8175-9E0DCD16CF40}" srcOrd="0" destOrd="0" parTransId="{DADF6020-CDC3-4402-AD9B-276C3FF76494}" sibTransId="{BB911DA0-67F2-46CD-B3CF-E0FD00B232CE}"/>
    <dgm:cxn modelId="{6786EF20-9833-4F4B-BFEC-410F094BAA3F}" srcId="{800D16AE-BE7D-47CE-8C2B-654666E5C73F}" destId="{3289935A-36A4-4AE4-BAD3-EF0902203527}" srcOrd="0" destOrd="0" parTransId="{7491A05B-B651-437F-82B1-26B8DF6EB051}" sibTransId="{F54D9A17-0A71-4B9D-B855-5E4C976E8D3F}"/>
    <dgm:cxn modelId="{2A1E5E28-03CC-49C6-8D7B-BA7ECDBD04DA}" type="presOf" srcId="{C7557302-1080-4062-BD53-01E638709AF7}" destId="{58E7B49B-9E8B-44CA-A002-7DC671DDC7D1}" srcOrd="0" destOrd="0" presId="urn:microsoft.com/office/officeart/2016/7/layout/ChevronBlockProcess"/>
    <dgm:cxn modelId="{D5B7842D-4CB4-4E8A-A918-B0DBC8A97852}" srcId="{345C3B8E-D551-44A8-86B3-91DF5E493A02}" destId="{D598A8D5-0B1F-486B-82C7-20C837773C91}" srcOrd="3" destOrd="0" parTransId="{A7418D3C-0D3B-4071-A712-65068EC58CF8}" sibTransId="{62A2AD76-9B83-4292-81B4-C997D9089BA3}"/>
    <dgm:cxn modelId="{0F26703E-5C72-4291-B531-0477431EAF95}" srcId="{12ECD561-3DDA-4339-A0FB-4D4E23A40C33}" destId="{3CA2F77E-105C-4A2A-A7ED-4AEBB90E9F89}" srcOrd="0" destOrd="0" parTransId="{EAE5C2A0-4800-4ADC-B298-B18AE4915DE8}" sibTransId="{13B6BDF0-AD0E-418C-AFFF-2DEEF88C3D18}"/>
    <dgm:cxn modelId="{89B50E60-9984-4011-B6A6-F0D22D290021}" type="presOf" srcId="{345C3B8E-D551-44A8-86B3-91DF5E493A02}" destId="{A93611B4-68FB-4C20-AE18-A6DA7DD7A6CC}" srcOrd="0" destOrd="0" presId="urn:microsoft.com/office/officeart/2016/7/layout/ChevronBlockProcess"/>
    <dgm:cxn modelId="{6CDB6241-09FE-48E4-915D-06620019EAE7}" type="presOf" srcId="{800D16AE-BE7D-47CE-8C2B-654666E5C73F}" destId="{D0D90E6E-E28C-4FBA-A7DF-3EF4101842F6}" srcOrd="0" destOrd="0" presId="urn:microsoft.com/office/officeart/2016/7/layout/ChevronBlockProcess"/>
    <dgm:cxn modelId="{29AE7462-6067-4586-8B16-25AB3F5E294D}" type="presOf" srcId="{ED5F5F48-A694-4063-84AE-7BBF03B6473B}" destId="{4C51B959-D888-4E7E-850B-D41D6FF95010}" srcOrd="0" destOrd="0" presId="urn:microsoft.com/office/officeart/2016/7/layout/ChevronBlockProcess"/>
    <dgm:cxn modelId="{ECCD3744-C5D4-489F-A172-D1F8B326669D}" type="presOf" srcId="{D598A8D5-0B1F-486B-82C7-20C837773C91}" destId="{ADC7B3B5-4122-4F43-BCA3-D7500779245A}" srcOrd="0" destOrd="0" presId="urn:microsoft.com/office/officeart/2016/7/layout/ChevronBlockProcess"/>
    <dgm:cxn modelId="{DF0C2A47-091C-4C55-A711-886D3EFE5DF8}" type="presOf" srcId="{3289935A-36A4-4AE4-BAD3-EF0902203527}" destId="{CA423928-3C8F-4930-AA17-90D99E0FC56D}" srcOrd="0" destOrd="0" presId="urn:microsoft.com/office/officeart/2016/7/layout/ChevronBlockProcess"/>
    <dgm:cxn modelId="{B9E75C83-E877-41DB-80E3-9FA3C9C09A1C}" srcId="{ED5F5F48-A694-4063-84AE-7BBF03B6473B}" destId="{89CCDC52-A9F5-497B-BC74-486641B631BF}" srcOrd="0" destOrd="0" parTransId="{ECDD1ED9-49F5-4E58-8C27-D8D04BD28B1C}" sibTransId="{188B27DB-04F0-4A7B-8379-E7BB62B41A9B}"/>
    <dgm:cxn modelId="{796EA086-3742-4623-ABBD-4E6FC3DC5D99}" srcId="{D598A8D5-0B1F-486B-82C7-20C837773C91}" destId="{381D7F76-ACD0-468A-99BF-96F7821A77AC}" srcOrd="0" destOrd="0" parTransId="{4653BD68-732E-42DE-A0C7-3F002981C2FB}" sibTransId="{22244C34-511A-4D71-900E-7ED93E59D7D2}"/>
    <dgm:cxn modelId="{FEEBB089-D007-44F7-B807-D6A765E629F4}" srcId="{345C3B8E-D551-44A8-86B3-91DF5E493A02}" destId="{C7557302-1080-4062-BD53-01E638709AF7}" srcOrd="2" destOrd="0" parTransId="{188D5F10-8B90-4246-817F-E72689340F4D}" sibTransId="{017F8823-34DA-4B51-A8F1-48B3B268E68C}"/>
    <dgm:cxn modelId="{F5D2F58B-B23F-4C2F-9C6E-6FFFAD340249}" type="presOf" srcId="{89CCDC52-A9F5-497B-BC74-486641B631BF}" destId="{FDDBB08E-3151-4A8F-907C-572DAA80C5C0}" srcOrd="0" destOrd="0" presId="urn:microsoft.com/office/officeart/2016/7/layout/ChevronBlockProcess"/>
    <dgm:cxn modelId="{8069028D-0260-4E09-9E5A-A9284C570B73}" type="presOf" srcId="{381D7F76-ACD0-468A-99BF-96F7821A77AC}" destId="{859AF4D5-545E-4881-ADAF-1EF9A103C299}" srcOrd="0" destOrd="0" presId="urn:microsoft.com/office/officeart/2016/7/layout/ChevronBlockProcess"/>
    <dgm:cxn modelId="{6E591F93-686F-4FC1-A3DE-C84DD46D235A}" srcId="{345C3B8E-D551-44A8-86B3-91DF5E493A02}" destId="{800D16AE-BE7D-47CE-8C2B-654666E5C73F}" srcOrd="4" destOrd="0" parTransId="{07819CF3-DEA9-4AFB-A493-2486F38076E3}" sibTransId="{6D260AF3-53DD-409D-953F-E54F12664A53}"/>
    <dgm:cxn modelId="{19DA74A3-78E7-4F21-B760-12EB93740A14}" type="presOf" srcId="{3CA2F77E-105C-4A2A-A7ED-4AEBB90E9F89}" destId="{C933D86E-FF98-47AF-BBE6-FF943C26F2E5}" srcOrd="0" destOrd="0" presId="urn:microsoft.com/office/officeart/2016/7/layout/ChevronBlockProcess"/>
    <dgm:cxn modelId="{11850DAF-81D0-4D0F-8DA3-41F4796319E4}" srcId="{345C3B8E-D551-44A8-86B3-91DF5E493A02}" destId="{12ECD561-3DDA-4339-A0FB-4D4E23A40C33}" srcOrd="0" destOrd="0" parTransId="{60DCCB75-45EB-47C6-94A1-94B27FCC8637}" sibTransId="{6CB615D6-747F-4B62-84A6-C892895334F1}"/>
    <dgm:cxn modelId="{469482DC-A5B1-47E7-A29B-09DF2431D047}" type="presOf" srcId="{12ECD561-3DDA-4339-A0FB-4D4E23A40C33}" destId="{0F1AF0E8-20FE-4BE9-A3F8-03BE091D397F}" srcOrd="0" destOrd="0" presId="urn:microsoft.com/office/officeart/2016/7/layout/ChevronBlockProcess"/>
    <dgm:cxn modelId="{FE54F8EE-CFD6-4D18-B4D9-DAF678FFC4E3}" type="presOf" srcId="{CBF64D08-516B-4BE9-8175-9E0DCD16CF40}" destId="{E3E31A9B-7B4B-4E18-A0D7-2CB184BAEA72}" srcOrd="0" destOrd="0" presId="urn:microsoft.com/office/officeart/2016/7/layout/ChevronBlockProcess"/>
    <dgm:cxn modelId="{E39B97F3-1B8D-4FAD-BC4F-C5C6BEE48426}" srcId="{345C3B8E-D551-44A8-86B3-91DF5E493A02}" destId="{ED5F5F48-A694-4063-84AE-7BBF03B6473B}" srcOrd="1" destOrd="0" parTransId="{314D4780-8160-40E1-907E-9803C159DC60}" sibTransId="{9D6574AA-015E-4065-B9B4-50E304CE399A}"/>
    <dgm:cxn modelId="{AAFEDD5C-FFA6-465E-A856-829FA1FE2979}" type="presParOf" srcId="{A93611B4-68FB-4C20-AE18-A6DA7DD7A6CC}" destId="{DDDCE34F-716E-46FF-A549-FD150BD31572}" srcOrd="0" destOrd="0" presId="urn:microsoft.com/office/officeart/2016/7/layout/ChevronBlockProcess"/>
    <dgm:cxn modelId="{6C7AB00A-7F1B-454A-9447-E9CC2D98F6F2}" type="presParOf" srcId="{DDDCE34F-716E-46FF-A549-FD150BD31572}" destId="{0F1AF0E8-20FE-4BE9-A3F8-03BE091D397F}" srcOrd="0" destOrd="0" presId="urn:microsoft.com/office/officeart/2016/7/layout/ChevronBlockProcess"/>
    <dgm:cxn modelId="{154324AE-AFE0-4B9C-982B-7EF30C20A888}" type="presParOf" srcId="{DDDCE34F-716E-46FF-A549-FD150BD31572}" destId="{C933D86E-FF98-47AF-BBE6-FF943C26F2E5}" srcOrd="1" destOrd="0" presId="urn:microsoft.com/office/officeart/2016/7/layout/ChevronBlockProcess"/>
    <dgm:cxn modelId="{DD3B5A06-897D-4B78-9BAB-637330E6D9EE}" type="presParOf" srcId="{A93611B4-68FB-4C20-AE18-A6DA7DD7A6CC}" destId="{3BB6C0E6-6BBC-48CD-827B-AE4C5F6371E7}" srcOrd="1" destOrd="0" presId="urn:microsoft.com/office/officeart/2016/7/layout/ChevronBlockProcess"/>
    <dgm:cxn modelId="{3E207138-9D0C-4B1A-A495-5007C89F65C1}" type="presParOf" srcId="{A93611B4-68FB-4C20-AE18-A6DA7DD7A6CC}" destId="{AE393141-17BC-494F-B9A3-CAC58B36C989}" srcOrd="2" destOrd="0" presId="urn:microsoft.com/office/officeart/2016/7/layout/ChevronBlockProcess"/>
    <dgm:cxn modelId="{A5F8AADA-2F4D-4B50-A319-9F623228DCFB}" type="presParOf" srcId="{AE393141-17BC-494F-B9A3-CAC58B36C989}" destId="{4C51B959-D888-4E7E-850B-D41D6FF95010}" srcOrd="0" destOrd="0" presId="urn:microsoft.com/office/officeart/2016/7/layout/ChevronBlockProcess"/>
    <dgm:cxn modelId="{3B946708-B171-419A-A4FC-D8544965F411}" type="presParOf" srcId="{AE393141-17BC-494F-B9A3-CAC58B36C989}" destId="{FDDBB08E-3151-4A8F-907C-572DAA80C5C0}" srcOrd="1" destOrd="0" presId="urn:microsoft.com/office/officeart/2016/7/layout/ChevronBlockProcess"/>
    <dgm:cxn modelId="{22A1AD90-77BD-497C-85A3-686FC7A6BEF4}" type="presParOf" srcId="{A93611B4-68FB-4C20-AE18-A6DA7DD7A6CC}" destId="{DB644952-7523-4511-9B9B-95D40F3D73E8}" srcOrd="3" destOrd="0" presId="urn:microsoft.com/office/officeart/2016/7/layout/ChevronBlockProcess"/>
    <dgm:cxn modelId="{3EE8DF7F-476B-4D3C-B9B1-F4B06B5C2CC5}" type="presParOf" srcId="{A93611B4-68FB-4C20-AE18-A6DA7DD7A6CC}" destId="{C9C9D221-CB77-442E-A1E6-CB1316EFEBC7}" srcOrd="4" destOrd="0" presId="urn:microsoft.com/office/officeart/2016/7/layout/ChevronBlockProcess"/>
    <dgm:cxn modelId="{0F76C97D-039B-4C81-B040-1CDD5D2287A7}" type="presParOf" srcId="{C9C9D221-CB77-442E-A1E6-CB1316EFEBC7}" destId="{58E7B49B-9E8B-44CA-A002-7DC671DDC7D1}" srcOrd="0" destOrd="0" presId="urn:microsoft.com/office/officeart/2016/7/layout/ChevronBlockProcess"/>
    <dgm:cxn modelId="{DE160E89-CD28-43A1-9FA1-3CE4FD3FDC21}" type="presParOf" srcId="{C9C9D221-CB77-442E-A1E6-CB1316EFEBC7}" destId="{E3E31A9B-7B4B-4E18-A0D7-2CB184BAEA72}" srcOrd="1" destOrd="0" presId="urn:microsoft.com/office/officeart/2016/7/layout/ChevronBlockProcess"/>
    <dgm:cxn modelId="{E55E00C3-F9E7-4BF8-8BAE-9C74617D38B7}" type="presParOf" srcId="{A93611B4-68FB-4C20-AE18-A6DA7DD7A6CC}" destId="{BD6FC4D1-7672-4150-80A2-52CE7756886E}" srcOrd="5" destOrd="0" presId="urn:microsoft.com/office/officeart/2016/7/layout/ChevronBlockProcess"/>
    <dgm:cxn modelId="{7B20704A-58DC-4B0F-8259-5204DEABB047}" type="presParOf" srcId="{A93611B4-68FB-4C20-AE18-A6DA7DD7A6CC}" destId="{4F270C9D-8371-430C-ADAB-272149A905FC}" srcOrd="6" destOrd="0" presId="urn:microsoft.com/office/officeart/2016/7/layout/ChevronBlockProcess"/>
    <dgm:cxn modelId="{FD5C28E5-7406-4724-BA76-26CC9DF00F56}" type="presParOf" srcId="{4F270C9D-8371-430C-ADAB-272149A905FC}" destId="{ADC7B3B5-4122-4F43-BCA3-D7500779245A}" srcOrd="0" destOrd="0" presId="urn:microsoft.com/office/officeart/2016/7/layout/ChevronBlockProcess"/>
    <dgm:cxn modelId="{BF0C5AD0-8826-4D5F-A98C-4D31AC4EC641}" type="presParOf" srcId="{4F270C9D-8371-430C-ADAB-272149A905FC}" destId="{859AF4D5-545E-4881-ADAF-1EF9A103C299}" srcOrd="1" destOrd="0" presId="urn:microsoft.com/office/officeart/2016/7/layout/ChevronBlockProcess"/>
    <dgm:cxn modelId="{BDAB6007-B308-48C2-A871-81F75F82B086}" type="presParOf" srcId="{A93611B4-68FB-4C20-AE18-A6DA7DD7A6CC}" destId="{AD31A9E3-013E-4C84-9C73-A47E062BC50B}" srcOrd="7" destOrd="0" presId="urn:microsoft.com/office/officeart/2016/7/layout/ChevronBlockProcess"/>
    <dgm:cxn modelId="{D8460D38-A97A-4546-A0F5-5BB36A3214B3}" type="presParOf" srcId="{A93611B4-68FB-4C20-AE18-A6DA7DD7A6CC}" destId="{691D2972-5E5E-4AF4-ABF5-E51E027C23D9}" srcOrd="8" destOrd="0" presId="urn:microsoft.com/office/officeart/2016/7/layout/ChevronBlockProcess"/>
    <dgm:cxn modelId="{77EF9B93-6341-4455-BC49-F1C1C79E09EF}" type="presParOf" srcId="{691D2972-5E5E-4AF4-ABF5-E51E027C23D9}" destId="{D0D90E6E-E28C-4FBA-A7DF-3EF4101842F6}" srcOrd="0" destOrd="0" presId="urn:microsoft.com/office/officeart/2016/7/layout/ChevronBlockProcess"/>
    <dgm:cxn modelId="{B0FC4F52-96C5-4408-B070-612AEE71C8D7}" type="presParOf" srcId="{691D2972-5E5E-4AF4-ABF5-E51E027C23D9}" destId="{CA423928-3C8F-4930-AA17-90D99E0FC56D}" srcOrd="1" destOrd="0" presId="urn:microsoft.com/office/officeart/2016/7/layout/ChevronBlock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477859" y="656"/>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rPr>
            <a:t>Lesson 1</a:t>
          </a:r>
          <a:r>
            <a:rPr lang="ru-RU" sz="2100" b="1" kern="1200" dirty="0">
              <a:solidFill>
                <a:schemeClr val="accent1">
                  <a:lumMod val="75000"/>
                </a:schemeClr>
              </a:solidFill>
            </a:rPr>
            <a:t>.</a:t>
          </a:r>
          <a:endParaRPr lang="en-US" sz="2100" b="1" kern="1200" dirty="0">
            <a:solidFill>
              <a:schemeClr val="accent1">
                <a:lumMod val="75000"/>
              </a:schemeClr>
            </a:solidFill>
          </a:endParaRPr>
        </a:p>
        <a:p>
          <a:pPr marL="0" lvl="0" indent="0" algn="ctr" defTabSz="933450">
            <a:lnSpc>
              <a:spcPct val="90000"/>
            </a:lnSpc>
            <a:spcBef>
              <a:spcPct val="0"/>
            </a:spcBef>
            <a:spcAft>
              <a:spcPct val="35000"/>
            </a:spcAft>
            <a:buNone/>
          </a:pPr>
          <a:r>
            <a:rPr lang="en-US" sz="1800" kern="1200">
              <a:solidFill>
                <a:schemeClr val="bg2">
                  <a:lumMod val="50000"/>
                </a:schemeClr>
              </a:solidFill>
            </a:rPr>
            <a:t>Programing with C#</a:t>
          </a:r>
          <a:endParaRPr lang="en-US" sz="1800" kern="1200" dirty="0">
            <a:solidFill>
              <a:schemeClr val="bg2">
                <a:lumMod val="50000"/>
              </a:schemeClr>
            </a:solidFill>
          </a:endParaRPr>
        </a:p>
      </dsp:txBody>
      <dsp:txXfrm>
        <a:off x="477859" y="656"/>
        <a:ext cx="3123798" cy="1628901"/>
      </dsp:txXfrm>
    </dsp:sp>
    <dsp:sp modelId="{B86E23A3-742D-4587-88CF-2D56A8442149}">
      <dsp:nvSpPr>
        <dsp:cNvPr id="0" name=""/>
        <dsp:cNvSpPr/>
      </dsp:nvSpPr>
      <dsp:spPr>
        <a:xfrm>
          <a:off x="3873141" y="656"/>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Lesson 2.</a:t>
          </a:r>
        </a:p>
        <a:p>
          <a:pPr marL="0" lvl="0" algn="ctr" defTabSz="1022350">
            <a:lnSpc>
              <a:spcPct val="90000"/>
            </a:lnSpc>
            <a:spcBef>
              <a:spcPct val="0"/>
            </a:spcBef>
            <a:spcAft>
              <a:spcPct val="35000"/>
            </a:spcAft>
            <a:buNone/>
          </a:pPr>
          <a:r>
            <a:rPr lang="en-US" sz="1800" kern="1200">
              <a:solidFill>
                <a:schemeClr val="bg2">
                  <a:lumMod val="50000"/>
                </a:schemeClr>
              </a:solidFill>
            </a:rPr>
            <a:t>Object-Oriented Programing in C#</a:t>
          </a:r>
          <a:endParaRPr lang="en-US" sz="1800" kern="1200" dirty="0">
            <a:solidFill>
              <a:schemeClr val="bg2">
                <a:lumMod val="50000"/>
              </a:schemeClr>
            </a:solidFill>
          </a:endParaRPr>
        </a:p>
      </dsp:txBody>
      <dsp:txXfrm>
        <a:off x="3873141" y="656"/>
        <a:ext cx="3123798" cy="1628901"/>
      </dsp:txXfrm>
    </dsp:sp>
    <dsp:sp modelId="{D64973A5-4E87-44F1-B369-B0D5E0C2A462}">
      <dsp:nvSpPr>
        <dsp:cNvPr id="0" name=""/>
        <dsp:cNvSpPr/>
      </dsp:nvSpPr>
      <dsp:spPr>
        <a:xfrm>
          <a:off x="7268423" y="656"/>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Lesson 3.</a:t>
          </a:r>
        </a:p>
        <a:p>
          <a:pPr marL="0" lvl="0" algn="ctr" defTabSz="1022350">
            <a:lnSpc>
              <a:spcPct val="90000"/>
            </a:lnSpc>
            <a:spcBef>
              <a:spcPct val="0"/>
            </a:spcBef>
            <a:spcAft>
              <a:spcPct val="35000"/>
            </a:spcAft>
            <a:buNone/>
          </a:pPr>
          <a:r>
            <a:rPr lang="en-US" sz="1800" kern="1200">
              <a:solidFill>
                <a:schemeClr val="bg2">
                  <a:lumMod val="50000"/>
                </a:schemeClr>
              </a:solidFill>
            </a:rPr>
            <a:t>ASP.Net Core 2.2</a:t>
          </a:r>
          <a:endParaRPr lang="en-US" sz="1800" kern="1200" dirty="0">
            <a:solidFill>
              <a:schemeClr val="bg2">
                <a:lumMod val="50000"/>
              </a:schemeClr>
            </a:solidFill>
          </a:endParaRPr>
        </a:p>
      </dsp:txBody>
      <dsp:txXfrm>
        <a:off x="7268423" y="656"/>
        <a:ext cx="3123798" cy="1628901"/>
      </dsp:txXfrm>
    </dsp:sp>
    <dsp:sp modelId="{18405FE4-7B27-4C69-B6FE-12C8B84249EF}">
      <dsp:nvSpPr>
        <dsp:cNvPr id="0" name=""/>
        <dsp:cNvSpPr/>
      </dsp:nvSpPr>
      <dsp:spPr>
        <a:xfrm>
          <a:off x="2175500" y="1901041"/>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Lesson 4.</a:t>
          </a:r>
        </a:p>
        <a:p>
          <a:pPr marL="0" lvl="0" algn="ctr" defTabSz="1022350">
            <a:lnSpc>
              <a:spcPct val="90000"/>
            </a:lnSpc>
            <a:spcBef>
              <a:spcPct val="0"/>
            </a:spcBef>
            <a:spcAft>
              <a:spcPct val="35000"/>
            </a:spcAft>
            <a:buNone/>
          </a:pPr>
          <a:r>
            <a:rPr lang="en-US" sz="1800" kern="1200">
              <a:solidFill>
                <a:schemeClr val="bg2">
                  <a:lumMod val="50000"/>
                </a:schemeClr>
              </a:solidFill>
            </a:rPr>
            <a:t>Web API with ASP.Net Core MVC</a:t>
          </a:r>
          <a:endParaRPr lang="en-US" sz="1800" kern="1200" dirty="0">
            <a:solidFill>
              <a:schemeClr val="bg2">
                <a:lumMod val="50000"/>
              </a:schemeClr>
            </a:solidFill>
          </a:endParaRPr>
        </a:p>
      </dsp:txBody>
      <dsp:txXfrm>
        <a:off x="2175500" y="1901041"/>
        <a:ext cx="3123798" cy="1628901"/>
      </dsp:txXfrm>
    </dsp:sp>
    <dsp:sp modelId="{435C0E89-FD70-4DD9-A771-832DBFC9ACBC}">
      <dsp:nvSpPr>
        <dsp:cNvPr id="0" name=""/>
        <dsp:cNvSpPr/>
      </dsp:nvSpPr>
      <dsp:spPr>
        <a:xfrm>
          <a:off x="5570782" y="1901041"/>
          <a:ext cx="3123798" cy="1628901"/>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Lesson 5.</a:t>
          </a:r>
        </a:p>
        <a:p>
          <a:pPr marL="0" lvl="0" algn="ctr" defTabSz="1022350">
            <a:lnSpc>
              <a:spcPct val="90000"/>
            </a:lnSpc>
            <a:spcBef>
              <a:spcPct val="0"/>
            </a:spcBef>
            <a:spcAft>
              <a:spcPct val="35000"/>
            </a:spcAft>
            <a:buNone/>
          </a:pPr>
          <a:r>
            <a:rPr lang="en-US" sz="1800" kern="1200">
              <a:solidFill>
                <a:schemeClr val="bg2">
                  <a:lumMod val="50000"/>
                </a:schemeClr>
              </a:solidFill>
            </a:rPr>
            <a:t>A project example </a:t>
          </a:r>
          <a:endParaRPr lang="en-US" sz="1800" kern="1200" dirty="0">
            <a:solidFill>
              <a:schemeClr val="bg2">
                <a:lumMod val="50000"/>
              </a:schemeClr>
            </a:solidFill>
          </a:endParaRPr>
        </a:p>
      </dsp:txBody>
      <dsp:txXfrm>
        <a:off x="5570782" y="1901041"/>
        <a:ext cx="3123798" cy="1628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AF0E8-20FE-4BE9-A3F8-03BE091D397F}">
      <dsp:nvSpPr>
        <dsp:cNvPr id="0" name=""/>
        <dsp:cNvSpPr/>
      </dsp:nvSpPr>
      <dsp:spPr>
        <a:xfrm>
          <a:off x="8493"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1</a:t>
          </a:r>
        </a:p>
      </dsp:txBody>
      <dsp:txXfrm>
        <a:off x="192856" y="711340"/>
        <a:ext cx="1679751" cy="614543"/>
      </dsp:txXfrm>
    </dsp:sp>
    <dsp:sp modelId="{C933D86E-FF98-47AF-BBE6-FF943C26F2E5}">
      <dsp:nvSpPr>
        <dsp:cNvPr id="0" name=""/>
        <dsp:cNvSpPr/>
      </dsp:nvSpPr>
      <dsp:spPr>
        <a:xfrm>
          <a:off x="0" y="1303401"/>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bg2">
                  <a:lumMod val="50000"/>
                </a:schemeClr>
              </a:solidFill>
            </a:rPr>
            <a:t>Programing with C#</a:t>
          </a:r>
          <a:endParaRPr lang="en-US" sz="1800" kern="1200" dirty="0">
            <a:solidFill>
              <a:schemeClr val="accent1">
                <a:lumMod val="50000"/>
              </a:schemeClr>
            </a:solidFill>
          </a:endParaRPr>
        </a:p>
      </dsp:txBody>
      <dsp:txXfrm>
        <a:off x="0" y="1303401"/>
        <a:ext cx="1864114" cy="1695231"/>
      </dsp:txXfrm>
    </dsp:sp>
    <dsp:sp modelId="{4C51B959-D888-4E7E-850B-D41D6FF95010}">
      <dsp:nvSpPr>
        <dsp:cNvPr id="0" name=""/>
        <dsp:cNvSpPr/>
      </dsp:nvSpPr>
      <dsp:spPr>
        <a:xfrm>
          <a:off x="2006727" y="711340"/>
          <a:ext cx="2048477" cy="614543"/>
        </a:xfrm>
        <a:prstGeom prst="chevron">
          <a:avLst>
            <a:gd name="adj" fmla="val 30000"/>
          </a:avLst>
        </a:prstGeom>
        <a:solidFill>
          <a:schemeClr val="bg2">
            <a:lumMod val="50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2</a:t>
          </a:r>
        </a:p>
      </dsp:txBody>
      <dsp:txXfrm>
        <a:off x="2191090" y="711340"/>
        <a:ext cx="1679751" cy="614543"/>
      </dsp:txXfrm>
    </dsp:sp>
    <dsp:sp modelId="{FDDBB08E-3151-4A8F-907C-572DAA80C5C0}">
      <dsp:nvSpPr>
        <dsp:cNvPr id="0" name=""/>
        <dsp:cNvSpPr/>
      </dsp:nvSpPr>
      <dsp:spPr>
        <a:xfrm>
          <a:off x="2006727" y="1325880"/>
          <a:ext cx="1864114" cy="1695231"/>
        </a:xfrm>
        <a:prstGeom prst="rect">
          <a:avLst/>
        </a:prstGeom>
        <a:solidFill>
          <a:schemeClr val="bg2">
            <a:lumMod val="75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bg2">
                  <a:lumMod val="25000"/>
                </a:schemeClr>
              </a:solidFill>
            </a:rPr>
            <a:t>Object-oriented Programing in C#</a:t>
          </a:r>
          <a:endParaRPr lang="en-US" sz="1800" kern="1200" dirty="0">
            <a:solidFill>
              <a:schemeClr val="bg2">
                <a:lumMod val="25000"/>
              </a:schemeClr>
            </a:solidFill>
          </a:endParaRPr>
        </a:p>
      </dsp:txBody>
      <dsp:txXfrm>
        <a:off x="2006727" y="1325880"/>
        <a:ext cx="1864114" cy="1695231"/>
      </dsp:txXfrm>
    </dsp:sp>
    <dsp:sp modelId="{58E7B49B-9E8B-44CA-A002-7DC671DDC7D1}">
      <dsp:nvSpPr>
        <dsp:cNvPr id="0" name=""/>
        <dsp:cNvSpPr/>
      </dsp:nvSpPr>
      <dsp:spPr>
        <a:xfrm>
          <a:off x="4004961"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3</a:t>
          </a:r>
        </a:p>
      </dsp:txBody>
      <dsp:txXfrm>
        <a:off x="4189324" y="711340"/>
        <a:ext cx="1679751" cy="614543"/>
      </dsp:txXfrm>
    </dsp:sp>
    <dsp:sp modelId="{E3E31A9B-7B4B-4E18-A0D7-2CB184BAEA72}">
      <dsp:nvSpPr>
        <dsp:cNvPr id="0" name=""/>
        <dsp:cNvSpPr/>
      </dsp:nvSpPr>
      <dsp:spPr>
        <a:xfrm>
          <a:off x="4004961" y="1325880"/>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accent1">
                  <a:lumMod val="50000"/>
                </a:schemeClr>
              </a:solidFill>
            </a:rPr>
            <a:t>ASP.Net core 2.2	</a:t>
          </a:r>
          <a:endParaRPr lang="en-US" sz="1800" kern="1200" dirty="0">
            <a:solidFill>
              <a:schemeClr val="accent1">
                <a:lumMod val="50000"/>
              </a:schemeClr>
            </a:solidFill>
          </a:endParaRPr>
        </a:p>
      </dsp:txBody>
      <dsp:txXfrm>
        <a:off x="4004961" y="1325880"/>
        <a:ext cx="1864114" cy="1695231"/>
      </dsp:txXfrm>
    </dsp:sp>
    <dsp:sp modelId="{ADC7B3B5-4122-4F43-BCA3-D7500779245A}">
      <dsp:nvSpPr>
        <dsp:cNvPr id="0" name=""/>
        <dsp:cNvSpPr/>
      </dsp:nvSpPr>
      <dsp:spPr>
        <a:xfrm>
          <a:off x="6003195"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4</a:t>
          </a:r>
        </a:p>
      </dsp:txBody>
      <dsp:txXfrm>
        <a:off x="6187558" y="711340"/>
        <a:ext cx="1679751" cy="614543"/>
      </dsp:txXfrm>
    </dsp:sp>
    <dsp:sp modelId="{859AF4D5-545E-4881-ADAF-1EF9A103C299}">
      <dsp:nvSpPr>
        <dsp:cNvPr id="0" name=""/>
        <dsp:cNvSpPr/>
      </dsp:nvSpPr>
      <dsp:spPr>
        <a:xfrm>
          <a:off x="6003195" y="1325880"/>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bg2">
                  <a:lumMod val="50000"/>
                </a:schemeClr>
              </a:solidFill>
            </a:rPr>
            <a:t>Web API with ASP.Net Core MVC</a:t>
          </a:r>
          <a:endParaRPr lang="en-US" sz="1800" kern="1200" dirty="0">
            <a:solidFill>
              <a:schemeClr val="accent1">
                <a:lumMod val="50000"/>
              </a:schemeClr>
            </a:solidFill>
          </a:endParaRPr>
        </a:p>
      </dsp:txBody>
      <dsp:txXfrm>
        <a:off x="6003195" y="1325880"/>
        <a:ext cx="1864114" cy="1695231"/>
      </dsp:txXfrm>
    </dsp:sp>
    <dsp:sp modelId="{D0D90E6E-E28C-4FBA-A7DF-3EF4101842F6}">
      <dsp:nvSpPr>
        <dsp:cNvPr id="0" name=""/>
        <dsp:cNvSpPr/>
      </dsp:nvSpPr>
      <dsp:spPr>
        <a:xfrm>
          <a:off x="8001429"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5</a:t>
          </a:r>
        </a:p>
      </dsp:txBody>
      <dsp:txXfrm>
        <a:off x="8185792" y="711340"/>
        <a:ext cx="1679751" cy="614543"/>
      </dsp:txXfrm>
    </dsp:sp>
    <dsp:sp modelId="{CA423928-3C8F-4930-AA17-90D99E0FC56D}">
      <dsp:nvSpPr>
        <dsp:cNvPr id="0" name=""/>
        <dsp:cNvSpPr/>
      </dsp:nvSpPr>
      <dsp:spPr>
        <a:xfrm>
          <a:off x="8001429" y="1325880"/>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accent1">
                  <a:lumMod val="50000"/>
                </a:schemeClr>
              </a:solidFill>
            </a:rPr>
            <a:t>The Project Example</a:t>
          </a:r>
          <a:endParaRPr lang="en-US" sz="1800" kern="1200" dirty="0">
            <a:solidFill>
              <a:schemeClr val="accent1">
                <a:lumMod val="50000"/>
              </a:schemeClr>
            </a:solidFill>
          </a:endParaRPr>
        </a:p>
      </dsp:txBody>
      <dsp:txXfrm>
        <a:off x="8001429" y="1325880"/>
        <a:ext cx="1864114" cy="1695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AF0E8-20FE-4BE9-A3F8-03BE091D397F}">
      <dsp:nvSpPr>
        <dsp:cNvPr id="0" name=""/>
        <dsp:cNvSpPr/>
      </dsp:nvSpPr>
      <dsp:spPr>
        <a:xfrm>
          <a:off x="8493"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1</a:t>
          </a:r>
        </a:p>
      </dsp:txBody>
      <dsp:txXfrm>
        <a:off x="192856" y="711340"/>
        <a:ext cx="1679751" cy="614543"/>
      </dsp:txXfrm>
    </dsp:sp>
    <dsp:sp modelId="{C933D86E-FF98-47AF-BBE6-FF943C26F2E5}">
      <dsp:nvSpPr>
        <dsp:cNvPr id="0" name=""/>
        <dsp:cNvSpPr/>
      </dsp:nvSpPr>
      <dsp:spPr>
        <a:xfrm>
          <a:off x="0" y="1303401"/>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bg2">
                  <a:lumMod val="50000"/>
                </a:schemeClr>
              </a:solidFill>
            </a:rPr>
            <a:t>Programing with C#</a:t>
          </a:r>
          <a:endParaRPr lang="en-US" sz="1800" kern="1200" dirty="0">
            <a:solidFill>
              <a:schemeClr val="accent1">
                <a:lumMod val="50000"/>
              </a:schemeClr>
            </a:solidFill>
          </a:endParaRPr>
        </a:p>
      </dsp:txBody>
      <dsp:txXfrm>
        <a:off x="0" y="1303401"/>
        <a:ext cx="1864114" cy="1695231"/>
      </dsp:txXfrm>
    </dsp:sp>
    <dsp:sp modelId="{4C51B959-D888-4E7E-850B-D41D6FF95010}">
      <dsp:nvSpPr>
        <dsp:cNvPr id="0" name=""/>
        <dsp:cNvSpPr/>
      </dsp:nvSpPr>
      <dsp:spPr>
        <a:xfrm>
          <a:off x="2006727" y="711340"/>
          <a:ext cx="2048477" cy="614543"/>
        </a:xfrm>
        <a:prstGeom prst="chevron">
          <a:avLst>
            <a:gd name="adj" fmla="val 30000"/>
          </a:avLst>
        </a:prstGeom>
        <a:solidFill>
          <a:schemeClr val="accent1"/>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2</a:t>
          </a:r>
        </a:p>
      </dsp:txBody>
      <dsp:txXfrm>
        <a:off x="2191090" y="711340"/>
        <a:ext cx="1679751" cy="614543"/>
      </dsp:txXfrm>
    </dsp:sp>
    <dsp:sp modelId="{FDDBB08E-3151-4A8F-907C-572DAA80C5C0}">
      <dsp:nvSpPr>
        <dsp:cNvPr id="0" name=""/>
        <dsp:cNvSpPr/>
      </dsp:nvSpPr>
      <dsp:spPr>
        <a:xfrm>
          <a:off x="2006727" y="1325880"/>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bg2">
                  <a:lumMod val="25000"/>
                </a:schemeClr>
              </a:solidFill>
            </a:rPr>
            <a:t>Object-oriented Programing in C#</a:t>
          </a:r>
          <a:endParaRPr lang="en-US" sz="1800" kern="1200" dirty="0">
            <a:solidFill>
              <a:schemeClr val="bg2">
                <a:lumMod val="25000"/>
              </a:schemeClr>
            </a:solidFill>
          </a:endParaRPr>
        </a:p>
      </dsp:txBody>
      <dsp:txXfrm>
        <a:off x="2006727" y="1325880"/>
        <a:ext cx="1864114" cy="1695231"/>
      </dsp:txXfrm>
    </dsp:sp>
    <dsp:sp modelId="{58E7B49B-9E8B-44CA-A002-7DC671DDC7D1}">
      <dsp:nvSpPr>
        <dsp:cNvPr id="0" name=""/>
        <dsp:cNvSpPr/>
      </dsp:nvSpPr>
      <dsp:spPr>
        <a:xfrm>
          <a:off x="4004961" y="711340"/>
          <a:ext cx="2048477" cy="614543"/>
        </a:xfrm>
        <a:prstGeom prst="chevron">
          <a:avLst>
            <a:gd name="adj" fmla="val 30000"/>
          </a:avLst>
        </a:prstGeom>
        <a:solidFill>
          <a:schemeClr val="bg2">
            <a:lumMod val="50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3</a:t>
          </a:r>
        </a:p>
      </dsp:txBody>
      <dsp:txXfrm>
        <a:off x="4189324" y="711340"/>
        <a:ext cx="1679751" cy="614543"/>
      </dsp:txXfrm>
    </dsp:sp>
    <dsp:sp modelId="{E3E31A9B-7B4B-4E18-A0D7-2CB184BAEA72}">
      <dsp:nvSpPr>
        <dsp:cNvPr id="0" name=""/>
        <dsp:cNvSpPr/>
      </dsp:nvSpPr>
      <dsp:spPr>
        <a:xfrm>
          <a:off x="4004961" y="1325880"/>
          <a:ext cx="1864114" cy="1695231"/>
        </a:xfrm>
        <a:prstGeom prst="rect">
          <a:avLst/>
        </a:prstGeom>
        <a:solidFill>
          <a:schemeClr val="bg2">
            <a:lumMod val="75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accent1">
                  <a:lumMod val="50000"/>
                </a:schemeClr>
              </a:solidFill>
            </a:rPr>
            <a:t>ASP.Net core 2.2	</a:t>
          </a:r>
          <a:endParaRPr lang="en-US" sz="1800" kern="1200" dirty="0">
            <a:solidFill>
              <a:schemeClr val="accent1">
                <a:lumMod val="50000"/>
              </a:schemeClr>
            </a:solidFill>
          </a:endParaRPr>
        </a:p>
      </dsp:txBody>
      <dsp:txXfrm>
        <a:off x="4004961" y="1325880"/>
        <a:ext cx="1864114" cy="1695231"/>
      </dsp:txXfrm>
    </dsp:sp>
    <dsp:sp modelId="{ADC7B3B5-4122-4F43-BCA3-D7500779245A}">
      <dsp:nvSpPr>
        <dsp:cNvPr id="0" name=""/>
        <dsp:cNvSpPr/>
      </dsp:nvSpPr>
      <dsp:spPr>
        <a:xfrm>
          <a:off x="6003195"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4</a:t>
          </a:r>
        </a:p>
      </dsp:txBody>
      <dsp:txXfrm>
        <a:off x="6187558" y="711340"/>
        <a:ext cx="1679751" cy="614543"/>
      </dsp:txXfrm>
    </dsp:sp>
    <dsp:sp modelId="{859AF4D5-545E-4881-ADAF-1EF9A103C299}">
      <dsp:nvSpPr>
        <dsp:cNvPr id="0" name=""/>
        <dsp:cNvSpPr/>
      </dsp:nvSpPr>
      <dsp:spPr>
        <a:xfrm>
          <a:off x="6003195" y="1325880"/>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bg2">
                  <a:lumMod val="50000"/>
                </a:schemeClr>
              </a:solidFill>
            </a:rPr>
            <a:t>Web API with ASP.Net Core MVC</a:t>
          </a:r>
          <a:endParaRPr lang="en-US" sz="1800" kern="1200" dirty="0">
            <a:solidFill>
              <a:schemeClr val="accent1">
                <a:lumMod val="50000"/>
              </a:schemeClr>
            </a:solidFill>
          </a:endParaRPr>
        </a:p>
      </dsp:txBody>
      <dsp:txXfrm>
        <a:off x="6003195" y="1325880"/>
        <a:ext cx="1864114" cy="1695231"/>
      </dsp:txXfrm>
    </dsp:sp>
    <dsp:sp modelId="{D0D90E6E-E28C-4FBA-A7DF-3EF4101842F6}">
      <dsp:nvSpPr>
        <dsp:cNvPr id="0" name=""/>
        <dsp:cNvSpPr/>
      </dsp:nvSpPr>
      <dsp:spPr>
        <a:xfrm>
          <a:off x="8001429"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5</a:t>
          </a:r>
        </a:p>
      </dsp:txBody>
      <dsp:txXfrm>
        <a:off x="8185792" y="711340"/>
        <a:ext cx="1679751" cy="614543"/>
      </dsp:txXfrm>
    </dsp:sp>
    <dsp:sp modelId="{CA423928-3C8F-4930-AA17-90D99E0FC56D}">
      <dsp:nvSpPr>
        <dsp:cNvPr id="0" name=""/>
        <dsp:cNvSpPr/>
      </dsp:nvSpPr>
      <dsp:spPr>
        <a:xfrm>
          <a:off x="8001429" y="1325880"/>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accent1">
                  <a:lumMod val="50000"/>
                </a:schemeClr>
              </a:solidFill>
            </a:rPr>
            <a:t>The Project Example</a:t>
          </a:r>
          <a:endParaRPr lang="en-US" sz="1800" kern="1200" dirty="0">
            <a:solidFill>
              <a:schemeClr val="accent1">
                <a:lumMod val="50000"/>
              </a:schemeClr>
            </a:solidFill>
          </a:endParaRPr>
        </a:p>
      </dsp:txBody>
      <dsp:txXfrm>
        <a:off x="8001429" y="1325880"/>
        <a:ext cx="1864114" cy="16952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AF0E8-20FE-4BE9-A3F8-03BE091D397F}">
      <dsp:nvSpPr>
        <dsp:cNvPr id="0" name=""/>
        <dsp:cNvSpPr/>
      </dsp:nvSpPr>
      <dsp:spPr>
        <a:xfrm>
          <a:off x="8493"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1</a:t>
          </a:r>
        </a:p>
      </dsp:txBody>
      <dsp:txXfrm>
        <a:off x="192856" y="711340"/>
        <a:ext cx="1679751" cy="614543"/>
      </dsp:txXfrm>
    </dsp:sp>
    <dsp:sp modelId="{C933D86E-FF98-47AF-BBE6-FF943C26F2E5}">
      <dsp:nvSpPr>
        <dsp:cNvPr id="0" name=""/>
        <dsp:cNvSpPr/>
      </dsp:nvSpPr>
      <dsp:spPr>
        <a:xfrm>
          <a:off x="0" y="1303401"/>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bg2">
                  <a:lumMod val="50000"/>
                </a:schemeClr>
              </a:solidFill>
            </a:rPr>
            <a:t>Programing with C#</a:t>
          </a:r>
          <a:endParaRPr lang="en-US" sz="1800" kern="1200" dirty="0">
            <a:solidFill>
              <a:schemeClr val="accent1">
                <a:lumMod val="50000"/>
              </a:schemeClr>
            </a:solidFill>
          </a:endParaRPr>
        </a:p>
      </dsp:txBody>
      <dsp:txXfrm>
        <a:off x="0" y="1303401"/>
        <a:ext cx="1864114" cy="1695231"/>
      </dsp:txXfrm>
    </dsp:sp>
    <dsp:sp modelId="{4C51B959-D888-4E7E-850B-D41D6FF95010}">
      <dsp:nvSpPr>
        <dsp:cNvPr id="0" name=""/>
        <dsp:cNvSpPr/>
      </dsp:nvSpPr>
      <dsp:spPr>
        <a:xfrm>
          <a:off x="2006727"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2</a:t>
          </a:r>
        </a:p>
      </dsp:txBody>
      <dsp:txXfrm>
        <a:off x="2191090" y="711340"/>
        <a:ext cx="1679751" cy="614543"/>
      </dsp:txXfrm>
    </dsp:sp>
    <dsp:sp modelId="{FDDBB08E-3151-4A8F-907C-572DAA80C5C0}">
      <dsp:nvSpPr>
        <dsp:cNvPr id="0" name=""/>
        <dsp:cNvSpPr/>
      </dsp:nvSpPr>
      <dsp:spPr>
        <a:xfrm>
          <a:off x="2006727" y="1325880"/>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bg2">
                  <a:lumMod val="25000"/>
                </a:schemeClr>
              </a:solidFill>
            </a:rPr>
            <a:t>Object-oriented Programing in C#</a:t>
          </a:r>
          <a:endParaRPr lang="en-US" sz="1800" kern="1200" dirty="0">
            <a:solidFill>
              <a:schemeClr val="bg2">
                <a:lumMod val="25000"/>
              </a:schemeClr>
            </a:solidFill>
          </a:endParaRPr>
        </a:p>
      </dsp:txBody>
      <dsp:txXfrm>
        <a:off x="2006727" y="1325880"/>
        <a:ext cx="1864114" cy="1695231"/>
      </dsp:txXfrm>
    </dsp:sp>
    <dsp:sp modelId="{58E7B49B-9E8B-44CA-A002-7DC671DDC7D1}">
      <dsp:nvSpPr>
        <dsp:cNvPr id="0" name=""/>
        <dsp:cNvSpPr/>
      </dsp:nvSpPr>
      <dsp:spPr>
        <a:xfrm>
          <a:off x="4004961"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3</a:t>
          </a:r>
        </a:p>
      </dsp:txBody>
      <dsp:txXfrm>
        <a:off x="4189324" y="711340"/>
        <a:ext cx="1679751" cy="614543"/>
      </dsp:txXfrm>
    </dsp:sp>
    <dsp:sp modelId="{E3E31A9B-7B4B-4E18-A0D7-2CB184BAEA72}">
      <dsp:nvSpPr>
        <dsp:cNvPr id="0" name=""/>
        <dsp:cNvSpPr/>
      </dsp:nvSpPr>
      <dsp:spPr>
        <a:xfrm>
          <a:off x="4004961" y="1325880"/>
          <a:ext cx="1864114" cy="1695231"/>
        </a:xfrm>
        <a:prstGeom prst="rect">
          <a:avLst/>
        </a:prstGeom>
        <a:solidFill>
          <a:schemeClr val="accent1">
            <a:lumMod val="60000"/>
            <a:lumOff val="4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accent1">
                  <a:lumMod val="50000"/>
                </a:schemeClr>
              </a:solidFill>
            </a:rPr>
            <a:t>ASP.Net core 2.2	</a:t>
          </a:r>
          <a:endParaRPr lang="en-US" sz="1800" kern="1200" dirty="0">
            <a:solidFill>
              <a:schemeClr val="accent1">
                <a:lumMod val="50000"/>
              </a:schemeClr>
            </a:solidFill>
          </a:endParaRPr>
        </a:p>
      </dsp:txBody>
      <dsp:txXfrm>
        <a:off x="4004961" y="1325880"/>
        <a:ext cx="1864114" cy="1695231"/>
      </dsp:txXfrm>
    </dsp:sp>
    <dsp:sp modelId="{ADC7B3B5-4122-4F43-BCA3-D7500779245A}">
      <dsp:nvSpPr>
        <dsp:cNvPr id="0" name=""/>
        <dsp:cNvSpPr/>
      </dsp:nvSpPr>
      <dsp:spPr>
        <a:xfrm>
          <a:off x="6003195" y="711340"/>
          <a:ext cx="2048477" cy="614543"/>
        </a:xfrm>
        <a:prstGeom prst="chevron">
          <a:avLst>
            <a:gd name="adj" fmla="val 30000"/>
          </a:avLst>
        </a:prstGeom>
        <a:solidFill>
          <a:schemeClr val="bg2">
            <a:lumMod val="50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4</a:t>
          </a:r>
        </a:p>
      </dsp:txBody>
      <dsp:txXfrm>
        <a:off x="6187558" y="711340"/>
        <a:ext cx="1679751" cy="614543"/>
      </dsp:txXfrm>
    </dsp:sp>
    <dsp:sp modelId="{859AF4D5-545E-4881-ADAF-1EF9A103C299}">
      <dsp:nvSpPr>
        <dsp:cNvPr id="0" name=""/>
        <dsp:cNvSpPr/>
      </dsp:nvSpPr>
      <dsp:spPr>
        <a:xfrm>
          <a:off x="6003195" y="1325880"/>
          <a:ext cx="1864114" cy="1695231"/>
        </a:xfrm>
        <a:prstGeom prst="rect">
          <a:avLst/>
        </a:prstGeom>
        <a:solidFill>
          <a:schemeClr val="bg2">
            <a:lumMod val="75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bg2">
                  <a:lumMod val="50000"/>
                </a:schemeClr>
              </a:solidFill>
            </a:rPr>
            <a:t>Web API with ASP.Net Core MVC</a:t>
          </a:r>
          <a:endParaRPr lang="en-US" sz="1800" kern="1200" dirty="0">
            <a:solidFill>
              <a:schemeClr val="accent1">
                <a:lumMod val="50000"/>
              </a:schemeClr>
            </a:solidFill>
          </a:endParaRPr>
        </a:p>
      </dsp:txBody>
      <dsp:txXfrm>
        <a:off x="6003195" y="1325880"/>
        <a:ext cx="1864114" cy="1695231"/>
      </dsp:txXfrm>
    </dsp:sp>
    <dsp:sp modelId="{D0D90E6E-E28C-4FBA-A7DF-3EF4101842F6}">
      <dsp:nvSpPr>
        <dsp:cNvPr id="0" name=""/>
        <dsp:cNvSpPr/>
      </dsp:nvSpPr>
      <dsp:spPr>
        <a:xfrm>
          <a:off x="8001429"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5</a:t>
          </a:r>
        </a:p>
      </dsp:txBody>
      <dsp:txXfrm>
        <a:off x="8185792" y="711340"/>
        <a:ext cx="1679751" cy="614543"/>
      </dsp:txXfrm>
    </dsp:sp>
    <dsp:sp modelId="{CA423928-3C8F-4930-AA17-90D99E0FC56D}">
      <dsp:nvSpPr>
        <dsp:cNvPr id="0" name=""/>
        <dsp:cNvSpPr/>
      </dsp:nvSpPr>
      <dsp:spPr>
        <a:xfrm>
          <a:off x="8001429" y="1325880"/>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accent1">
                  <a:lumMod val="50000"/>
                </a:schemeClr>
              </a:solidFill>
            </a:rPr>
            <a:t>The Project Example</a:t>
          </a:r>
          <a:endParaRPr lang="en-US" sz="1800" kern="1200" dirty="0">
            <a:solidFill>
              <a:schemeClr val="accent1">
                <a:lumMod val="50000"/>
              </a:schemeClr>
            </a:solidFill>
          </a:endParaRPr>
        </a:p>
      </dsp:txBody>
      <dsp:txXfrm>
        <a:off x="8001429" y="1325880"/>
        <a:ext cx="1864114" cy="16952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AF0E8-20FE-4BE9-A3F8-03BE091D397F}">
      <dsp:nvSpPr>
        <dsp:cNvPr id="0" name=""/>
        <dsp:cNvSpPr/>
      </dsp:nvSpPr>
      <dsp:spPr>
        <a:xfrm>
          <a:off x="8493"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1</a:t>
          </a:r>
        </a:p>
      </dsp:txBody>
      <dsp:txXfrm>
        <a:off x="192856" y="711340"/>
        <a:ext cx="1679751" cy="614543"/>
      </dsp:txXfrm>
    </dsp:sp>
    <dsp:sp modelId="{C933D86E-FF98-47AF-BBE6-FF943C26F2E5}">
      <dsp:nvSpPr>
        <dsp:cNvPr id="0" name=""/>
        <dsp:cNvSpPr/>
      </dsp:nvSpPr>
      <dsp:spPr>
        <a:xfrm>
          <a:off x="0" y="1303401"/>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bg2">
                  <a:lumMod val="50000"/>
                </a:schemeClr>
              </a:solidFill>
            </a:rPr>
            <a:t>Programing with C#</a:t>
          </a:r>
          <a:endParaRPr lang="en-US" sz="1800" kern="1200" dirty="0">
            <a:solidFill>
              <a:schemeClr val="accent1">
                <a:lumMod val="50000"/>
              </a:schemeClr>
            </a:solidFill>
          </a:endParaRPr>
        </a:p>
      </dsp:txBody>
      <dsp:txXfrm>
        <a:off x="0" y="1303401"/>
        <a:ext cx="1864114" cy="1695231"/>
      </dsp:txXfrm>
    </dsp:sp>
    <dsp:sp modelId="{4C51B959-D888-4E7E-850B-D41D6FF95010}">
      <dsp:nvSpPr>
        <dsp:cNvPr id="0" name=""/>
        <dsp:cNvSpPr/>
      </dsp:nvSpPr>
      <dsp:spPr>
        <a:xfrm>
          <a:off x="2006727"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2</a:t>
          </a:r>
        </a:p>
      </dsp:txBody>
      <dsp:txXfrm>
        <a:off x="2191090" y="711340"/>
        <a:ext cx="1679751" cy="614543"/>
      </dsp:txXfrm>
    </dsp:sp>
    <dsp:sp modelId="{FDDBB08E-3151-4A8F-907C-572DAA80C5C0}">
      <dsp:nvSpPr>
        <dsp:cNvPr id="0" name=""/>
        <dsp:cNvSpPr/>
      </dsp:nvSpPr>
      <dsp:spPr>
        <a:xfrm>
          <a:off x="2006727" y="1325880"/>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bg2">
                  <a:lumMod val="25000"/>
                </a:schemeClr>
              </a:solidFill>
            </a:rPr>
            <a:t>Object-oriented Programing in C#</a:t>
          </a:r>
          <a:endParaRPr lang="en-US" sz="1800" kern="1200" dirty="0">
            <a:solidFill>
              <a:schemeClr val="bg2">
                <a:lumMod val="25000"/>
              </a:schemeClr>
            </a:solidFill>
          </a:endParaRPr>
        </a:p>
      </dsp:txBody>
      <dsp:txXfrm>
        <a:off x="2006727" y="1325880"/>
        <a:ext cx="1864114" cy="1695231"/>
      </dsp:txXfrm>
    </dsp:sp>
    <dsp:sp modelId="{58E7B49B-9E8B-44CA-A002-7DC671DDC7D1}">
      <dsp:nvSpPr>
        <dsp:cNvPr id="0" name=""/>
        <dsp:cNvSpPr/>
      </dsp:nvSpPr>
      <dsp:spPr>
        <a:xfrm>
          <a:off x="4004961"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3</a:t>
          </a:r>
        </a:p>
      </dsp:txBody>
      <dsp:txXfrm>
        <a:off x="4189324" y="711340"/>
        <a:ext cx="1679751" cy="614543"/>
      </dsp:txXfrm>
    </dsp:sp>
    <dsp:sp modelId="{E3E31A9B-7B4B-4E18-A0D7-2CB184BAEA72}">
      <dsp:nvSpPr>
        <dsp:cNvPr id="0" name=""/>
        <dsp:cNvSpPr/>
      </dsp:nvSpPr>
      <dsp:spPr>
        <a:xfrm>
          <a:off x="4004961" y="1325880"/>
          <a:ext cx="1864114" cy="1695231"/>
        </a:xfrm>
        <a:prstGeom prst="rect">
          <a:avLst/>
        </a:prstGeom>
        <a:solidFill>
          <a:schemeClr val="accent1">
            <a:lumMod val="60000"/>
            <a:lumOff val="4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accent1">
                  <a:lumMod val="50000"/>
                </a:schemeClr>
              </a:solidFill>
            </a:rPr>
            <a:t>ASP.Net core 2.2	</a:t>
          </a:r>
          <a:endParaRPr lang="en-US" sz="1800" kern="1200" dirty="0">
            <a:solidFill>
              <a:schemeClr val="accent1">
                <a:lumMod val="50000"/>
              </a:schemeClr>
            </a:solidFill>
          </a:endParaRPr>
        </a:p>
      </dsp:txBody>
      <dsp:txXfrm>
        <a:off x="4004961" y="1325880"/>
        <a:ext cx="1864114" cy="1695231"/>
      </dsp:txXfrm>
    </dsp:sp>
    <dsp:sp modelId="{ADC7B3B5-4122-4F43-BCA3-D7500779245A}">
      <dsp:nvSpPr>
        <dsp:cNvPr id="0" name=""/>
        <dsp:cNvSpPr/>
      </dsp:nvSpPr>
      <dsp:spPr>
        <a:xfrm>
          <a:off x="6003195" y="711340"/>
          <a:ext cx="2048477" cy="614543"/>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4</a:t>
          </a:r>
        </a:p>
      </dsp:txBody>
      <dsp:txXfrm>
        <a:off x="6187558" y="711340"/>
        <a:ext cx="1679751" cy="614543"/>
      </dsp:txXfrm>
    </dsp:sp>
    <dsp:sp modelId="{859AF4D5-545E-4881-ADAF-1EF9A103C299}">
      <dsp:nvSpPr>
        <dsp:cNvPr id="0" name=""/>
        <dsp:cNvSpPr/>
      </dsp:nvSpPr>
      <dsp:spPr>
        <a:xfrm>
          <a:off x="6003195" y="1325880"/>
          <a:ext cx="1864114" cy="1695231"/>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bg2">
                  <a:lumMod val="50000"/>
                </a:schemeClr>
              </a:solidFill>
            </a:rPr>
            <a:t>Web API with ASP.Net Core MVC</a:t>
          </a:r>
          <a:endParaRPr lang="en-US" sz="1800" kern="1200" dirty="0">
            <a:solidFill>
              <a:schemeClr val="accent1">
                <a:lumMod val="50000"/>
              </a:schemeClr>
            </a:solidFill>
          </a:endParaRPr>
        </a:p>
      </dsp:txBody>
      <dsp:txXfrm>
        <a:off x="6003195" y="1325880"/>
        <a:ext cx="1864114" cy="1695231"/>
      </dsp:txXfrm>
    </dsp:sp>
    <dsp:sp modelId="{D0D90E6E-E28C-4FBA-A7DF-3EF4101842F6}">
      <dsp:nvSpPr>
        <dsp:cNvPr id="0" name=""/>
        <dsp:cNvSpPr/>
      </dsp:nvSpPr>
      <dsp:spPr>
        <a:xfrm>
          <a:off x="8001429" y="711340"/>
          <a:ext cx="2048477" cy="614543"/>
        </a:xfrm>
        <a:prstGeom prst="chevron">
          <a:avLst>
            <a:gd name="adj" fmla="val 30000"/>
          </a:avLst>
        </a:prstGeom>
        <a:solidFill>
          <a:schemeClr val="bg2">
            <a:lumMod val="50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5879" tIns="75879" rIns="75879" bIns="75879" numCol="1" spcCol="1270" anchor="ctr" anchorCtr="0">
          <a:noAutofit/>
        </a:bodyPr>
        <a:lstStyle/>
        <a:p>
          <a:pPr marL="0" lvl="0" indent="0" algn="ctr" defTabSz="1244600">
            <a:lnSpc>
              <a:spcPct val="90000"/>
            </a:lnSpc>
            <a:spcBef>
              <a:spcPct val="0"/>
            </a:spcBef>
            <a:spcAft>
              <a:spcPct val="35000"/>
            </a:spcAft>
            <a:buNone/>
          </a:pPr>
          <a:r>
            <a:rPr lang="en-US" sz="2800" kern="1200" dirty="0"/>
            <a:t>Lesson 5</a:t>
          </a:r>
        </a:p>
      </dsp:txBody>
      <dsp:txXfrm>
        <a:off x="8185792" y="711340"/>
        <a:ext cx="1679751" cy="614543"/>
      </dsp:txXfrm>
    </dsp:sp>
    <dsp:sp modelId="{CA423928-3C8F-4930-AA17-90D99E0FC56D}">
      <dsp:nvSpPr>
        <dsp:cNvPr id="0" name=""/>
        <dsp:cNvSpPr/>
      </dsp:nvSpPr>
      <dsp:spPr>
        <a:xfrm>
          <a:off x="8001429" y="1325880"/>
          <a:ext cx="1864114" cy="1695231"/>
        </a:xfrm>
        <a:prstGeom prst="rect">
          <a:avLst/>
        </a:prstGeom>
        <a:solidFill>
          <a:schemeClr val="bg2">
            <a:lumMod val="75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7306" tIns="147306" rIns="147306" bIns="294613" numCol="1" spcCol="1270" anchor="t" anchorCtr="0">
          <a:noAutofit/>
        </a:bodyPr>
        <a:lstStyle/>
        <a:p>
          <a:pPr marL="0" lvl="0" indent="0" algn="l" defTabSz="800100">
            <a:lnSpc>
              <a:spcPct val="90000"/>
            </a:lnSpc>
            <a:spcBef>
              <a:spcPct val="0"/>
            </a:spcBef>
            <a:spcAft>
              <a:spcPct val="35000"/>
            </a:spcAft>
            <a:buNone/>
          </a:pPr>
          <a:r>
            <a:rPr lang="en-US" sz="1800" kern="1200">
              <a:solidFill>
                <a:schemeClr val="accent1">
                  <a:lumMod val="50000"/>
                </a:schemeClr>
              </a:solidFill>
            </a:rPr>
            <a:t>The Project Example</a:t>
          </a:r>
          <a:endParaRPr lang="en-US" sz="1800" kern="1200" dirty="0">
            <a:solidFill>
              <a:schemeClr val="accent1">
                <a:lumMod val="50000"/>
              </a:schemeClr>
            </a:solidFill>
          </a:endParaRPr>
        </a:p>
      </dsp:txBody>
      <dsp:txXfrm>
        <a:off x="8001429" y="1325880"/>
        <a:ext cx="1864114" cy="16952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2/27/2020</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2/27/2020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22</a:t>
            </a:fld>
            <a:endParaRPr lang="en-US" dirty="0"/>
          </a:p>
        </p:txBody>
      </p:sp>
    </p:spTree>
    <p:extLst>
      <p:ext uri="{BB962C8B-B14F-4D97-AF65-F5344CB8AC3E}">
        <p14:creationId xmlns:p14="http://schemas.microsoft.com/office/powerpoint/2010/main" val="377019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a:t>
            </a:fld>
            <a:endParaRPr lang="en-US" dirty="0"/>
          </a:p>
        </p:txBody>
      </p:sp>
    </p:spTree>
    <p:extLst>
      <p:ext uri="{BB962C8B-B14F-4D97-AF65-F5344CB8AC3E}">
        <p14:creationId xmlns:p14="http://schemas.microsoft.com/office/powerpoint/2010/main" val="351181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a:t>
            </a:fld>
            <a:endParaRPr lang="en-US" dirty="0"/>
          </a:p>
        </p:txBody>
      </p:sp>
    </p:spTree>
    <p:extLst>
      <p:ext uri="{BB962C8B-B14F-4D97-AF65-F5344CB8AC3E}">
        <p14:creationId xmlns:p14="http://schemas.microsoft.com/office/powerpoint/2010/main" val="942007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4</a:t>
            </a:fld>
            <a:endParaRPr lang="en-US" dirty="0"/>
          </a:p>
        </p:txBody>
      </p:sp>
    </p:spTree>
    <p:extLst>
      <p:ext uri="{BB962C8B-B14F-4D97-AF65-F5344CB8AC3E}">
        <p14:creationId xmlns:p14="http://schemas.microsoft.com/office/powerpoint/2010/main" val="1492805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12</a:t>
            </a:fld>
            <a:endParaRPr lang="en-US" dirty="0"/>
          </a:p>
        </p:txBody>
      </p:sp>
    </p:spTree>
    <p:extLst>
      <p:ext uri="{BB962C8B-B14F-4D97-AF65-F5344CB8AC3E}">
        <p14:creationId xmlns:p14="http://schemas.microsoft.com/office/powerpoint/2010/main" val="44336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13</a:t>
            </a:fld>
            <a:endParaRPr lang="en-US" dirty="0"/>
          </a:p>
        </p:txBody>
      </p:sp>
    </p:spTree>
    <p:extLst>
      <p:ext uri="{BB962C8B-B14F-4D97-AF65-F5344CB8AC3E}">
        <p14:creationId xmlns:p14="http://schemas.microsoft.com/office/powerpoint/2010/main" val="4217760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14</a:t>
            </a:fld>
            <a:endParaRPr lang="en-US" dirty="0"/>
          </a:p>
        </p:txBody>
      </p:sp>
    </p:spTree>
    <p:extLst>
      <p:ext uri="{BB962C8B-B14F-4D97-AF65-F5344CB8AC3E}">
        <p14:creationId xmlns:p14="http://schemas.microsoft.com/office/powerpoint/2010/main" val="1880773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16</a:t>
            </a:fld>
            <a:endParaRPr lang="en-US" dirty="0"/>
          </a:p>
        </p:txBody>
      </p:sp>
    </p:spTree>
    <p:extLst>
      <p:ext uri="{BB962C8B-B14F-4D97-AF65-F5344CB8AC3E}">
        <p14:creationId xmlns:p14="http://schemas.microsoft.com/office/powerpoint/2010/main" val="1413468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17</a:t>
            </a:fld>
            <a:endParaRPr lang="en-US" dirty="0"/>
          </a:p>
        </p:txBody>
      </p:sp>
    </p:spTree>
    <p:extLst>
      <p:ext uri="{BB962C8B-B14F-4D97-AF65-F5344CB8AC3E}">
        <p14:creationId xmlns:p14="http://schemas.microsoft.com/office/powerpoint/2010/main" val="3559830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2/27/2020</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Click to 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2/27/2020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jp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jp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spoint.com/csharp/csharp_jagged_arrays.htm" TargetMode="External"/><Relationship Id="rId2" Type="http://schemas.openxmlformats.org/officeDocument/2006/relationships/hyperlink" Target="https://www.tutorialspoint.com/csharp/csharp_multi_dimensional_arrays.htm" TargetMode="External"/><Relationship Id="rId1" Type="http://schemas.openxmlformats.org/officeDocument/2006/relationships/slideLayout" Target="../slideLayouts/slideLayout12.xml"/><Relationship Id="rId6" Type="http://schemas.openxmlformats.org/officeDocument/2006/relationships/hyperlink" Target="https://www.tutorialspoint.com/csharp/csharp_array_class.htm" TargetMode="External"/><Relationship Id="rId5" Type="http://schemas.openxmlformats.org/officeDocument/2006/relationships/hyperlink" Target="https://www.tutorialspoint.com/csharp/csharp_param_arrays.htm" TargetMode="External"/><Relationship Id="rId4" Type="http://schemas.openxmlformats.org/officeDocument/2006/relationships/hyperlink" Target="https://www.tutorialspoint.com/csharp/csharp_passing_arrays_to_functions.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fontScale="90000"/>
          </a:bodyPr>
          <a:lstStyle/>
          <a:p>
            <a:r>
              <a:rPr lang="en-US"/>
              <a:t>The knowledge about .Net core 2.2</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en-US" sz="2400">
                <a:solidFill>
                  <a:schemeClr val="tx2">
                    <a:lumMod val="90000"/>
                  </a:schemeClr>
                </a:solidFill>
              </a:rPr>
              <a:t>Người thực hiện : Trần Văn Hoài Nhiên</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278B0F-0B09-4D81-AE2E-4E6E8A454DAE}"/>
              </a:ext>
            </a:extLst>
          </p:cNvPr>
          <p:cNvSpPr>
            <a:spLocks noGrp="1"/>
          </p:cNvSpPr>
          <p:nvPr>
            <p:ph type="title"/>
          </p:nvPr>
        </p:nvSpPr>
        <p:spPr>
          <a:xfrm>
            <a:off x="8424241" y="1935322"/>
            <a:ext cx="3144774" cy="1645920"/>
          </a:xfrm>
        </p:spPr>
        <p:txBody>
          <a:bodyPr/>
          <a:lstStyle/>
          <a:p>
            <a:pPr lvl="0" eaLnBrk="0" fontAlgn="base" hangingPunct="0">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solidFill>
                  <a:schemeClr val="bg2">
                    <a:lumMod val="50000"/>
                  </a:schemeClr>
                </a:solidFill>
              </a:rPr>
              <a:t>Programing with C# - Enums - Interfaces</a:t>
            </a:r>
            <a:endParaRPr lang="en-US"/>
          </a:p>
        </p:txBody>
      </p:sp>
      <p:sp>
        <p:nvSpPr>
          <p:cNvPr id="5" name="Rectangle 1">
            <a:extLst>
              <a:ext uri="{FF2B5EF4-FFF2-40B4-BE49-F238E27FC236}">
                <a16:creationId xmlns:a16="http://schemas.microsoft.com/office/drawing/2014/main" id="{BDE0805A-B22E-4982-A09C-88984CB6DA72}"/>
              </a:ext>
            </a:extLst>
          </p:cNvPr>
          <p:cNvSpPr>
            <a:spLocks noGrp="1" noChangeArrowheads="1"/>
          </p:cNvSpPr>
          <p:nvPr>
            <p:ph type="body" sz="half" idx="2"/>
          </p:nvPr>
        </p:nvSpPr>
        <p:spPr bwMode="auto">
          <a:xfrm>
            <a:off x="379745" y="603504"/>
            <a:ext cx="7604196" cy="595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63271"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a:ln>
                  <a:noFill/>
                </a:ln>
                <a:solidFill>
                  <a:srgbClr val="C00000"/>
                </a:solidFill>
                <a:effectLst/>
                <a:ea typeface="Calibri" panose="020F0502020204030204" pitchFamily="34" charset="0"/>
                <a:cs typeface="Arial" panose="020B0604020202020204" pitchFamily="34" charset="0"/>
              </a:rPr>
              <a:t>C# - Enums </a:t>
            </a:r>
            <a:endParaRPr kumimoji="0" lang="en-US" altLang="en-US" sz="1600" b="0" i="0" u="none" strike="noStrike" cap="none" normalizeH="0" baseline="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a:ln>
                  <a:noFill/>
                </a:ln>
                <a:solidFill>
                  <a:srgbClr val="4472C4"/>
                </a:solidFill>
                <a:effectLst/>
                <a:latin typeface="Arial" panose="020B0604020202020204" pitchFamily="34" charset="0"/>
                <a:ea typeface="Calibri" panose="020F0502020204030204" pitchFamily="34" charset="0"/>
                <a:cs typeface="Arial" panose="020B0604020202020204" pitchFamily="34" charset="0"/>
              </a:rPr>
              <a:t>	An enumeration </a:t>
            </a: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là một tập hợp các hằng số nguyên có tên. Được khai báo bằng keyword enum.</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Bảng liệt kê C # là kiểu dữ liệu giá trị. Nói cách khác, phép liệt kê chứa các giá trị riêng của nó và không thể kế thừa hoặc không thể truyền thừa kế.</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a:ln>
                  <a:noFill/>
                </a:ln>
                <a:solidFill>
                  <a:srgbClr val="4472C4"/>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Khai báo : </a:t>
            </a:r>
            <a:endParaRPr kumimoji="0" lang="en-US" altLang="en-US" sz="1600" b="0" i="0" u="none" strike="noStrike" cap="none" normalizeH="0" baseline="0">
              <a:ln>
                <a:noFill/>
              </a:ln>
              <a:solidFill>
                <a:srgbClr val="C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a:ln>
                  <a:noFill/>
                </a:ln>
                <a:solidFill>
                  <a:srgbClr val="C00000"/>
                </a:solidFill>
                <a:effectLst/>
                <a:latin typeface="Arial Unicode MS"/>
                <a:ea typeface="Times New Roman" panose="02020603050405020304" pitchFamily="18" charset="0"/>
                <a:cs typeface="Courier New" panose="02070309020205020404" pitchFamily="49" charset="0"/>
              </a:rPr>
              <a:t>		enum &lt;enum_name&gt; {	enumeration list};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Trong đó : enum_name : là tên của danh sách liệt kê</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Enumeration list là : danh sách các dữ liệu được liệt kê, phân tách bằng dấu phẩy.</a:t>
            </a:r>
            <a:endPar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Vd : </a:t>
            </a:r>
            <a:r>
              <a:rPr kumimoji="0" lang="en-US" altLang="en-US" sz="1600" b="0" i="0" u="none" strike="noStrike" cap="none" normalizeH="0" baseline="0">
                <a:ln>
                  <a:noFill/>
                </a:ln>
                <a:solidFill>
                  <a:schemeClr val="tx1"/>
                </a:solidFill>
                <a:effectLst/>
                <a:latin typeface="Arial Unicode MS"/>
                <a:ea typeface="Times New Roman" panose="02020603050405020304" pitchFamily="18" charset="0"/>
                <a:cs typeface="Courier New" panose="02070309020205020404" pitchFamily="49" charset="0"/>
              </a:rPr>
              <a:t>enum Days { Sun, Mon, tue, Wed, thu, Fri, Sat };</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sng" strike="noStrike" cap="none" normalizeH="0" baseline="0">
                <a:ln>
                  <a:noFill/>
                </a:ln>
                <a:solidFill>
                  <a:srgbClr val="FFFFFF"/>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a:ln>
                  <a:noFill/>
                </a:ln>
                <a:solidFill>
                  <a:srgbClr val="C00000"/>
                </a:solidFill>
                <a:effectLst/>
                <a:latin typeface="Arial" panose="020B0604020202020204" pitchFamily="34" charset="0"/>
                <a:ea typeface="Calibri" panose="020F0502020204030204" pitchFamily="34" charset="0"/>
                <a:cs typeface="Arial" panose="020B0604020202020204" pitchFamily="34" charset="0"/>
              </a:rPr>
              <a:t>C</a:t>
            </a:r>
            <a:r>
              <a:rPr kumimoji="0" lang="en-US" altLang="en-US" sz="1600" b="0" i="0" u="none" strike="noStrike" cap="none" normalizeH="0" baseline="0">
                <a:ln>
                  <a:noFill/>
                </a:ln>
                <a:solidFill>
                  <a:srgbClr val="C00000"/>
                </a:solidFill>
                <a:effectLst/>
                <a:ea typeface="Calibri" panose="020F0502020204030204" pitchFamily="34" charset="0"/>
                <a:cs typeface="Arial" panose="020B0604020202020204" pitchFamily="34" charset="0"/>
              </a:rPr>
              <a:t># - Interfaces </a:t>
            </a:r>
            <a:endParaRPr kumimoji="0" lang="en-US" altLang="en-US" sz="1600" b="0" i="0" u="none" strike="noStrike" cap="none" normalizeH="0" baseline="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a:ln>
                  <a:noFill/>
                </a:ln>
                <a:solidFill>
                  <a:srgbClr val="4472C4"/>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Interface có thể hiểu là phần “ what “ của một cú pháp của một phương thức, hàm, lớp…. và các lớp phát sinh, kế thừa lớp interface là đảm nhiệm phần “ how “</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Chỉ định nghĩa các thuộc tính, phương thức, sự kiện của một đối tượng nào đó và các lớp kế thừa có nhiệm vụ là làm rõ các sự kiện, phương thức của đối tượng đó</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Khai báo : </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Vd : </a:t>
            </a:r>
            <a:r>
              <a:rPr kumimoji="0" lang="en-US" altLang="en-US" sz="1600" b="0" i="0" u="none" strike="noStrike" cap="none" normalizeH="0" baseline="0">
                <a:ln>
                  <a:noFill/>
                </a:ln>
                <a:solidFill>
                  <a:srgbClr val="000088"/>
                </a:solidFill>
                <a:effectLst/>
                <a:latin typeface="Arial Unicode MS"/>
                <a:ea typeface="Times New Roman" panose="02020603050405020304" pitchFamily="18" charset="0"/>
                <a:cs typeface="Courier New" panose="02070309020205020404" pitchFamily="49" charset="0"/>
              </a:rPr>
              <a:t>public</a:t>
            </a:r>
            <a:r>
              <a:rPr kumimoji="0" lang="en-US" altLang="en-US" sz="16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a:ln>
                  <a:noFill/>
                </a:ln>
                <a:solidFill>
                  <a:srgbClr val="000088"/>
                </a:solidFill>
                <a:effectLst/>
                <a:latin typeface="Arial Unicode MS"/>
                <a:ea typeface="Times New Roman" panose="02020603050405020304" pitchFamily="18" charset="0"/>
                <a:cs typeface="Courier New" panose="02070309020205020404" pitchFamily="49" charset="0"/>
              </a:rPr>
              <a:t>interface</a:t>
            </a:r>
            <a:r>
              <a:rPr kumimoji="0" lang="en-US" altLang="en-US" sz="16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a:ln>
                  <a:noFill/>
                </a:ln>
                <a:solidFill>
                  <a:srgbClr val="660066"/>
                </a:solidFill>
                <a:effectLst/>
                <a:latin typeface="Arial Unicode MS"/>
                <a:ea typeface="Times New Roman" panose="02020603050405020304" pitchFamily="18" charset="0"/>
                <a:cs typeface="Courier New" panose="02070309020205020404" pitchFamily="49" charset="0"/>
              </a:rPr>
              <a:t>Connguoi</a:t>
            </a:r>
            <a:r>
              <a:rPr kumimoji="0" lang="en-US" altLang="en-US" sz="16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a:ln>
                  <a:noFill/>
                </a:ln>
                <a:solidFill>
                  <a:srgbClr val="880000"/>
                </a:solidFill>
                <a:effectLst/>
                <a:latin typeface="Arial Unicode MS"/>
                <a:ea typeface="Times New Roman" panose="02020603050405020304" pitchFamily="18" charset="0"/>
                <a:cs typeface="Courier New" panose="02070309020205020404" pitchFamily="49" charset="0"/>
              </a:rPr>
              <a:t>// interface members</a:t>
            </a:r>
            <a:r>
              <a:rPr kumimoji="0" lang="en-US" altLang="en-US" sz="16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a:ln>
                  <a:noFill/>
                </a:ln>
                <a:solidFill>
                  <a:srgbClr val="000088"/>
                </a:solidFill>
                <a:effectLst/>
                <a:latin typeface="Arial Unicode MS"/>
                <a:ea typeface="Times New Roman" panose="02020603050405020304" pitchFamily="18" charset="0"/>
                <a:cs typeface="Courier New" panose="02070309020205020404" pitchFamily="49" charset="0"/>
              </a:rPr>
              <a:t>void</a:t>
            </a:r>
            <a:r>
              <a:rPr kumimoji="0" lang="en-US" altLang="en-US" sz="16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 showThongTin</a:t>
            </a:r>
            <a:r>
              <a:rPr kumimoji="0" lang="en-US" altLang="en-US" sz="1600" b="0" i="0" u="none" strike="noStrike" cap="none" normalizeH="0" baseline="0">
                <a:ln>
                  <a:noFill/>
                </a:ln>
                <a:solidFill>
                  <a:srgbClr val="6666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a:ln>
                  <a:noFill/>
                </a:ln>
                <a:solidFill>
                  <a:srgbClr val="000088"/>
                </a:solidFill>
                <a:effectLst/>
                <a:latin typeface="Arial Unicode MS"/>
                <a:ea typeface="Times New Roman" panose="02020603050405020304" pitchFamily="18" charset="0"/>
                <a:cs typeface="Courier New" panose="02070309020205020404" pitchFamily="49" charset="0"/>
              </a:rPr>
              <a:t>double</a:t>
            </a:r>
            <a:r>
              <a:rPr kumimoji="0" lang="en-US" altLang="en-US" sz="16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 getLuong</a:t>
            </a:r>
            <a:r>
              <a:rPr kumimoji="0" lang="en-US" altLang="en-US" sz="1600" b="0" i="0" u="none" strike="noStrike" cap="none" normalizeH="0" baseline="0">
                <a:ln>
                  <a:noFill/>
                </a:ln>
                <a:solidFill>
                  <a:srgbClr val="666600"/>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917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3BFB33-5442-408D-98AD-BA2556C083BA}"/>
              </a:ext>
            </a:extLst>
          </p:cNvPr>
          <p:cNvSpPr>
            <a:spLocks noGrp="1"/>
          </p:cNvSpPr>
          <p:nvPr>
            <p:ph type="title"/>
          </p:nvPr>
        </p:nvSpPr>
        <p:spPr/>
        <p:txBody>
          <a:bodyPr/>
          <a:lstStyle/>
          <a:p>
            <a:r>
              <a:rPr lang="en-US">
                <a:solidFill>
                  <a:schemeClr val="bg2">
                    <a:lumMod val="50000"/>
                  </a:schemeClr>
                </a:solidFill>
              </a:rPr>
              <a:t>Programing with C# - Data Types</a:t>
            </a:r>
            <a:endParaRPr lang="en-US"/>
          </a:p>
        </p:txBody>
      </p:sp>
      <p:sp>
        <p:nvSpPr>
          <p:cNvPr id="5" name="Rectangle 1">
            <a:extLst>
              <a:ext uri="{FF2B5EF4-FFF2-40B4-BE49-F238E27FC236}">
                <a16:creationId xmlns:a16="http://schemas.microsoft.com/office/drawing/2014/main" id="{4683CF9F-D0DB-466D-8F0B-F0A888EBF2F5}"/>
              </a:ext>
            </a:extLst>
          </p:cNvPr>
          <p:cNvSpPr>
            <a:spLocks noGrp="1" noChangeArrowheads="1"/>
          </p:cNvSpPr>
          <p:nvPr>
            <p:ph type="body" sz="half" idx="2"/>
          </p:nvPr>
        </p:nvSpPr>
        <p:spPr bwMode="auto">
          <a:xfrm>
            <a:off x="569976" y="574606"/>
            <a:ext cx="7301878"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80842"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C00000"/>
                </a:solidFill>
                <a:effectLst/>
                <a:latin typeface="Arial" panose="020B0604020202020204" pitchFamily="34" charset="0"/>
                <a:ea typeface="Calibri" panose="020F0502020204030204" pitchFamily="34" charset="0"/>
                <a:cs typeface="Arial" panose="020B0604020202020204" pitchFamily="34" charset="0"/>
              </a:rPr>
              <a:t>C# - Namespaces </a:t>
            </a:r>
            <a:endParaRPr kumimoji="0" lang="en-US" altLang="en-US" b="0" i="0" u="none" strike="noStrike" cap="none" normalizeH="0" baseline="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72C4"/>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b="0" i="0" u="none" strike="noStrike" cap="none" normalizeH="0" baseline="0">
                <a:ln>
                  <a:noFill/>
                </a:ln>
                <a:solidFill>
                  <a:srgbClr val="000000"/>
                </a:solidFill>
                <a:effectLst/>
                <a:ea typeface="Calibri" panose="020F0502020204030204" pitchFamily="34" charset="0"/>
                <a:cs typeface="Times New Roman" panose="02020603050405020304" pitchFamily="18" charset="0"/>
              </a:rPr>
              <a:t>Namespace (không gian tên) cho phép chúng ta phân nhóm các thực thể như class, object, function thành những nhóm riêng biệt, mỗi nhóm đó được đặt cho một cái tên, gọi là không gian tên (namespace).</a:t>
            </a: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72C4"/>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Một Namespace được định nghĩa bắt đầu bởi một keyword Namespace theo sau đó là tên của namespace đó.</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Khai báo : </a:t>
            </a:r>
            <a:endParaRPr kumimoji="0" lang="en-US" altLang="en-US" b="0" i="0" u="none" strike="noStrike" cap="none" normalizeH="0" baseline="0">
              <a:ln>
                <a:noFill/>
              </a:ln>
              <a:solidFill>
                <a:srgbClr val="44546A"/>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546A"/>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a:ln>
                  <a:noFill/>
                </a:ln>
                <a:solidFill>
                  <a:srgbClr val="C00000"/>
                </a:solidFill>
                <a:effectLst/>
                <a:latin typeface="Arial Unicode MS"/>
                <a:ea typeface="Times New Roman" panose="02020603050405020304" pitchFamily="18" charset="0"/>
                <a:cs typeface="Courier New" panose="02070309020205020404" pitchFamily="49" charset="0"/>
              </a:rPr>
              <a:t>namespace namespace_name {   // code declarations}</a:t>
            </a:r>
            <a:r>
              <a:rPr kumimoji="0" lang="en-US" altLang="en-US" b="0" i="0" u="none" strike="noStrike" cap="none" normalizeH="0" baseline="0">
                <a:ln>
                  <a:noFill/>
                </a:ln>
                <a:solidFill>
                  <a:srgbClr val="C00000"/>
                </a:solidFill>
                <a:effectLst/>
              </a:rPr>
              <a:t> </a:t>
            </a:r>
            <a:endParaRPr kumimoji="0" lang="en-US" altLang="en-US" b="0" i="0" u="none" strike="noStrike" cap="none" normalizeH="0" baseline="0">
              <a:ln>
                <a:noFill/>
              </a:ln>
              <a:solidFill>
                <a:srgbClr val="C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Vd : namespace first_space { // code sth }</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Gọi namespace </a:t>
            </a:r>
            <a:endParaRPr kumimoji="0" lang="en-US" altLang="en-US"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b="0" i="0" u="none" strike="noStrike" cap="none" normalizeH="0" baseline="0">
                <a:ln>
                  <a:noFill/>
                </a:ln>
                <a:solidFill>
                  <a:srgbClr val="C00000"/>
                </a:solidFill>
                <a:effectLst/>
                <a:latin typeface="Arial Unicode MS"/>
                <a:ea typeface="Times New Roman" panose="02020603050405020304" pitchFamily="18" charset="0"/>
                <a:cs typeface="Courier New" panose="02070309020205020404" pitchFamily="49" charset="0"/>
              </a:rPr>
              <a:t>namespace_name.item_name;</a:t>
            </a:r>
            <a:r>
              <a:rPr kumimoji="0" lang="en-US" altLang="en-US" b="0" i="0" u="none" strike="noStrike" cap="none" normalizeH="0" baseline="0">
                <a:ln>
                  <a:noFill/>
                </a:ln>
                <a:solidFill>
                  <a:srgbClr val="C00000"/>
                </a:solidFill>
                <a:effectLst/>
              </a:rPr>
              <a:t> </a:t>
            </a:r>
            <a:endParaRPr kumimoji="0" lang="en-US" altLang="en-US" b="0" i="0" u="none" strike="noStrike" cap="none" normalizeH="0" baseline="0">
              <a:ln>
                <a:noFill/>
              </a:ln>
              <a:solidFill>
                <a:srgbClr val="C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Ngoài ra, các namespace còn có thể lòng vào nhau. Tức là có thể định nghĩa một namespace trong một namespace khác.</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C00000"/>
                </a:solidFill>
                <a:effectLst/>
                <a:latin typeface="Arial" panose="020B0604020202020204" pitchFamily="34" charset="0"/>
                <a:ea typeface="Calibri" panose="020F0502020204030204" pitchFamily="34" charset="0"/>
                <a:cs typeface="Arial" panose="020B0604020202020204" pitchFamily="34" charset="0"/>
              </a:rPr>
              <a:t>C# - Regular Expressions </a:t>
            </a:r>
            <a:endParaRPr kumimoji="0" lang="en-US" altLang="en-US" b="0" i="0" u="none" strike="noStrike" cap="none" normalizeH="0" baseline="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72C4"/>
                </a:solidFill>
                <a:effectLst/>
                <a:latin typeface="Arial" panose="020B0604020202020204" pitchFamily="34" charset="0"/>
                <a:ea typeface="Calibri" panose="020F0502020204030204" pitchFamily="34" charset="0"/>
                <a:cs typeface="Arial" panose="020B0604020202020204" pitchFamily="34" charset="0"/>
              </a:rPr>
              <a:t>	// ch</a:t>
            </a:r>
            <a:r>
              <a:rPr kumimoji="0" lang="vi-VN" altLang="en-US" b="0" i="0" u="none" strike="noStrike" cap="none" normalizeH="0" baseline="0">
                <a:ln>
                  <a:noFill/>
                </a:ln>
                <a:solidFill>
                  <a:srgbClr val="4472C4"/>
                </a:solidFill>
                <a:effectLst/>
                <a:latin typeface="Arial" panose="020B0604020202020204" pitchFamily="34" charset="0"/>
                <a:ea typeface="Calibri" panose="020F0502020204030204" pitchFamily="34" charset="0"/>
                <a:cs typeface="Arial" panose="020B0604020202020204" pitchFamily="34" charset="0"/>
              </a:rPr>
              <a:t>ư</a:t>
            </a:r>
            <a:r>
              <a:rPr kumimoji="0" lang="en-US" altLang="en-US" b="0" i="0" u="none" strike="noStrike" cap="none" normalizeH="0" baseline="0">
                <a:ln>
                  <a:noFill/>
                </a:ln>
                <a:solidFill>
                  <a:srgbClr val="4472C4"/>
                </a:solidFill>
                <a:effectLst/>
                <a:latin typeface="Arial" panose="020B0604020202020204" pitchFamily="34" charset="0"/>
                <a:ea typeface="Calibri" panose="020F0502020204030204" pitchFamily="34" charset="0"/>
                <a:cs typeface="Arial" panose="020B0604020202020204" pitchFamily="34" charset="0"/>
              </a:rPr>
              <a:t>a hiểu rõ</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C00000"/>
                </a:solidFill>
                <a:effectLst/>
                <a:latin typeface="Arial" panose="020B0604020202020204" pitchFamily="34" charset="0"/>
                <a:ea typeface="Calibri" panose="020F0502020204030204" pitchFamily="34" charset="0"/>
                <a:cs typeface="Arial" panose="020B0604020202020204" pitchFamily="34" charset="0"/>
              </a:rPr>
              <a:t>C# - Multithreading ( đa luồng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4472C4"/>
                </a:solidFill>
                <a:latin typeface="Arial" panose="020B0604020202020204" pitchFamily="34" charset="0"/>
                <a:cs typeface="Arial" panose="020B0604020202020204" pitchFamily="34" charset="0"/>
              </a:rPr>
              <a:t>	// chưa hiểu rõ</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9094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dirty="0">
                <a:solidFill>
                  <a:schemeClr val="bg2">
                    <a:lumMod val="50000"/>
                  </a:schemeClr>
                </a:solidFill>
              </a:rPr>
              <a:t>Course Progress</a:t>
            </a:r>
          </a:p>
        </p:txBody>
      </p:sp>
      <p:graphicFrame>
        <p:nvGraphicFramePr>
          <p:cNvPr id="37" name="Content Placeholder 4" descr="Smartart Placeholder">
            <a:extLst>
              <a:ext uri="{FF2B5EF4-FFF2-40B4-BE49-F238E27FC236}">
                <a16:creationId xmlns:a16="http://schemas.microsoft.com/office/drawing/2014/main" id="{E9190C4C-2B7F-4FE9-96C7-83E23481CB7B}"/>
              </a:ext>
            </a:extLst>
          </p:cNvPr>
          <p:cNvGraphicFramePr/>
          <p:nvPr>
            <p:extLst>
              <p:ext uri="{D42A27DB-BD31-4B8C-83A1-F6EECF244321}">
                <p14:modId xmlns:p14="http://schemas.microsoft.com/office/powerpoint/2010/main" val="164670964"/>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938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52" name="Rectangle 51">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6" name="Content Placeholder 5" descr="Students group">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9" y="10"/>
            <a:ext cx="12191982" cy="6857990"/>
          </a:xfrm>
          <a:prstGeom prst="rect">
            <a:avLst/>
          </a:prstGeom>
          <a:noFill/>
        </p:spPr>
      </p:pic>
      <p:sp>
        <p:nvSpPr>
          <p:cNvPr id="54" name="Rectangle 53">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24" y="941695"/>
            <a:ext cx="5452527" cy="4974610"/>
          </a:xfrm>
          <a:prstGeom prst="rect">
            <a:avLst/>
          </a:prstGeom>
          <a:solidFill>
            <a:schemeClr val="bg1">
              <a:lumMod val="75000"/>
              <a:lumOff val="25000"/>
            </a:schemeClr>
          </a:solidFill>
          <a:ln w="6350" cap="sq" cmpd="sng" algn="ctr">
            <a:noFill/>
            <a:prstDash val="solid"/>
            <a:miter lim="800000"/>
          </a:ln>
          <a:effectLst/>
        </p:spPr>
      </p:sp>
      <p:sp>
        <p:nvSpPr>
          <p:cNvPr id="56" name="Rectangle 55">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6167" y="1106424"/>
            <a:ext cx="5120640" cy="464515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6210846" y="1352277"/>
            <a:ext cx="4633416" cy="1371600"/>
          </a:xfrm>
          <a:prstGeom prst="rect">
            <a:avLst/>
          </a:prstGeom>
        </p:spPr>
        <p:txBody>
          <a:bodyPr vert="horz" lIns="91440" tIns="45720" rIns="91440" bIns="45720" rtlCol="0" anchor="ctr">
            <a:normAutofit fontScale="90000"/>
          </a:bodyPr>
          <a:lstStyle/>
          <a:p>
            <a:pPr>
              <a:lnSpc>
                <a:spcPct val="90000"/>
              </a:lnSpc>
            </a:pPr>
            <a:r>
              <a:rPr lang="en-US" sz="4000"/>
              <a:t>Đã đọc qua và tìm hiểu về các thành phần :</a:t>
            </a:r>
            <a:endParaRPr lang="en-US" sz="4000" dirty="0"/>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6279427" y="2654083"/>
            <a:ext cx="4633415" cy="2960081"/>
          </a:xfrm>
        </p:spPr>
        <p:txBody>
          <a:bodyPr vert="horz" lIns="91440" tIns="45720" rIns="91440" bIns="45720" rtlCol="0">
            <a:normAutofit/>
          </a:bodyPr>
          <a:lstStyle/>
          <a:p>
            <a:pPr marL="216000" indent="-216000">
              <a:lnSpc>
                <a:spcPct val="90000"/>
              </a:lnSpc>
              <a:spcBef>
                <a:spcPts val="900"/>
              </a:spcBef>
              <a:buClr>
                <a:schemeClr val="accent1"/>
              </a:buClr>
              <a:buFont typeface="Arial" panose="020B0604020202020204" pitchFamily="34" charset="0"/>
              <a:buChar char="•"/>
            </a:pPr>
            <a:r>
              <a:rPr lang="en-US">
                <a:solidFill>
                  <a:schemeClr val="tx1">
                    <a:lumMod val="95000"/>
                  </a:schemeClr>
                </a:solidFill>
              </a:rPr>
              <a:t>Classes and Objects</a:t>
            </a:r>
          </a:p>
          <a:p>
            <a:pPr marL="216000" indent="-216000">
              <a:lnSpc>
                <a:spcPct val="90000"/>
              </a:lnSpc>
              <a:spcBef>
                <a:spcPts val="900"/>
              </a:spcBef>
              <a:buClr>
                <a:schemeClr val="accent1"/>
              </a:buClr>
              <a:buFont typeface="Arial" panose="020B0604020202020204" pitchFamily="34" charset="0"/>
              <a:buChar char="•"/>
            </a:pPr>
            <a:r>
              <a:rPr lang="en-US">
                <a:solidFill>
                  <a:schemeClr val="tx1">
                    <a:lumMod val="95000"/>
                  </a:schemeClr>
                </a:solidFill>
              </a:rPr>
              <a:t>Constructor and Destructor</a:t>
            </a:r>
          </a:p>
          <a:p>
            <a:pPr marL="216000" indent="-216000">
              <a:lnSpc>
                <a:spcPct val="90000"/>
              </a:lnSpc>
              <a:spcBef>
                <a:spcPts val="900"/>
              </a:spcBef>
              <a:buClr>
                <a:schemeClr val="accent1"/>
              </a:buClr>
              <a:buFont typeface="Arial" panose="020B0604020202020204" pitchFamily="34" charset="0"/>
              <a:buChar char="•"/>
            </a:pPr>
            <a:r>
              <a:rPr lang="en-US">
                <a:solidFill>
                  <a:schemeClr val="tx1">
                    <a:lumMod val="95000"/>
                  </a:schemeClr>
                </a:solidFill>
              </a:rPr>
              <a:t>Function Overloading</a:t>
            </a:r>
          </a:p>
          <a:p>
            <a:pPr marL="216000" indent="-216000">
              <a:lnSpc>
                <a:spcPct val="90000"/>
              </a:lnSpc>
              <a:spcBef>
                <a:spcPts val="900"/>
              </a:spcBef>
              <a:buClr>
                <a:schemeClr val="accent1"/>
              </a:buClr>
              <a:buFont typeface="Arial" panose="020B0604020202020204" pitchFamily="34" charset="0"/>
              <a:buChar char="•"/>
            </a:pPr>
            <a:r>
              <a:rPr lang="en-US">
                <a:solidFill>
                  <a:schemeClr val="tx1">
                    <a:lumMod val="95000"/>
                  </a:schemeClr>
                </a:solidFill>
              </a:rPr>
              <a:t>Encapsulation</a:t>
            </a:r>
          </a:p>
          <a:p>
            <a:pPr marL="216000" indent="-216000">
              <a:lnSpc>
                <a:spcPct val="90000"/>
              </a:lnSpc>
              <a:spcBef>
                <a:spcPts val="900"/>
              </a:spcBef>
              <a:buClr>
                <a:schemeClr val="accent1"/>
              </a:buClr>
              <a:buFont typeface="Arial" panose="020B0604020202020204" pitchFamily="34" charset="0"/>
              <a:buChar char="•"/>
            </a:pPr>
            <a:r>
              <a:rPr lang="en-US">
                <a:solidFill>
                  <a:schemeClr val="tx1">
                    <a:lumMod val="95000"/>
                  </a:schemeClr>
                </a:solidFill>
              </a:rPr>
              <a:t>Inheritance</a:t>
            </a:r>
          </a:p>
          <a:p>
            <a:pPr marL="216000" indent="-216000">
              <a:lnSpc>
                <a:spcPct val="90000"/>
              </a:lnSpc>
              <a:spcBef>
                <a:spcPts val="900"/>
              </a:spcBef>
              <a:buClr>
                <a:schemeClr val="accent1"/>
              </a:buClr>
              <a:buFont typeface="Arial" panose="020B0604020202020204" pitchFamily="34" charset="0"/>
              <a:buChar char="•"/>
            </a:pPr>
            <a:r>
              <a:rPr lang="en-US">
                <a:solidFill>
                  <a:schemeClr val="tx1">
                    <a:lumMod val="95000"/>
                  </a:schemeClr>
                </a:solidFill>
              </a:rPr>
              <a:t>Interface</a:t>
            </a:r>
          </a:p>
          <a:p>
            <a:pPr marL="216000" indent="-216000">
              <a:lnSpc>
                <a:spcPct val="90000"/>
              </a:lnSpc>
              <a:spcBef>
                <a:spcPts val="900"/>
              </a:spcBef>
              <a:buClr>
                <a:schemeClr val="accent1"/>
              </a:buClr>
              <a:buFont typeface="Arial" panose="020B0604020202020204" pitchFamily="34" charset="0"/>
              <a:buChar char="•"/>
            </a:pPr>
            <a:r>
              <a:rPr lang="en-US">
                <a:solidFill>
                  <a:schemeClr val="tx1">
                    <a:lumMod val="95000"/>
                  </a:schemeClr>
                </a:solidFill>
              </a:rPr>
              <a:t>Polymorphism ( đa hình)</a:t>
            </a:r>
            <a:endParaRPr lang="en-US" dirty="0">
              <a:solidFill>
                <a:schemeClr val="tx1">
                  <a:lumMod val="95000"/>
                </a:schemeClr>
              </a:solidFill>
            </a:endParaRPr>
          </a:p>
        </p:txBody>
      </p:sp>
    </p:spTree>
    <p:extLst>
      <p:ext uri="{BB962C8B-B14F-4D97-AF65-F5344CB8AC3E}">
        <p14:creationId xmlns:p14="http://schemas.microsoft.com/office/powerpoint/2010/main" val="145644201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dirty="0">
                <a:solidFill>
                  <a:schemeClr val="bg2">
                    <a:lumMod val="50000"/>
                  </a:schemeClr>
                </a:solidFill>
              </a:rPr>
              <a:t>Course Progress</a:t>
            </a:r>
          </a:p>
        </p:txBody>
      </p:sp>
      <p:graphicFrame>
        <p:nvGraphicFramePr>
          <p:cNvPr id="37" name="Content Placeholder 4" descr="Smartart Placeholder">
            <a:extLst>
              <a:ext uri="{FF2B5EF4-FFF2-40B4-BE49-F238E27FC236}">
                <a16:creationId xmlns:a16="http://schemas.microsoft.com/office/drawing/2014/main" id="{E9190C4C-2B7F-4FE9-96C7-83E23481CB7B}"/>
              </a:ext>
            </a:extLst>
          </p:cNvPr>
          <p:cNvGraphicFramePr/>
          <p:nvPr>
            <p:extLst>
              <p:ext uri="{D42A27DB-BD31-4B8C-83A1-F6EECF244321}">
                <p14:modId xmlns:p14="http://schemas.microsoft.com/office/powerpoint/2010/main" val="2246768443"/>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6246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B82B-9C3A-4D3B-B805-A0AC62BB88BE}"/>
              </a:ext>
            </a:extLst>
          </p:cNvPr>
          <p:cNvSpPr>
            <a:spLocks noGrp="1"/>
          </p:cNvSpPr>
          <p:nvPr>
            <p:ph type="title"/>
          </p:nvPr>
        </p:nvSpPr>
        <p:spPr>
          <a:xfrm>
            <a:off x="565015" y="415617"/>
            <a:ext cx="10058400" cy="907910"/>
          </a:xfrm>
        </p:spPr>
        <p:txBody>
          <a:bodyPr>
            <a:normAutofit/>
          </a:bodyPr>
          <a:lstStyle/>
          <a:p>
            <a:r>
              <a:rPr lang="en-US" sz="4000">
                <a:solidFill>
                  <a:srgbClr val="C00000"/>
                </a:solidFill>
              </a:rPr>
              <a:t>Những kiến thức có đ</a:t>
            </a:r>
            <a:r>
              <a:rPr lang="vi-VN" sz="4000">
                <a:solidFill>
                  <a:srgbClr val="C00000"/>
                </a:solidFill>
              </a:rPr>
              <a:t>ư</a:t>
            </a:r>
            <a:r>
              <a:rPr lang="en-US" sz="4000">
                <a:solidFill>
                  <a:srgbClr val="C00000"/>
                </a:solidFill>
              </a:rPr>
              <a:t>ợc :</a:t>
            </a:r>
          </a:p>
        </p:txBody>
      </p:sp>
      <p:sp>
        <p:nvSpPr>
          <p:cNvPr id="3" name="Content Placeholder 2">
            <a:extLst>
              <a:ext uri="{FF2B5EF4-FFF2-40B4-BE49-F238E27FC236}">
                <a16:creationId xmlns:a16="http://schemas.microsoft.com/office/drawing/2014/main" id="{89E9D4C2-80A0-4FEA-9F83-B2A4392ACD5B}"/>
              </a:ext>
            </a:extLst>
          </p:cNvPr>
          <p:cNvSpPr>
            <a:spLocks noGrp="1"/>
          </p:cNvSpPr>
          <p:nvPr>
            <p:ph sz="half" idx="1"/>
          </p:nvPr>
        </p:nvSpPr>
        <p:spPr>
          <a:xfrm>
            <a:off x="1066800" y="1550504"/>
            <a:ext cx="5307496" cy="4301656"/>
          </a:xfrm>
        </p:spPr>
        <p:txBody>
          <a:bodyPr/>
          <a:lstStyle/>
          <a:p>
            <a:r>
              <a:rPr lang="en-US"/>
              <a:t>Cài đặt và cấu hình asp.net core 2.2</a:t>
            </a:r>
          </a:p>
          <a:p>
            <a:r>
              <a:rPr lang="en-US"/>
              <a:t>Biết tạo project và cấu tạo của chúng</a:t>
            </a:r>
          </a:p>
          <a:p>
            <a:r>
              <a:rPr lang="en-US"/>
              <a:t>Sử dụng một số chức năng đ</a:t>
            </a:r>
            <a:r>
              <a:rPr lang="vi-VN"/>
              <a:t>ơ</a:t>
            </a:r>
            <a:r>
              <a:rPr lang="en-US"/>
              <a:t>n giản</a:t>
            </a:r>
          </a:p>
          <a:p>
            <a:r>
              <a:rPr lang="en-US"/>
              <a:t>Set up môi trường MVC và tạo project MVC</a:t>
            </a:r>
          </a:p>
          <a:p>
            <a:r>
              <a:rPr lang="en-US"/>
              <a:t>Sử dụng Database để l</a:t>
            </a:r>
            <a:r>
              <a:rPr lang="vi-VN"/>
              <a:t>ư</a:t>
            </a:r>
            <a:r>
              <a:rPr lang="en-US"/>
              <a:t>u dữ liệu</a:t>
            </a:r>
          </a:p>
          <a:p>
            <a:pPr marL="0" indent="0">
              <a:buNone/>
            </a:pPr>
            <a:endParaRPr lang="en-US"/>
          </a:p>
          <a:p>
            <a:endParaRPr lang="en-US"/>
          </a:p>
        </p:txBody>
      </p:sp>
      <p:pic>
        <p:nvPicPr>
          <p:cNvPr id="5" name="Picture 4">
            <a:extLst>
              <a:ext uri="{FF2B5EF4-FFF2-40B4-BE49-F238E27FC236}">
                <a16:creationId xmlns:a16="http://schemas.microsoft.com/office/drawing/2014/main" id="{8B6584A7-9895-4B87-9AC7-3C5F94A50CF0}"/>
              </a:ext>
            </a:extLst>
          </p:cNvPr>
          <p:cNvPicPr>
            <a:picLocks noChangeAspect="1"/>
          </p:cNvPicPr>
          <p:nvPr/>
        </p:nvPicPr>
        <p:blipFill>
          <a:blip r:embed="rId2"/>
          <a:stretch>
            <a:fillRect/>
          </a:stretch>
        </p:blipFill>
        <p:spPr>
          <a:xfrm>
            <a:off x="6096000" y="1457739"/>
            <a:ext cx="5307497" cy="4848376"/>
          </a:xfrm>
          <a:prstGeom prst="rect">
            <a:avLst/>
          </a:prstGeom>
        </p:spPr>
      </p:pic>
    </p:spTree>
    <p:extLst>
      <p:ext uri="{BB962C8B-B14F-4D97-AF65-F5344CB8AC3E}">
        <p14:creationId xmlns:p14="http://schemas.microsoft.com/office/powerpoint/2010/main" val="4199117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dirty="0">
                <a:solidFill>
                  <a:schemeClr val="bg2">
                    <a:lumMod val="50000"/>
                  </a:schemeClr>
                </a:solidFill>
              </a:rPr>
              <a:t>Course Progress</a:t>
            </a:r>
          </a:p>
        </p:txBody>
      </p:sp>
      <p:graphicFrame>
        <p:nvGraphicFramePr>
          <p:cNvPr id="37" name="Content Placeholder 4" descr="Smartart Placeholder">
            <a:extLst>
              <a:ext uri="{FF2B5EF4-FFF2-40B4-BE49-F238E27FC236}">
                <a16:creationId xmlns:a16="http://schemas.microsoft.com/office/drawing/2014/main" id="{E9190C4C-2B7F-4FE9-96C7-83E23481CB7B}"/>
              </a:ext>
            </a:extLst>
          </p:cNvPr>
          <p:cNvGraphicFramePr/>
          <p:nvPr>
            <p:extLst>
              <p:ext uri="{D42A27DB-BD31-4B8C-83A1-F6EECF244321}">
                <p14:modId xmlns:p14="http://schemas.microsoft.com/office/powerpoint/2010/main" val="3138566298"/>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83403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dirty="0">
                <a:solidFill>
                  <a:schemeClr val="bg2">
                    <a:lumMod val="50000"/>
                  </a:schemeClr>
                </a:solidFill>
              </a:rPr>
              <a:t>Course Progress</a:t>
            </a:r>
          </a:p>
        </p:txBody>
      </p:sp>
      <p:graphicFrame>
        <p:nvGraphicFramePr>
          <p:cNvPr id="37" name="Content Placeholder 4" descr="Smartart Placeholder">
            <a:extLst>
              <a:ext uri="{FF2B5EF4-FFF2-40B4-BE49-F238E27FC236}">
                <a16:creationId xmlns:a16="http://schemas.microsoft.com/office/drawing/2014/main" id="{E9190C4C-2B7F-4FE9-96C7-83E23481CB7B}"/>
              </a:ext>
            </a:extLst>
          </p:cNvPr>
          <p:cNvGraphicFramePr/>
          <p:nvPr>
            <p:extLst>
              <p:ext uri="{D42A27DB-BD31-4B8C-83A1-F6EECF244321}">
                <p14:modId xmlns:p14="http://schemas.microsoft.com/office/powerpoint/2010/main" val="3898272556"/>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701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E58B-EBBB-4C29-BE34-AF93311E21C6}"/>
              </a:ext>
            </a:extLst>
          </p:cNvPr>
          <p:cNvSpPr>
            <a:spLocks noGrp="1"/>
          </p:cNvSpPr>
          <p:nvPr>
            <p:ph type="title"/>
          </p:nvPr>
        </p:nvSpPr>
        <p:spPr>
          <a:xfrm>
            <a:off x="576470" y="508747"/>
            <a:ext cx="9799983" cy="497093"/>
          </a:xfrm>
        </p:spPr>
        <p:txBody>
          <a:bodyPr>
            <a:normAutofit fontScale="90000"/>
          </a:bodyPr>
          <a:lstStyle/>
          <a:p>
            <a:r>
              <a:rPr lang="en-US" sz="2800">
                <a:solidFill>
                  <a:srgbClr val="C00000"/>
                </a:solidFill>
              </a:rPr>
              <a:t>Lesson 3 and lesson 4 : Một project asp.net core MVC có sử dụng database</a:t>
            </a:r>
          </a:p>
        </p:txBody>
      </p:sp>
      <p:pic>
        <p:nvPicPr>
          <p:cNvPr id="5" name="Content Placeholder 4">
            <a:extLst>
              <a:ext uri="{FF2B5EF4-FFF2-40B4-BE49-F238E27FC236}">
                <a16:creationId xmlns:a16="http://schemas.microsoft.com/office/drawing/2014/main" id="{4B9FF1B6-143B-430E-9422-0A850BF89F8B}"/>
              </a:ext>
            </a:extLst>
          </p:cNvPr>
          <p:cNvPicPr>
            <a:picLocks noGrp="1" noChangeAspect="1"/>
          </p:cNvPicPr>
          <p:nvPr>
            <p:ph sz="half" idx="1"/>
          </p:nvPr>
        </p:nvPicPr>
        <p:blipFill>
          <a:blip r:embed="rId2"/>
          <a:stretch>
            <a:fillRect/>
          </a:stretch>
        </p:blipFill>
        <p:spPr>
          <a:xfrm>
            <a:off x="879061" y="1415345"/>
            <a:ext cx="5124174" cy="4436815"/>
          </a:xfrm>
          <a:prstGeom prst="rect">
            <a:avLst/>
          </a:prstGeom>
        </p:spPr>
      </p:pic>
      <p:sp>
        <p:nvSpPr>
          <p:cNvPr id="4" name="Content Placeholder 3">
            <a:extLst>
              <a:ext uri="{FF2B5EF4-FFF2-40B4-BE49-F238E27FC236}">
                <a16:creationId xmlns:a16="http://schemas.microsoft.com/office/drawing/2014/main" id="{6A03CA52-664B-4ABC-A616-38AFCA91589B}"/>
              </a:ext>
            </a:extLst>
          </p:cNvPr>
          <p:cNvSpPr>
            <a:spLocks noGrp="1"/>
          </p:cNvSpPr>
          <p:nvPr>
            <p:ph sz="half" idx="2"/>
          </p:nvPr>
        </p:nvSpPr>
        <p:spPr>
          <a:xfrm>
            <a:off x="6188767" y="1415345"/>
            <a:ext cx="4936433" cy="4436815"/>
          </a:xfrm>
        </p:spPr>
        <p:txBody>
          <a:bodyPr/>
          <a:lstStyle/>
          <a:p>
            <a:r>
              <a:rPr lang="en-US"/>
              <a:t>Cấu trúc bảng </a:t>
            </a:r>
          </a:p>
          <a:p>
            <a:r>
              <a:rPr lang="en-US"/>
              <a:t>CREATE TABLE [dbo].[Employee]</a:t>
            </a:r>
          </a:p>
          <a:p>
            <a:r>
              <a:rPr lang="en-US"/>
              <a:t>(</a:t>
            </a:r>
          </a:p>
          <a:p>
            <a:r>
              <a:rPr lang="en-US"/>
              <a:t>[ID] INT NOT NULL PRIMARY KEY Identity, </a:t>
            </a:r>
          </a:p>
          <a:p>
            <a:r>
              <a:rPr lang="en-US"/>
              <a:t>    [EmployeeID] NCHAR(10) NOT NULL, </a:t>
            </a:r>
          </a:p>
          <a:p>
            <a:r>
              <a:rPr lang="en-US"/>
              <a:t>    [Name] NVARCHAR(50) NOT NULL, </a:t>
            </a:r>
          </a:p>
          <a:p>
            <a:r>
              <a:rPr lang="en-US"/>
              <a:t>    [Email Address] NVARCHAR(50) NOT NULL, </a:t>
            </a:r>
          </a:p>
          <a:p>
            <a:r>
              <a:rPr lang="en-US"/>
              <a:t>    [Confirm Email] NVARCHAR(50) NOT NULL, </a:t>
            </a:r>
          </a:p>
          <a:p>
            <a:r>
              <a:rPr lang="en-US"/>
              <a:t>)</a:t>
            </a:r>
          </a:p>
        </p:txBody>
      </p:sp>
    </p:spTree>
    <p:extLst>
      <p:ext uri="{BB962C8B-B14F-4D97-AF65-F5344CB8AC3E}">
        <p14:creationId xmlns:p14="http://schemas.microsoft.com/office/powerpoint/2010/main" val="1426141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A2F4-DDEB-4FB9-8D28-EB8FC564A70E}"/>
              </a:ext>
            </a:extLst>
          </p:cNvPr>
          <p:cNvSpPr>
            <a:spLocks noGrp="1"/>
          </p:cNvSpPr>
          <p:nvPr>
            <p:ph type="title"/>
          </p:nvPr>
        </p:nvSpPr>
        <p:spPr>
          <a:xfrm>
            <a:off x="1066800" y="642594"/>
            <a:ext cx="10058400" cy="775389"/>
          </a:xfrm>
        </p:spPr>
        <p:txBody>
          <a:bodyPr>
            <a:normAutofit/>
          </a:bodyPr>
          <a:lstStyle/>
          <a:p>
            <a:r>
              <a:rPr lang="en-US" sz="4000">
                <a:solidFill>
                  <a:srgbClr val="C00000"/>
                </a:solidFill>
              </a:rPr>
              <a:t>Run project</a:t>
            </a:r>
          </a:p>
        </p:txBody>
      </p:sp>
      <p:sp>
        <p:nvSpPr>
          <p:cNvPr id="3" name="Content Placeholder 2">
            <a:extLst>
              <a:ext uri="{FF2B5EF4-FFF2-40B4-BE49-F238E27FC236}">
                <a16:creationId xmlns:a16="http://schemas.microsoft.com/office/drawing/2014/main" id="{DE6D5C96-A500-434E-B379-42DC0E6B26AE}"/>
              </a:ext>
            </a:extLst>
          </p:cNvPr>
          <p:cNvSpPr>
            <a:spLocks noGrp="1"/>
          </p:cNvSpPr>
          <p:nvPr>
            <p:ph sz="half" idx="1"/>
          </p:nvPr>
        </p:nvSpPr>
        <p:spPr>
          <a:xfrm>
            <a:off x="1260613" y="1417983"/>
            <a:ext cx="4663440" cy="3749040"/>
          </a:xfrm>
        </p:spPr>
        <p:txBody>
          <a:bodyPr>
            <a:normAutofit/>
          </a:bodyPr>
          <a:lstStyle/>
          <a:p>
            <a:r>
              <a:rPr lang="en-US"/>
              <a:t>Trang chủ</a:t>
            </a:r>
          </a:p>
          <a:p>
            <a:endParaRPr lang="en-US"/>
          </a:p>
        </p:txBody>
      </p:sp>
      <p:sp>
        <p:nvSpPr>
          <p:cNvPr id="4" name="Content Placeholder 3">
            <a:extLst>
              <a:ext uri="{FF2B5EF4-FFF2-40B4-BE49-F238E27FC236}">
                <a16:creationId xmlns:a16="http://schemas.microsoft.com/office/drawing/2014/main" id="{426EBCC7-4947-4C58-BCC8-25442B92B5A5}"/>
              </a:ext>
            </a:extLst>
          </p:cNvPr>
          <p:cNvSpPr>
            <a:spLocks noGrp="1"/>
          </p:cNvSpPr>
          <p:nvPr>
            <p:ph sz="half" idx="2"/>
          </p:nvPr>
        </p:nvSpPr>
        <p:spPr>
          <a:xfrm>
            <a:off x="6461760" y="1554480"/>
            <a:ext cx="4663440" cy="3749040"/>
          </a:xfrm>
        </p:spPr>
        <p:txBody>
          <a:bodyPr>
            <a:normAutofit/>
          </a:bodyPr>
          <a:lstStyle/>
          <a:p>
            <a:r>
              <a:rPr lang="en-US"/>
              <a:t>Trang đăng ký</a:t>
            </a:r>
          </a:p>
        </p:txBody>
      </p:sp>
      <p:pic>
        <p:nvPicPr>
          <p:cNvPr id="6" name="Picture 5">
            <a:extLst>
              <a:ext uri="{FF2B5EF4-FFF2-40B4-BE49-F238E27FC236}">
                <a16:creationId xmlns:a16="http://schemas.microsoft.com/office/drawing/2014/main" id="{E10FF207-7837-42A1-AB28-E52478F3A4EE}"/>
              </a:ext>
            </a:extLst>
          </p:cNvPr>
          <p:cNvPicPr>
            <a:picLocks noChangeAspect="1"/>
          </p:cNvPicPr>
          <p:nvPr/>
        </p:nvPicPr>
        <p:blipFill>
          <a:blip r:embed="rId2"/>
          <a:stretch>
            <a:fillRect/>
          </a:stretch>
        </p:blipFill>
        <p:spPr>
          <a:xfrm>
            <a:off x="1604506" y="1914451"/>
            <a:ext cx="3975653" cy="4126378"/>
          </a:xfrm>
          <a:prstGeom prst="rect">
            <a:avLst/>
          </a:prstGeom>
        </p:spPr>
      </p:pic>
      <p:pic>
        <p:nvPicPr>
          <p:cNvPr id="7" name="Picture 6">
            <a:extLst>
              <a:ext uri="{FF2B5EF4-FFF2-40B4-BE49-F238E27FC236}">
                <a16:creationId xmlns:a16="http://schemas.microsoft.com/office/drawing/2014/main" id="{5657FB57-5F04-47C6-9958-0ADDC65DACAD}"/>
              </a:ext>
            </a:extLst>
          </p:cNvPr>
          <p:cNvPicPr>
            <a:picLocks noChangeAspect="1"/>
          </p:cNvPicPr>
          <p:nvPr/>
        </p:nvPicPr>
        <p:blipFill>
          <a:blip r:embed="rId3"/>
          <a:stretch>
            <a:fillRect/>
          </a:stretch>
        </p:blipFill>
        <p:spPr>
          <a:xfrm>
            <a:off x="6938175" y="1914451"/>
            <a:ext cx="4425896" cy="4126378"/>
          </a:xfrm>
          <a:prstGeom prst="rect">
            <a:avLst/>
          </a:prstGeom>
        </p:spPr>
      </p:pic>
    </p:spTree>
    <p:extLst>
      <p:ext uri="{BB962C8B-B14F-4D97-AF65-F5344CB8AC3E}">
        <p14:creationId xmlns:p14="http://schemas.microsoft.com/office/powerpoint/2010/main" val="30405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oup of people work">
            <a:extLst>
              <a:ext uri="{FF2B5EF4-FFF2-40B4-BE49-F238E27FC236}">
                <a16:creationId xmlns:a16="http://schemas.microsoft.com/office/drawing/2014/main" id="{FDC0A5F4-FE96-4D3A-A9D6-A76F32BA6429}"/>
              </a:ext>
            </a:extLst>
          </p:cNvPr>
          <p:cNvPicPr>
            <a:picLocks noGrp="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dirty="0">
                <a:solidFill>
                  <a:schemeClr val="bg2">
                    <a:lumMod val="50000"/>
                  </a:schemeClr>
                </a:solidFill>
              </a:rPr>
              <a:t>Course Outline</a:t>
            </a:r>
          </a:p>
        </p:txBody>
      </p:sp>
      <p:graphicFrame>
        <p:nvGraphicFramePr>
          <p:cNvPr id="5" name="Content Placeholder 2" descr="SmartArt object">
            <a:extLst>
              <a:ext uri="{FF2B5EF4-FFF2-40B4-BE49-F238E27FC236}">
                <a16:creationId xmlns:a16="http://schemas.microsoft.com/office/drawing/2014/main" id="{A1342CC9-B5BC-4EE6-A03F-6501ED7CC4CC}"/>
              </a:ext>
            </a:extLst>
          </p:cNvPr>
          <p:cNvGraphicFramePr>
            <a:graphicFrameLocks/>
          </p:cNvGraphicFramePr>
          <p:nvPr>
            <p:extLst>
              <p:ext uri="{D42A27DB-BD31-4B8C-83A1-F6EECF244321}">
                <p14:modId xmlns:p14="http://schemas.microsoft.com/office/powerpoint/2010/main" val="2377888006"/>
              </p:ext>
            </p:extLst>
          </p:nvPr>
        </p:nvGraphicFramePr>
        <p:xfrm>
          <a:off x="685799" y="2037524"/>
          <a:ext cx="10817088" cy="3530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300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A2F4-DDEB-4FB9-8D28-EB8FC564A70E}"/>
              </a:ext>
            </a:extLst>
          </p:cNvPr>
          <p:cNvSpPr>
            <a:spLocks noGrp="1"/>
          </p:cNvSpPr>
          <p:nvPr>
            <p:ph type="title"/>
          </p:nvPr>
        </p:nvSpPr>
        <p:spPr>
          <a:xfrm>
            <a:off x="1066800" y="642594"/>
            <a:ext cx="10058400" cy="775389"/>
          </a:xfrm>
        </p:spPr>
        <p:txBody>
          <a:bodyPr>
            <a:normAutofit/>
          </a:bodyPr>
          <a:lstStyle/>
          <a:p>
            <a:r>
              <a:rPr lang="en-US" sz="4000">
                <a:solidFill>
                  <a:srgbClr val="C00000"/>
                </a:solidFill>
              </a:rPr>
              <a:t>Run project</a:t>
            </a:r>
          </a:p>
        </p:txBody>
      </p:sp>
      <p:sp>
        <p:nvSpPr>
          <p:cNvPr id="3" name="Content Placeholder 2">
            <a:extLst>
              <a:ext uri="{FF2B5EF4-FFF2-40B4-BE49-F238E27FC236}">
                <a16:creationId xmlns:a16="http://schemas.microsoft.com/office/drawing/2014/main" id="{DE6D5C96-A500-434E-B379-42DC0E6B26AE}"/>
              </a:ext>
            </a:extLst>
          </p:cNvPr>
          <p:cNvSpPr>
            <a:spLocks noGrp="1"/>
          </p:cNvSpPr>
          <p:nvPr>
            <p:ph sz="half" idx="1"/>
          </p:nvPr>
        </p:nvSpPr>
        <p:spPr>
          <a:xfrm>
            <a:off x="1260613" y="1417983"/>
            <a:ext cx="4663440" cy="3749040"/>
          </a:xfrm>
        </p:spPr>
        <p:txBody>
          <a:bodyPr>
            <a:normAutofit/>
          </a:bodyPr>
          <a:lstStyle/>
          <a:p>
            <a:r>
              <a:rPr lang="en-US"/>
              <a:t>Trang đăng ký</a:t>
            </a:r>
          </a:p>
          <a:p>
            <a:endParaRPr lang="en-US"/>
          </a:p>
        </p:txBody>
      </p:sp>
      <p:sp>
        <p:nvSpPr>
          <p:cNvPr id="4" name="Content Placeholder 3">
            <a:extLst>
              <a:ext uri="{FF2B5EF4-FFF2-40B4-BE49-F238E27FC236}">
                <a16:creationId xmlns:a16="http://schemas.microsoft.com/office/drawing/2014/main" id="{426EBCC7-4947-4C58-BCC8-25442B92B5A5}"/>
              </a:ext>
            </a:extLst>
          </p:cNvPr>
          <p:cNvSpPr>
            <a:spLocks noGrp="1"/>
          </p:cNvSpPr>
          <p:nvPr>
            <p:ph sz="half" idx="2"/>
          </p:nvPr>
        </p:nvSpPr>
        <p:spPr>
          <a:xfrm>
            <a:off x="6461760" y="1417983"/>
            <a:ext cx="4663440" cy="3749040"/>
          </a:xfrm>
        </p:spPr>
        <p:txBody>
          <a:bodyPr>
            <a:normAutofit/>
          </a:bodyPr>
          <a:lstStyle/>
          <a:p>
            <a:r>
              <a:rPr lang="en-US"/>
              <a:t>Dữ liệu đ</a:t>
            </a:r>
            <a:r>
              <a:rPr lang="vi-VN"/>
              <a:t>ư</a:t>
            </a:r>
            <a:r>
              <a:rPr lang="en-US"/>
              <a:t>ợc lưu trong database</a:t>
            </a:r>
          </a:p>
        </p:txBody>
      </p:sp>
      <p:pic>
        <p:nvPicPr>
          <p:cNvPr id="8" name="Picture 7">
            <a:extLst>
              <a:ext uri="{FF2B5EF4-FFF2-40B4-BE49-F238E27FC236}">
                <a16:creationId xmlns:a16="http://schemas.microsoft.com/office/drawing/2014/main" id="{AF0BABD1-1BEA-4554-A435-5A57909CE251}"/>
              </a:ext>
            </a:extLst>
          </p:cNvPr>
          <p:cNvPicPr>
            <a:picLocks noChangeAspect="1"/>
          </p:cNvPicPr>
          <p:nvPr/>
        </p:nvPicPr>
        <p:blipFill>
          <a:blip r:embed="rId2"/>
          <a:stretch>
            <a:fillRect/>
          </a:stretch>
        </p:blipFill>
        <p:spPr>
          <a:xfrm>
            <a:off x="1379385" y="1914451"/>
            <a:ext cx="4425896" cy="4497439"/>
          </a:xfrm>
          <a:prstGeom prst="rect">
            <a:avLst/>
          </a:prstGeom>
        </p:spPr>
      </p:pic>
      <p:pic>
        <p:nvPicPr>
          <p:cNvPr id="10" name="Picture 9">
            <a:extLst>
              <a:ext uri="{FF2B5EF4-FFF2-40B4-BE49-F238E27FC236}">
                <a16:creationId xmlns:a16="http://schemas.microsoft.com/office/drawing/2014/main" id="{4A42D3FA-1098-406C-81A4-C781746247A4}"/>
              </a:ext>
            </a:extLst>
          </p:cNvPr>
          <p:cNvPicPr>
            <a:picLocks noChangeAspect="1"/>
          </p:cNvPicPr>
          <p:nvPr/>
        </p:nvPicPr>
        <p:blipFill>
          <a:blip r:embed="rId3"/>
          <a:stretch>
            <a:fillRect/>
          </a:stretch>
        </p:blipFill>
        <p:spPr>
          <a:xfrm>
            <a:off x="6844747" y="1914451"/>
            <a:ext cx="4280453" cy="4497439"/>
          </a:xfrm>
          <a:prstGeom prst="rect">
            <a:avLst/>
          </a:prstGeom>
        </p:spPr>
      </p:pic>
    </p:spTree>
    <p:extLst>
      <p:ext uri="{BB962C8B-B14F-4D97-AF65-F5344CB8AC3E}">
        <p14:creationId xmlns:p14="http://schemas.microsoft.com/office/powerpoint/2010/main" val="2764538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A2F4-DDEB-4FB9-8D28-EB8FC564A70E}"/>
              </a:ext>
            </a:extLst>
          </p:cNvPr>
          <p:cNvSpPr>
            <a:spLocks noGrp="1"/>
          </p:cNvSpPr>
          <p:nvPr>
            <p:ph type="title"/>
          </p:nvPr>
        </p:nvSpPr>
        <p:spPr>
          <a:xfrm>
            <a:off x="894853" y="391397"/>
            <a:ext cx="10058400" cy="775389"/>
          </a:xfrm>
        </p:spPr>
        <p:txBody>
          <a:bodyPr>
            <a:normAutofit/>
          </a:bodyPr>
          <a:lstStyle/>
          <a:p>
            <a:r>
              <a:rPr lang="en-US" sz="4000">
                <a:solidFill>
                  <a:srgbClr val="C00000"/>
                </a:solidFill>
              </a:rPr>
              <a:t>Run project</a:t>
            </a:r>
          </a:p>
        </p:txBody>
      </p:sp>
      <p:sp>
        <p:nvSpPr>
          <p:cNvPr id="3" name="Content Placeholder 2">
            <a:extLst>
              <a:ext uri="{FF2B5EF4-FFF2-40B4-BE49-F238E27FC236}">
                <a16:creationId xmlns:a16="http://schemas.microsoft.com/office/drawing/2014/main" id="{DE6D5C96-A500-434E-B379-42DC0E6B26AE}"/>
              </a:ext>
            </a:extLst>
          </p:cNvPr>
          <p:cNvSpPr>
            <a:spLocks noGrp="1"/>
          </p:cNvSpPr>
          <p:nvPr>
            <p:ph sz="half" idx="1"/>
          </p:nvPr>
        </p:nvSpPr>
        <p:spPr>
          <a:xfrm>
            <a:off x="1260613" y="1166786"/>
            <a:ext cx="4663440" cy="3749040"/>
          </a:xfrm>
        </p:spPr>
        <p:txBody>
          <a:bodyPr>
            <a:normAutofit/>
          </a:bodyPr>
          <a:lstStyle/>
          <a:p>
            <a:r>
              <a:rPr lang="en-US"/>
              <a:t>Trang xem danh sách đăng ký</a:t>
            </a:r>
          </a:p>
          <a:p>
            <a:endParaRPr lang="en-US"/>
          </a:p>
        </p:txBody>
      </p:sp>
      <p:pic>
        <p:nvPicPr>
          <p:cNvPr id="6" name="Picture 5">
            <a:extLst>
              <a:ext uri="{FF2B5EF4-FFF2-40B4-BE49-F238E27FC236}">
                <a16:creationId xmlns:a16="http://schemas.microsoft.com/office/drawing/2014/main" id="{7B2ADDE8-D34B-45C8-9EE6-A44B3CE20CAA}"/>
              </a:ext>
            </a:extLst>
          </p:cNvPr>
          <p:cNvPicPr>
            <a:picLocks noChangeAspect="1"/>
          </p:cNvPicPr>
          <p:nvPr/>
        </p:nvPicPr>
        <p:blipFill>
          <a:blip r:embed="rId2"/>
          <a:stretch>
            <a:fillRect/>
          </a:stretch>
        </p:blipFill>
        <p:spPr>
          <a:xfrm>
            <a:off x="1961322" y="1603513"/>
            <a:ext cx="8282608" cy="4750418"/>
          </a:xfrm>
          <a:prstGeom prst="rect">
            <a:avLst/>
          </a:prstGeom>
        </p:spPr>
      </p:pic>
    </p:spTree>
    <p:extLst>
      <p:ext uri="{BB962C8B-B14F-4D97-AF65-F5344CB8AC3E}">
        <p14:creationId xmlns:p14="http://schemas.microsoft.com/office/powerpoint/2010/main" val="3030492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en-US" sz="4400" cap="all" spc="-100" dirty="0"/>
              <a:t>Thank You!</a:t>
            </a: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0" name="Rectangle 29">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2" name="Rectangle 3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Placeholder 5" descr="Young man is writing">
            <a:extLst>
              <a:ext uri="{FF2B5EF4-FFF2-40B4-BE49-F238E27FC236}">
                <a16:creationId xmlns:a16="http://schemas.microsoft.com/office/drawing/2014/main" id="{1054C6CA-D723-4A6A-9734-5910A1729B5C}"/>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1" y="1"/>
            <a:ext cx="12191998" cy="6857999"/>
          </a:xfrm>
          <a:prstGeom prst="rect">
            <a:avLst/>
          </a:prstGeom>
        </p:spPr>
      </p:pic>
      <p:sp>
        <p:nvSpPr>
          <p:cNvPr id="34" name="Rectangle 3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A7F5067F-B05A-4CB4-8FEF-12162F4FD7F8}"/>
              </a:ext>
            </a:extLst>
          </p:cNvPr>
          <p:cNvSpPr>
            <a:spLocks noGrp="1"/>
          </p:cNvSpPr>
          <p:nvPr>
            <p:ph type="title"/>
          </p:nvPr>
        </p:nvSpPr>
        <p:spPr>
          <a:xfrm>
            <a:off x="774043" y="727626"/>
            <a:ext cx="4602152" cy="1718225"/>
          </a:xfrm>
        </p:spPr>
        <p:txBody>
          <a:bodyPr vert="horz" lIns="91440" tIns="45720" rIns="91440" bIns="45720" rtlCol="0" anchor="ctr">
            <a:normAutofit/>
          </a:bodyPr>
          <a:lstStyle/>
          <a:p>
            <a:pPr>
              <a:lnSpc>
                <a:spcPct val="90000"/>
              </a:lnSpc>
            </a:pPr>
            <a:r>
              <a:rPr lang="en-US" sz="4800" dirty="0">
                <a:solidFill>
                  <a:schemeClr val="bg2">
                    <a:lumMod val="50000"/>
                  </a:schemeClr>
                </a:solidFill>
              </a:rPr>
              <a:t>First Lesson</a:t>
            </a:r>
          </a:p>
        </p:txBody>
      </p:sp>
      <p:sp>
        <p:nvSpPr>
          <p:cNvPr id="4" name="Text Placeholder 3">
            <a:extLst>
              <a:ext uri="{FF2B5EF4-FFF2-40B4-BE49-F238E27FC236}">
                <a16:creationId xmlns:a16="http://schemas.microsoft.com/office/drawing/2014/main" id="{29AD4A91-7AB8-40C3-9C11-950FF5FC7DFC}"/>
              </a:ext>
            </a:extLst>
          </p:cNvPr>
          <p:cNvSpPr>
            <a:spLocks noGrp="1"/>
          </p:cNvSpPr>
          <p:nvPr>
            <p:ph type="body" sz="half" idx="2"/>
          </p:nvPr>
        </p:nvSpPr>
        <p:spPr>
          <a:xfrm>
            <a:off x="609450" y="1908312"/>
            <a:ext cx="4890201" cy="4373218"/>
          </a:xfrm>
        </p:spPr>
        <p:txBody>
          <a:bodyPr vert="horz" lIns="91440" tIns="45720" rIns="91440" bIns="45720" rtlCol="0">
            <a:normAutofit fontScale="92500" lnSpcReduction="10000"/>
          </a:bodyPr>
          <a:lstStyle/>
          <a:p>
            <a:pPr>
              <a:lnSpc>
                <a:spcPct val="100000"/>
              </a:lnSpc>
            </a:pPr>
            <a:r>
              <a:rPr lang="en-US" b="1" dirty="0">
                <a:solidFill>
                  <a:schemeClr val="bg2">
                    <a:lumMod val="50000"/>
                  </a:schemeClr>
                </a:solidFill>
              </a:rPr>
              <a:t>We will cover these skills:</a:t>
            </a:r>
          </a:p>
          <a:p>
            <a:pPr marL="216000" indent="-216000">
              <a:lnSpc>
                <a:spcPct val="100000"/>
              </a:lnSpc>
              <a:buClr>
                <a:schemeClr val="accent1"/>
              </a:buClr>
              <a:buFont typeface="Arial" panose="020B0604020202020204" pitchFamily="34" charset="0"/>
              <a:buChar char="•"/>
            </a:pPr>
            <a:r>
              <a:rPr lang="en-US"/>
              <a:t>C# - Data Types</a:t>
            </a:r>
          </a:p>
          <a:p>
            <a:pPr marL="216000" indent="-216000">
              <a:lnSpc>
                <a:spcPct val="100000"/>
              </a:lnSpc>
              <a:buClr>
                <a:schemeClr val="accent1"/>
              </a:buClr>
              <a:buFont typeface="Arial" panose="020B0604020202020204" pitchFamily="34" charset="0"/>
              <a:buChar char="•"/>
            </a:pPr>
            <a:r>
              <a:rPr lang="en-US"/>
              <a:t>C# - Constants</a:t>
            </a:r>
          </a:p>
          <a:p>
            <a:pPr marL="216000" indent="-216000">
              <a:lnSpc>
                <a:spcPct val="100000"/>
              </a:lnSpc>
              <a:buClr>
                <a:schemeClr val="accent1"/>
              </a:buClr>
              <a:buFont typeface="Arial" panose="020B0604020202020204" pitchFamily="34" charset="0"/>
              <a:buChar char="•"/>
            </a:pPr>
            <a:r>
              <a:rPr lang="en-US"/>
              <a:t>C# - Operators </a:t>
            </a:r>
          </a:p>
          <a:p>
            <a:pPr marL="216000" indent="-216000">
              <a:lnSpc>
                <a:spcPct val="100000"/>
              </a:lnSpc>
              <a:buClr>
                <a:schemeClr val="accent1"/>
              </a:buClr>
              <a:buFont typeface="Arial" panose="020B0604020202020204" pitchFamily="34" charset="0"/>
              <a:buChar char="•"/>
            </a:pPr>
            <a:r>
              <a:rPr lang="en-US"/>
              <a:t>C# - Loops </a:t>
            </a:r>
          </a:p>
          <a:p>
            <a:pPr marL="216000" indent="-216000">
              <a:lnSpc>
                <a:spcPct val="100000"/>
              </a:lnSpc>
              <a:buClr>
                <a:schemeClr val="accent1"/>
              </a:buClr>
              <a:buFont typeface="Arial" panose="020B0604020202020204" pitchFamily="34" charset="0"/>
              <a:buChar char="•"/>
            </a:pPr>
            <a:r>
              <a:rPr lang="en-US"/>
              <a:t>C# - Methods </a:t>
            </a:r>
          </a:p>
          <a:p>
            <a:pPr marL="216000" indent="-216000">
              <a:lnSpc>
                <a:spcPct val="100000"/>
              </a:lnSpc>
              <a:buClr>
                <a:schemeClr val="accent1"/>
              </a:buClr>
              <a:buFont typeface="Arial" panose="020B0604020202020204" pitchFamily="34" charset="0"/>
              <a:buChar char="•"/>
            </a:pPr>
            <a:r>
              <a:rPr lang="en-US"/>
              <a:t>C# - Nullables </a:t>
            </a:r>
          </a:p>
          <a:p>
            <a:pPr marL="216000" indent="-216000">
              <a:lnSpc>
                <a:spcPct val="100000"/>
              </a:lnSpc>
              <a:buClr>
                <a:schemeClr val="accent1"/>
              </a:buClr>
              <a:buFont typeface="Arial" panose="020B0604020202020204" pitchFamily="34" charset="0"/>
              <a:buChar char="•"/>
            </a:pPr>
            <a:r>
              <a:rPr lang="en-US"/>
              <a:t>C# - Arrays </a:t>
            </a:r>
          </a:p>
          <a:p>
            <a:pPr marL="216000" indent="-216000">
              <a:lnSpc>
                <a:spcPct val="100000"/>
              </a:lnSpc>
              <a:buClr>
                <a:schemeClr val="accent1"/>
              </a:buClr>
              <a:buFont typeface="Arial" panose="020B0604020202020204" pitchFamily="34" charset="0"/>
              <a:buChar char="•"/>
            </a:pPr>
            <a:r>
              <a:rPr lang="en-US"/>
              <a:t>C# - Enums </a:t>
            </a:r>
          </a:p>
          <a:p>
            <a:pPr marL="216000" indent="-216000">
              <a:lnSpc>
                <a:spcPct val="100000"/>
              </a:lnSpc>
              <a:buClr>
                <a:schemeClr val="accent1"/>
              </a:buClr>
              <a:buFont typeface="Arial" panose="020B0604020202020204" pitchFamily="34" charset="0"/>
              <a:buChar char="•"/>
            </a:pPr>
            <a:r>
              <a:rPr lang="en-US"/>
              <a:t>C# - Interfaces </a:t>
            </a:r>
          </a:p>
          <a:p>
            <a:pPr marL="216000" indent="-216000">
              <a:lnSpc>
                <a:spcPct val="100000"/>
              </a:lnSpc>
              <a:buClr>
                <a:schemeClr val="accent1"/>
              </a:buClr>
              <a:buFont typeface="Arial" panose="020B0604020202020204" pitchFamily="34" charset="0"/>
              <a:buChar char="•"/>
            </a:pPr>
            <a:r>
              <a:rPr lang="en-US"/>
              <a:t>C# - Namespaces </a:t>
            </a:r>
          </a:p>
          <a:p>
            <a:pPr marL="216000" indent="-216000">
              <a:lnSpc>
                <a:spcPct val="100000"/>
              </a:lnSpc>
              <a:buClr>
                <a:schemeClr val="accent1"/>
              </a:buClr>
              <a:buFont typeface="Arial" panose="020B0604020202020204" pitchFamily="34" charset="0"/>
              <a:buChar char="•"/>
            </a:pPr>
            <a:r>
              <a:rPr lang="en-US"/>
              <a:t>C# - Regular Expressions </a:t>
            </a:r>
          </a:p>
          <a:p>
            <a:pPr marL="216000" indent="-216000">
              <a:lnSpc>
                <a:spcPct val="100000"/>
              </a:lnSpc>
              <a:buClr>
                <a:schemeClr val="accent1"/>
              </a:buClr>
              <a:buFont typeface="Arial" panose="020B0604020202020204" pitchFamily="34" charset="0"/>
              <a:buChar char="•"/>
            </a:pPr>
            <a:r>
              <a:rPr lang="en-US"/>
              <a:t>C# - Multithreading</a:t>
            </a:r>
            <a:endParaRPr lang="en-US" dirty="0">
              <a:solidFill>
                <a:schemeClr val="bg2">
                  <a:lumMod val="50000"/>
                </a:schemeClr>
              </a:solidFill>
            </a:endParaRPr>
          </a:p>
        </p:txBody>
      </p:sp>
    </p:spTree>
    <p:extLst>
      <p:ext uri="{BB962C8B-B14F-4D97-AF65-F5344CB8AC3E}">
        <p14:creationId xmlns:p14="http://schemas.microsoft.com/office/powerpoint/2010/main" val="138679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a:xfrm>
            <a:off x="8556763" y="755374"/>
            <a:ext cx="3144774" cy="2173357"/>
          </a:xfrm>
        </p:spPr>
        <p:txBody>
          <a:bodyPr/>
          <a:lstStyle/>
          <a:p>
            <a:pPr lvl="0"/>
            <a:r>
              <a:rPr lang="en-US">
                <a:solidFill>
                  <a:schemeClr val="bg2">
                    <a:lumMod val="50000"/>
                  </a:schemeClr>
                </a:solidFill>
              </a:rPr>
              <a:t>Programing with C# - Data Types</a:t>
            </a:r>
            <a:endParaRPr lang="en-US" dirty="0">
              <a:solidFill>
                <a:schemeClr val="bg2">
                  <a:lumMod val="50000"/>
                </a:schemeClr>
              </a:solidFill>
            </a:endParaRPr>
          </a:p>
        </p:txBody>
      </p:sp>
      <p:sp>
        <p:nvSpPr>
          <p:cNvPr id="4" name="Text Placeholder 3">
            <a:extLst>
              <a:ext uri="{FF2B5EF4-FFF2-40B4-BE49-F238E27FC236}">
                <a16:creationId xmlns:a16="http://schemas.microsoft.com/office/drawing/2014/main" id="{5ECC3DCE-4CD8-4370-8B3F-47DEAB635ED9}"/>
              </a:ext>
            </a:extLst>
          </p:cNvPr>
          <p:cNvSpPr>
            <a:spLocks noGrp="1"/>
          </p:cNvSpPr>
          <p:nvPr>
            <p:ph type="body" sz="half" idx="2"/>
          </p:nvPr>
        </p:nvSpPr>
        <p:spPr>
          <a:xfrm>
            <a:off x="870504" y="272200"/>
            <a:ext cx="7001288" cy="6473157"/>
          </a:xfrm>
        </p:spPr>
        <p:txBody>
          <a:bodyPr>
            <a:noAutofit/>
          </a:bodyPr>
          <a:lstStyle/>
          <a:p>
            <a:r>
              <a:rPr lang="en-US" sz="1700">
                <a:solidFill>
                  <a:srgbClr val="C00000"/>
                </a:solidFill>
                <a:latin typeface="Times New Roman" panose="02020603050405020304" pitchFamily="18" charset="0"/>
                <a:cs typeface="Times New Roman" panose="02020603050405020304" pitchFamily="18" charset="0"/>
              </a:rPr>
              <a:t>C# - Data Types ( Kiểu dữ liệu )</a:t>
            </a:r>
          </a:p>
          <a:p>
            <a:r>
              <a:rPr lang="en-US" sz="1700">
                <a:latin typeface="Times New Roman" panose="02020603050405020304" pitchFamily="18" charset="0"/>
                <a:cs typeface="Times New Roman" panose="02020603050405020304" pitchFamily="18" charset="0"/>
              </a:rPr>
              <a:t>         Biến trong C# được chia ra thành 3 kiểu dữ liệu :</a:t>
            </a:r>
          </a:p>
          <a:p>
            <a:r>
              <a:rPr lang="en-US" sz="1700">
                <a:latin typeface="Times New Roman" panose="02020603050405020304" pitchFamily="18" charset="0"/>
                <a:cs typeface="Times New Roman" panose="02020603050405020304" pitchFamily="18" charset="0"/>
              </a:rPr>
              <a:t>	Value Type : gán giá trị trực tiếp, chứa những giá trị trực tiếp như là int, float, char, short, long….</a:t>
            </a:r>
          </a:p>
          <a:p>
            <a:r>
              <a:rPr lang="en-US" sz="1700">
                <a:latin typeface="Times New Roman" panose="02020603050405020304" pitchFamily="18" charset="0"/>
                <a:cs typeface="Times New Roman" panose="02020603050405020304" pitchFamily="18" charset="0"/>
              </a:rPr>
              <a:t>		 </a:t>
            </a:r>
            <a:r>
              <a:rPr lang="en-US" sz="1700">
                <a:solidFill>
                  <a:srgbClr val="002060"/>
                </a:solidFill>
                <a:latin typeface="Times New Roman" panose="02020603050405020304" pitchFamily="18" charset="0"/>
                <a:cs typeface="Times New Roman" panose="02020603050405020304" pitchFamily="18" charset="0"/>
              </a:rPr>
              <a:t>Vd : int sochan, float sothuc,.. </a:t>
            </a:r>
          </a:p>
          <a:p>
            <a:r>
              <a:rPr lang="en-US" sz="1700">
                <a:latin typeface="Times New Roman" panose="02020603050405020304" pitchFamily="18" charset="0"/>
                <a:cs typeface="Times New Roman" panose="02020603050405020304" pitchFamily="18" charset="0"/>
              </a:rPr>
              <a:t>	Reference Type : chúng không chứa dữ liệu thực, mà chứa các đối tượng tham chiếu đến biến.</a:t>
            </a:r>
          </a:p>
          <a:p>
            <a:r>
              <a:rPr lang="en-US" sz="1700">
                <a:latin typeface="Times New Roman" panose="02020603050405020304" pitchFamily="18" charset="0"/>
                <a:cs typeface="Times New Roman" panose="02020603050405020304" pitchFamily="18" charset="0"/>
              </a:rPr>
              <a:t>		</a:t>
            </a:r>
            <a:r>
              <a:rPr lang="en-US" sz="1700">
                <a:solidFill>
                  <a:srgbClr val="002060"/>
                </a:solidFill>
                <a:latin typeface="Times New Roman" panose="02020603050405020304" pitchFamily="18" charset="0"/>
                <a:cs typeface="Times New Roman" panose="02020603050405020304" pitchFamily="18" charset="0"/>
              </a:rPr>
              <a:t>Vd : object, dynamic, string</a:t>
            </a:r>
          </a:p>
          <a:p>
            <a:r>
              <a:rPr lang="en-US" sz="1700">
                <a:solidFill>
                  <a:srgbClr val="002060"/>
                </a:solidFill>
                <a:latin typeface="Times New Roman" panose="02020603050405020304" pitchFamily="18" charset="0"/>
                <a:cs typeface="Times New Roman" panose="02020603050405020304" pitchFamily="18" charset="0"/>
              </a:rPr>
              <a:t>		Object : object obj;</a:t>
            </a:r>
          </a:p>
          <a:p>
            <a:r>
              <a:rPr lang="en-US" sz="1700">
                <a:solidFill>
                  <a:srgbClr val="002060"/>
                </a:solidFill>
                <a:latin typeface="Times New Roman" panose="02020603050405020304" pitchFamily="18" charset="0"/>
                <a:cs typeface="Times New Roman" panose="02020603050405020304" pitchFamily="18" charset="0"/>
              </a:rPr>
              <a:t>			obj = 1998;</a:t>
            </a:r>
          </a:p>
          <a:p>
            <a:r>
              <a:rPr lang="en-US" sz="1700">
                <a:solidFill>
                  <a:srgbClr val="002060"/>
                </a:solidFill>
                <a:latin typeface="Times New Roman" panose="02020603050405020304" pitchFamily="18" charset="0"/>
                <a:cs typeface="Times New Roman" panose="02020603050405020304" pitchFamily="18" charset="0"/>
              </a:rPr>
              <a:t>		Dynamic : dynamic d = 1311</a:t>
            </a:r>
          </a:p>
          <a:p>
            <a:r>
              <a:rPr lang="en-US" sz="1700">
                <a:solidFill>
                  <a:srgbClr val="002060"/>
                </a:solidFill>
                <a:latin typeface="Times New Roman" panose="02020603050405020304" pitchFamily="18" charset="0"/>
                <a:cs typeface="Times New Roman" panose="02020603050405020304" pitchFamily="18" charset="0"/>
              </a:rPr>
              <a:t>		String : string str;</a:t>
            </a:r>
          </a:p>
          <a:p>
            <a:r>
              <a:rPr lang="en-US" sz="1700">
                <a:solidFill>
                  <a:srgbClr val="002060"/>
                </a:solidFill>
                <a:latin typeface="Times New Roman" panose="02020603050405020304" pitchFamily="18" charset="0"/>
                <a:cs typeface="Times New Roman" panose="02020603050405020304" pitchFamily="18" charset="0"/>
              </a:rPr>
              <a:t>			Str = “ welcome to my world !”;</a:t>
            </a:r>
          </a:p>
          <a:p>
            <a:r>
              <a:rPr lang="en-US" sz="1700">
                <a:latin typeface="Times New Roman" panose="02020603050405020304" pitchFamily="18" charset="0"/>
                <a:cs typeface="Times New Roman" panose="02020603050405020304" pitchFamily="18" charset="0"/>
              </a:rPr>
              <a:t>	Pointer Type : chứa địa chỉ ô nhớ của các loại khác, có chức năng giống với con trỏ trong C và C++</a:t>
            </a:r>
          </a:p>
          <a:p>
            <a:r>
              <a:rPr lang="en-US" sz="1700">
                <a:latin typeface="Times New Roman" panose="02020603050405020304" pitchFamily="18" charset="0"/>
                <a:cs typeface="Times New Roman" panose="02020603050405020304" pitchFamily="18" charset="0"/>
              </a:rPr>
              <a:t>		</a:t>
            </a:r>
            <a:r>
              <a:rPr lang="en-US" sz="1700">
                <a:solidFill>
                  <a:srgbClr val="002060"/>
                </a:solidFill>
                <a:latin typeface="Times New Roman" panose="02020603050405020304" pitchFamily="18" charset="0"/>
                <a:cs typeface="Times New Roman" panose="02020603050405020304" pitchFamily="18" charset="0"/>
              </a:rPr>
              <a:t>Vd : char *hoten;</a:t>
            </a:r>
          </a:p>
          <a:p>
            <a:r>
              <a:rPr lang="en-US" sz="1700">
                <a:solidFill>
                  <a:srgbClr val="002060"/>
                </a:solidFill>
                <a:latin typeface="Times New Roman" panose="02020603050405020304" pitchFamily="18" charset="0"/>
                <a:cs typeface="Times New Roman" panose="02020603050405020304" pitchFamily="18" charset="0"/>
              </a:rPr>
              <a:t>			Int *nsinh</a:t>
            </a:r>
            <a:endParaRPr lang="en-US" sz="17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23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7B1606-A24A-4FBF-B798-C8CF4D36F6FF}"/>
              </a:ext>
            </a:extLst>
          </p:cNvPr>
          <p:cNvSpPr>
            <a:spLocks noGrp="1"/>
          </p:cNvSpPr>
          <p:nvPr>
            <p:ph type="title"/>
          </p:nvPr>
        </p:nvSpPr>
        <p:spPr/>
        <p:txBody>
          <a:bodyPr/>
          <a:lstStyle/>
          <a:p>
            <a:r>
              <a:rPr lang="en-US">
                <a:solidFill>
                  <a:schemeClr val="bg2">
                    <a:lumMod val="50000"/>
                  </a:schemeClr>
                </a:solidFill>
              </a:rPr>
              <a:t>Programing with C# - Constants</a:t>
            </a:r>
            <a:endParaRPr lang="en-US"/>
          </a:p>
        </p:txBody>
      </p:sp>
      <p:sp>
        <p:nvSpPr>
          <p:cNvPr id="5" name="Rectangle 1">
            <a:extLst>
              <a:ext uri="{FF2B5EF4-FFF2-40B4-BE49-F238E27FC236}">
                <a16:creationId xmlns:a16="http://schemas.microsoft.com/office/drawing/2014/main" id="{A695F517-53D5-48E4-AAEA-7E55991B07F9}"/>
              </a:ext>
            </a:extLst>
          </p:cNvPr>
          <p:cNvSpPr>
            <a:spLocks noGrp="1" noChangeArrowheads="1"/>
          </p:cNvSpPr>
          <p:nvPr>
            <p:ph type="body" sz="half" idx="2"/>
          </p:nvPr>
        </p:nvSpPr>
        <p:spPr bwMode="auto">
          <a:xfrm>
            <a:off x="808452" y="993032"/>
            <a:ext cx="7036835"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C# - Constants ( Hằng )</a:t>
            </a:r>
            <a:endParaRPr kumimoji="0" lang="en-US" altLang="en-US" b="0" i="0" u="none" strike="noStrike" cap="none" normalizeH="0" baseline="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Đề cập đến những giá trị cố định mà trong lúc chương trình thực thi không thể thay đổi. Nó có thể là chữ số, chuỗi kí tự,….</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Các hằng số được xử lý như các biến thông thường mà không thể thay đổi được chúng.</a:t>
            </a:r>
            <a:endPar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Khai báo : </a:t>
            </a:r>
            <a:r>
              <a:rPr kumimoji="0" lang="en-US" altLang="en-US" b="0" i="0" u="none" strike="noStrike" cap="none" normalizeH="0" baseline="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const &lt;data_type&gt; &lt;constant_name&gt; =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Vd : </a:t>
            </a:r>
            <a:r>
              <a:rPr kumimoji="0" lang="en-US" altLang="en-US" b="0" i="0" u="none" strike="noStrike" cap="none" normalizeH="0" baseline="0">
                <a:ln>
                  <a:noFill/>
                </a:ln>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rPr>
              <a:t>const double pi = 3.14159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rPr>
              <a:t>		Const boolean contrai = nam;</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9185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77CA73-593A-4168-B8B7-7FABAD56589B}"/>
              </a:ext>
            </a:extLst>
          </p:cNvPr>
          <p:cNvSpPr>
            <a:spLocks noGrp="1"/>
          </p:cNvSpPr>
          <p:nvPr>
            <p:ph type="title"/>
          </p:nvPr>
        </p:nvSpPr>
        <p:spPr/>
        <p:txBody>
          <a:bodyPr/>
          <a:lstStyle/>
          <a:p>
            <a:r>
              <a:rPr lang="en-US">
                <a:solidFill>
                  <a:schemeClr val="bg2">
                    <a:lumMod val="50000"/>
                  </a:schemeClr>
                </a:solidFill>
              </a:rPr>
              <a:t>Programing with C# - Operators</a:t>
            </a:r>
            <a:endParaRPr lang="en-US"/>
          </a:p>
        </p:txBody>
      </p:sp>
      <p:sp>
        <p:nvSpPr>
          <p:cNvPr id="6" name="Rectangle 5">
            <a:extLst>
              <a:ext uri="{FF2B5EF4-FFF2-40B4-BE49-F238E27FC236}">
                <a16:creationId xmlns:a16="http://schemas.microsoft.com/office/drawing/2014/main" id="{C601267C-6331-438D-BBD4-846DC949215D}"/>
              </a:ext>
            </a:extLst>
          </p:cNvPr>
          <p:cNvSpPr/>
          <p:nvPr/>
        </p:nvSpPr>
        <p:spPr>
          <a:xfrm>
            <a:off x="666751" y="173965"/>
            <a:ext cx="7205040" cy="6617774"/>
          </a:xfrm>
          <a:prstGeom prst="rect">
            <a:avLst/>
          </a:prstGeom>
        </p:spPr>
        <p:txBody>
          <a:bodyPr wrap="square">
            <a:spAutoFit/>
          </a:bodyPr>
          <a:lstStyle/>
          <a:p>
            <a:pPr marL="270510">
              <a:lnSpc>
                <a:spcPct val="107000"/>
              </a:lnSpc>
              <a:spcAft>
                <a:spcPts val="800"/>
              </a:spcAft>
            </a:pPr>
            <a:r>
              <a:rPr lang="en-US">
                <a:solidFill>
                  <a:srgbClr val="C00000"/>
                </a:solidFill>
                <a:latin typeface="Arial" panose="020B0604020202020204" pitchFamily="34" charset="0"/>
                <a:ea typeface="Calibri" panose="020F0502020204030204" pitchFamily="34" charset="0"/>
                <a:cs typeface="Times New Roman" panose="02020603050405020304" pitchFamily="18" charset="0"/>
              </a:rPr>
              <a:t>C# - Operators ( Toán tử )</a:t>
            </a:r>
            <a:endParaRPr lang="en-US">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270510">
              <a:lnSpc>
                <a:spcPct val="107000"/>
              </a:lnSpc>
              <a:spcAft>
                <a:spcPts val="800"/>
              </a:spcAft>
            </a:pPr>
            <a:r>
              <a:rPr lang="en-US">
                <a:solidFill>
                  <a:srgbClr val="4472C4"/>
                </a:solidFill>
                <a:latin typeface="Arial" panose="020B0604020202020204" pitchFamily="34" charset="0"/>
                <a:ea typeface="Calibri" panose="020F0502020204030204" pitchFamily="34" charset="0"/>
                <a:cs typeface="Times New Roman" panose="02020603050405020304" pitchFamily="18" charset="0"/>
              </a:rPr>
              <a:t> </a:t>
            </a:r>
            <a:r>
              <a:rPr lang="en-US">
                <a:solidFill>
                  <a:srgbClr val="000000"/>
                </a:solidFill>
                <a:latin typeface="Arial" panose="020B0604020202020204" pitchFamily="34" charset="0"/>
                <a:ea typeface="Calibri" panose="020F0502020204030204" pitchFamily="34" charset="0"/>
                <a:cs typeface="Times New Roman" panose="02020603050405020304" pitchFamily="18" charset="0"/>
              </a:rPr>
              <a:t>Là ký hiệu để thông báo cho trình biên dịch thực hiện chính xác các thao tác toán học hay là một logic cụ thể. C# cung cấp các loại toán tử phong phú như sau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pPr>
            <a:r>
              <a:rPr lang="en-US">
                <a:latin typeface="Times New Roman" panose="02020603050405020304" pitchFamily="18" charset="0"/>
                <a:ea typeface="Times New Roman" panose="02020603050405020304" pitchFamily="18" charset="0"/>
                <a:cs typeface="Times New Roman" panose="02020603050405020304" pitchFamily="18" charset="0"/>
              </a:rPr>
              <a:t>Arithmetic Operators ( toán tử số học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457200" indent="262890">
              <a:lnSpc>
                <a:spcPct val="107000"/>
              </a:lnSpc>
              <a:spcAft>
                <a:spcPts val="375"/>
              </a:spcAft>
            </a:pPr>
            <a:r>
              <a:rPr lang="en-US">
                <a:latin typeface="Times New Roman" panose="02020603050405020304" pitchFamily="18" charset="0"/>
                <a:ea typeface="Times New Roman" panose="02020603050405020304" pitchFamily="18" charset="0"/>
                <a:cs typeface="Times New Roman" panose="02020603050405020304" pitchFamily="18" charset="0"/>
              </a:rPr>
              <a:t>Vd : int A = 20 ; int B = 10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75"/>
              </a:spcAft>
            </a:pPr>
            <a:r>
              <a:rPr lang="en-US" sz="1200">
                <a:solidFill>
                  <a:srgbClr val="000000"/>
                </a:solidFill>
                <a:latin typeface="Arial" panose="020B0604020202020204" pitchFamily="34" charset="0"/>
                <a:ea typeface="Calibri" panose="020F0502020204030204" pitchFamily="34" charset="0"/>
                <a:cs typeface="Times New Roman" panose="02020603050405020304" pitchFamily="18" charset="0"/>
              </a:rPr>
              <a:t>A + B = 30;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cs typeface="Times New Roman" panose="02020603050405020304" pitchFamily="18" charset="0"/>
              </a:rPr>
              <a:t>Relational Operators ( toán tử quan hệ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457200" indent="262890">
              <a:lnSpc>
                <a:spcPct val="107000"/>
              </a:lnSpc>
              <a:spcAft>
                <a:spcPts val="375"/>
              </a:spcAft>
            </a:pPr>
            <a:r>
              <a:rPr lang="en-US">
                <a:latin typeface="Times New Roman" panose="02020603050405020304" pitchFamily="18" charset="0"/>
                <a:ea typeface="Times New Roman" panose="02020603050405020304" pitchFamily="18" charset="0"/>
                <a:cs typeface="Times New Roman" panose="02020603050405020304" pitchFamily="18" charset="0"/>
              </a:rPr>
              <a:t>Vd : int A = 20 ; int B = 10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75"/>
              </a:spcAft>
            </a:pPr>
            <a:r>
              <a:rPr lang="en-US" sz="1200">
                <a:solidFill>
                  <a:srgbClr val="000000"/>
                </a:solidFill>
                <a:latin typeface="Arial" panose="020B0604020202020204" pitchFamily="34" charset="0"/>
                <a:ea typeface="Calibri" panose="020F0502020204030204" pitchFamily="34" charset="0"/>
                <a:cs typeface="Times New Roman" panose="02020603050405020304" pitchFamily="18" charset="0"/>
              </a:rPr>
              <a:t>(A == B) is not true.</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cs typeface="Times New Roman" panose="02020603050405020304" pitchFamily="18" charset="0"/>
              </a:rPr>
              <a:t>Logical Operators ( toán tử logic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75"/>
              </a:spcAft>
            </a:pPr>
            <a:r>
              <a:rPr lang="en-US">
                <a:latin typeface="Times New Roman" panose="02020603050405020304" pitchFamily="18" charset="0"/>
                <a:ea typeface="Times New Roman" panose="02020603050405020304" pitchFamily="18" charset="0"/>
                <a:cs typeface="Times New Roman" panose="02020603050405020304" pitchFamily="18" charset="0"/>
              </a:rPr>
              <a:t>A is false,  B is true</a:t>
            </a:r>
            <a:endParaRPr lang="en-US">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500"/>
              </a:spcAft>
            </a:pPr>
            <a:br>
              <a:rPr lang="en-US" sz="1200">
                <a:latin typeface="Arial" panose="020B0604020202020204" pitchFamily="34" charset="0"/>
                <a:ea typeface="Times New Roman" panose="02020603050405020304" pitchFamily="18" charset="0"/>
                <a:cs typeface="Times New Roman" panose="02020603050405020304" pitchFamily="18" charset="0"/>
              </a:rPr>
            </a:br>
            <a:r>
              <a:rPr lang="en-US" sz="1200">
                <a:latin typeface="Arial" panose="020B0604020202020204" pitchFamily="34" charset="0"/>
                <a:ea typeface="Times New Roman" panose="02020603050405020304" pitchFamily="18" charset="0"/>
                <a:cs typeface="Times New Roman" panose="02020603050405020304" pitchFamily="18" charset="0"/>
              </a:rPr>
              <a:t>(A &amp;&amp; B) is false.</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cs typeface="Times New Roman" panose="02020603050405020304" pitchFamily="18" charset="0"/>
              </a:rPr>
              <a:t>Bitwise Operators ( toán tử bitwise ) hoạt động trên bit và thực hiện thao tác bit theo bit</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cs typeface="Times New Roman" panose="02020603050405020304" pitchFamily="18" charset="0"/>
              </a:rPr>
              <a:t>Assignment Operators : chỉ định các toán tử gán sau</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cs typeface="Times New Roman" panose="02020603050405020304" pitchFamily="18" charset="0"/>
              </a:rPr>
              <a:t>Misc Operators ( toán tử Misc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375"/>
              </a:spcAft>
            </a:pPr>
            <a:r>
              <a:rPr lang="en-US">
                <a:latin typeface="Times New Roman" panose="02020603050405020304" pitchFamily="18" charset="0"/>
                <a:ea typeface="Times New Roman" panose="02020603050405020304" pitchFamily="18" charset="0"/>
                <a:cs typeface="Times New Roman" panose="02020603050405020304" pitchFamily="18" charset="0"/>
              </a:rPr>
              <a:t>Vd : sizeof(), typeof(), &amp;, *, as, is, ?: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cs typeface="Times New Roman" panose="02020603050405020304" pitchFamily="18" charset="0"/>
              </a:rPr>
              <a:t>Operators Predence in C#</a:t>
            </a:r>
            <a:endParaRPr lang="en-US">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632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0F35C-1982-4794-BD31-9C3466E55036}"/>
              </a:ext>
            </a:extLst>
          </p:cNvPr>
          <p:cNvSpPr>
            <a:spLocks noGrp="1"/>
          </p:cNvSpPr>
          <p:nvPr>
            <p:ph type="title"/>
          </p:nvPr>
        </p:nvSpPr>
        <p:spPr/>
        <p:txBody>
          <a:bodyPr/>
          <a:lstStyle/>
          <a:p>
            <a:r>
              <a:rPr lang="en-US">
                <a:solidFill>
                  <a:schemeClr val="bg2">
                    <a:lumMod val="50000"/>
                  </a:schemeClr>
                </a:solidFill>
              </a:rPr>
              <a:t>Programing with C# - Loop</a:t>
            </a:r>
            <a:endParaRPr lang="en-US"/>
          </a:p>
        </p:txBody>
      </p:sp>
      <p:sp>
        <p:nvSpPr>
          <p:cNvPr id="7" name="Rectangle 5">
            <a:extLst>
              <a:ext uri="{FF2B5EF4-FFF2-40B4-BE49-F238E27FC236}">
                <a16:creationId xmlns:a16="http://schemas.microsoft.com/office/drawing/2014/main" id="{AEB05D06-4829-4074-8630-40C9D2A3B73C}"/>
              </a:ext>
            </a:extLst>
          </p:cNvPr>
          <p:cNvSpPr>
            <a:spLocks noChangeArrowheads="1"/>
          </p:cNvSpPr>
          <p:nvPr/>
        </p:nvSpPr>
        <p:spPr bwMode="auto">
          <a:xfrm>
            <a:off x="0" y="257264"/>
            <a:ext cx="836712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C00000"/>
                </a:solidFill>
                <a:effectLst/>
                <a:latin typeface="Arial" panose="020B0604020202020204" pitchFamily="34" charset="0"/>
                <a:ea typeface="Calibri" panose="020F0502020204030204" pitchFamily="34" charset="0"/>
                <a:cs typeface="Arial" panose="020B0604020202020204" pitchFamily="34" charset="0"/>
              </a:rPr>
              <a:t>C# - Loops ( vòng lặp )</a:t>
            </a:r>
            <a:endParaRPr kumimoji="0" lang="en-US" altLang="en-US" b="0" i="0" u="none" strike="noStrike" cap="none" normalizeH="0" baseline="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72C4"/>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C# cung cấp cho chúng ta những cấu trúc điều khiển cho phép thực hiện một khối mã nhiều lần.</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E7FDB5FB-DB5C-49C1-AC3E-35E49E729677}"/>
              </a:ext>
            </a:extLst>
          </p:cNvPr>
          <p:cNvSpPr>
            <a:spLocks noChangeArrowheads="1"/>
          </p:cNvSpPr>
          <p:nvPr/>
        </p:nvSpPr>
        <p:spPr bwMode="auto">
          <a:xfrm>
            <a:off x="269875" y="1103948"/>
            <a:ext cx="757541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873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ea typeface="Calibri" panose="020F0502020204030204" pitchFamily="34" charset="0"/>
                <a:cs typeface="Arial" panose="020B0604020202020204" pitchFamily="34" charset="0"/>
              </a:rPr>
              <a:t>While loop : thực hiện các câu lệnh sau khi kiểm tra điều kiện thõa mãn. Vd : </a:t>
            </a:r>
            <a:r>
              <a:rPr kumimoji="0" lang="en-US" altLang="en-US" b="0" i="0" u="none" strike="noStrike" cap="none" normalizeH="0" baseline="0">
                <a:ln>
                  <a:noFill/>
                </a:ln>
                <a:solidFill>
                  <a:srgbClr val="44546A"/>
                </a:solidFill>
                <a:effectLst/>
                <a:ea typeface="Calibri" panose="020F0502020204030204" pitchFamily="34" charset="0"/>
                <a:cs typeface="Arial" panose="020B0604020202020204" pitchFamily="34" charset="0"/>
              </a:rPr>
              <a:t>while ( a &lt; 100 )</a:t>
            </a:r>
            <a:endParaRPr kumimoji="0" lang="en-US" altLang="en-US"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546A"/>
                </a:solidFill>
                <a:effectLst/>
                <a:ea typeface="Calibri" panose="020F0502020204030204" pitchFamily="34" charset="0"/>
                <a:cs typeface="Arial" panose="020B0604020202020204" pitchFamily="34" charset="0"/>
              </a:rPr>
              <a:t>		{</a:t>
            </a:r>
            <a:endParaRPr kumimoji="0" lang="en-US" altLang="en-US"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546A"/>
                </a:solidFill>
                <a:effectLst/>
                <a:ea typeface="Calibri" panose="020F0502020204030204" pitchFamily="34" charset="0"/>
                <a:cs typeface="Arial" panose="020B0604020202020204" pitchFamily="34" charset="0"/>
              </a:rPr>
              <a:t>		Println.system.out (“{0}” , a );</a:t>
            </a:r>
            <a:endParaRPr kumimoji="0" lang="en-US" altLang="en-US"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546A"/>
                </a:solidFill>
                <a:effectLst/>
                <a:ea typeface="Calibri" panose="020F0502020204030204" pitchFamily="34" charset="0"/>
                <a:cs typeface="Arial" panose="020B0604020202020204" pitchFamily="34" charset="0"/>
              </a:rPr>
              <a:t>		A ++ ; }</a:t>
            </a:r>
            <a:endParaRPr kumimoji="0" lang="en-US" altLang="en-US"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ea typeface="Calibri" panose="020F0502020204030204" pitchFamily="34" charset="0"/>
                <a:cs typeface="Arial" panose="020B0604020202020204" pitchFamily="34" charset="0"/>
              </a:rPr>
              <a:t>For loop : tương tự như while cho các câu lệnh được thực thi nếu nó thỏa mãn các điều kiện.</a:t>
            </a:r>
            <a:endParaRPr kumimoji="0" lang="en-US" altLang="en-US"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ea typeface="Calibri" panose="020F0502020204030204" pitchFamily="34" charset="0"/>
                <a:cs typeface="Arial" panose="020B0604020202020204" pitchFamily="34" charset="0"/>
              </a:rPr>
              <a:t>		</a:t>
            </a:r>
            <a:r>
              <a:rPr kumimoji="0" lang="en-US" altLang="en-US" b="0" i="0" u="none" strike="noStrike" cap="none" normalizeH="0" baseline="0">
                <a:ln>
                  <a:noFill/>
                </a:ln>
                <a:solidFill>
                  <a:srgbClr val="44546A"/>
                </a:solidFill>
                <a:effectLst/>
                <a:ea typeface="Calibri" panose="020F0502020204030204" pitchFamily="34" charset="0"/>
                <a:cs typeface="Arial" panose="020B0604020202020204" pitchFamily="34" charset="0"/>
              </a:rPr>
              <a:t>For ( int a = 0; a &lt; 10 ; a ++)</a:t>
            </a:r>
            <a:endParaRPr kumimoji="0" lang="en-US" altLang="en-US"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546A"/>
                </a:solidFill>
                <a:effectLst/>
                <a:ea typeface="Calibri" panose="020F0502020204030204" pitchFamily="34" charset="0"/>
                <a:cs typeface="Arial" panose="020B0604020202020204" pitchFamily="34" charset="0"/>
              </a:rPr>
              <a:t>		{</a:t>
            </a:r>
            <a:endParaRPr kumimoji="0" lang="en-US" altLang="en-US"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546A"/>
                </a:solidFill>
                <a:effectLst/>
                <a:ea typeface="Calibri" panose="020F0502020204030204" pitchFamily="34" charset="0"/>
                <a:cs typeface="Arial" panose="020B0604020202020204" pitchFamily="34" charset="0"/>
              </a:rPr>
              <a:t>		Println.system.out (“{0}” , a );</a:t>
            </a:r>
            <a:endParaRPr kumimoji="0" lang="en-US" altLang="en-US"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546A"/>
                </a:solidFill>
                <a:effectLst/>
                <a:ea typeface="Calibri" panose="020F0502020204030204" pitchFamily="34" charset="0"/>
                <a:cs typeface="Arial" panose="020B0604020202020204" pitchFamily="34" charset="0"/>
              </a:rPr>
              <a:t>		}</a:t>
            </a:r>
            <a:endParaRPr kumimoji="0" lang="en-US" altLang="en-US"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ea typeface="Calibri" panose="020F0502020204030204" pitchFamily="34" charset="0"/>
                <a:cs typeface="Arial" panose="020B0604020202020204" pitchFamily="34" charset="0"/>
              </a:rPr>
              <a:t>Do … while loop : tương tự như vòng lặp while chỉ khác là nó kiểm tra điều kiện ở cuối cùng</a:t>
            </a:r>
            <a:endParaRPr kumimoji="0" lang="en-US" altLang="en-US"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ea typeface="Calibri" panose="020F0502020204030204" pitchFamily="34" charset="0"/>
                <a:cs typeface="Arial" panose="020B0604020202020204" pitchFamily="34" charset="0"/>
              </a:rPr>
              <a:t>	Vd : </a:t>
            </a:r>
            <a:r>
              <a:rPr kumimoji="0" lang="en-US" altLang="en-US" b="0" i="0" u="none" strike="noStrike" cap="none" normalizeH="0" baseline="0">
                <a:ln>
                  <a:noFill/>
                </a:ln>
                <a:solidFill>
                  <a:srgbClr val="44546A"/>
                </a:solidFill>
                <a:effectLst/>
                <a:ea typeface="Calibri" panose="020F0502020204030204" pitchFamily="34" charset="0"/>
                <a:cs typeface="Arial" panose="020B0604020202020204" pitchFamily="34" charset="0"/>
              </a:rPr>
              <a:t>Do{ // do sth }</a:t>
            </a:r>
            <a:endParaRPr kumimoji="0" lang="en-US" altLang="en-US"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4546A"/>
                </a:solidFill>
                <a:effectLst/>
                <a:ea typeface="Calibri" panose="020F0502020204030204" pitchFamily="34" charset="0"/>
                <a:cs typeface="Arial" panose="020B0604020202020204" pitchFamily="34" charset="0"/>
              </a:rPr>
              <a:t>while(conditional)</a:t>
            </a:r>
            <a:endParaRPr kumimoji="0" lang="en-US" altLang="en-US"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ea typeface="Calibri" panose="020F0502020204030204" pitchFamily="34" charset="0"/>
                <a:cs typeface="Arial" panose="020B0604020202020204" pitchFamily="34" charset="0"/>
              </a:rPr>
              <a:t>Nested loop : vòng lặp lồng vào nhau.</a:t>
            </a:r>
            <a:endParaRPr kumimoji="0" lang="en-US" altLang="en-US"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ea typeface="Calibri" panose="020F0502020204030204" pitchFamily="34" charset="0"/>
                <a:cs typeface="Arial" panose="020B0604020202020204" pitchFamily="34" charset="0"/>
              </a:rPr>
              <a:t>Infinity loop : vòng lặp vô hạn khi mà các điều kiện trở nên không bao giờ sai  </a:t>
            </a:r>
            <a:endParaRPr kumimoji="0" lang="en-US" altLang="en-US" b="0" i="0" u="none" strike="noStrike" cap="none" normalizeH="0" baseline="0">
              <a:ln>
                <a:noFill/>
              </a:ln>
              <a:solidFill>
                <a:schemeClr val="tx1"/>
              </a:solidFill>
              <a:effectLst/>
            </a:endParaRPr>
          </a:p>
        </p:txBody>
      </p:sp>
      <p:pic>
        <p:nvPicPr>
          <p:cNvPr id="11" name="Picture 1" descr="Loop Architecture">
            <a:extLst>
              <a:ext uri="{FF2B5EF4-FFF2-40B4-BE49-F238E27FC236}">
                <a16:creationId xmlns:a16="http://schemas.microsoft.com/office/drawing/2014/main" id="{3CD86555-B265-4A98-A7DA-483A59A8F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0" y="2405268"/>
            <a:ext cx="3142748" cy="377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41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2BBF2-2395-4E94-87F8-6E9F0889FEE7}"/>
              </a:ext>
            </a:extLst>
          </p:cNvPr>
          <p:cNvSpPr>
            <a:spLocks noGrp="1"/>
          </p:cNvSpPr>
          <p:nvPr>
            <p:ph type="title"/>
          </p:nvPr>
        </p:nvSpPr>
        <p:spPr/>
        <p:txBody>
          <a:bodyPr/>
          <a:lstStyle/>
          <a:p>
            <a:r>
              <a:rPr lang="en-US">
                <a:solidFill>
                  <a:schemeClr val="bg2">
                    <a:lumMod val="50000"/>
                  </a:schemeClr>
                </a:solidFill>
              </a:rPr>
              <a:t>Programing with C# - Methods</a:t>
            </a:r>
            <a:endParaRPr lang="en-US"/>
          </a:p>
        </p:txBody>
      </p:sp>
      <p:sp>
        <p:nvSpPr>
          <p:cNvPr id="6" name="Rectangle 2">
            <a:extLst>
              <a:ext uri="{FF2B5EF4-FFF2-40B4-BE49-F238E27FC236}">
                <a16:creationId xmlns:a16="http://schemas.microsoft.com/office/drawing/2014/main" id="{FF39F953-7E19-4475-9F99-C7FD815FD6DB}"/>
              </a:ext>
            </a:extLst>
          </p:cNvPr>
          <p:cNvSpPr>
            <a:spLocks noGrp="1" noChangeArrowheads="1"/>
          </p:cNvSpPr>
          <p:nvPr>
            <p:ph type="body" sz="half" idx="2"/>
          </p:nvPr>
        </p:nvSpPr>
        <p:spPr bwMode="auto">
          <a:xfrm>
            <a:off x="0" y="281984"/>
            <a:ext cx="8182183" cy="629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80842" tIns="45720" rIns="91440" bIns="0" numCol="1" anchor="ctr" anchorCtr="0" compatLnSpc="1">
            <a:prstTxWarp prst="textNoShape">
              <a:avLst/>
            </a:prstTxWarp>
            <a:spAutoFit/>
          </a:bodyPr>
          <a:lstStyle>
            <a:lvl1pPr indent="1873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00000"/>
                </a:solidFill>
                <a:effectLst/>
                <a:ea typeface="Calibri" panose="020F0502020204030204" pitchFamily="34" charset="0"/>
                <a:cs typeface="Arial" panose="020B0604020202020204" pitchFamily="34" charset="0"/>
              </a:rPr>
              <a:t>C# - Methods ( Phương thức )</a:t>
            </a:r>
            <a:endParaRPr kumimoji="0" lang="en-US" altLang="en-US" sz="1100" b="0" i="0" u="none" strike="noStrike" cap="none" normalizeH="0" baseline="0">
              <a:ln>
                <a:noFill/>
              </a:ln>
              <a:solidFill>
                <a:srgbClr val="C00000"/>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472C4"/>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1400" b="0" i="0" u="none" strike="noStrike" cap="none" normalizeH="0" baseline="0">
                <a:ln>
                  <a:noFill/>
                </a:ln>
                <a:solidFill>
                  <a:srgbClr val="000000"/>
                </a:solidFill>
                <a:effectLst/>
                <a:ea typeface="Calibri" panose="020F0502020204030204" pitchFamily="34" charset="0"/>
                <a:cs typeface="Times New Roman" panose="02020603050405020304" pitchFamily="18" charset="0"/>
              </a:rPr>
              <a:t>Khi khai báo một phương thức thì cần phải khai báo các phần tử cấu trúc. </a:t>
            </a: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ea typeface="Calibri" panose="020F0502020204030204" pitchFamily="34" charset="0"/>
                <a:cs typeface="Times New Roman" panose="02020603050405020304" pitchFamily="18" charset="0"/>
              </a:rPr>
              <a:t>Sử dụng cú pháp sau để thực hiện khai báo : </a:t>
            </a:r>
            <a:endParaRPr kumimoji="0" lang="en-US" altLang="en-US" sz="1400" b="0" i="0" u="none" strike="noStrike" cap="none" normalizeH="0" baseline="0">
              <a:ln>
                <a:noFill/>
              </a:ln>
              <a:solidFill>
                <a:srgbClr val="C00000"/>
              </a:solidFill>
              <a:effectLst/>
              <a:latin typeface="Arial Unicode MS"/>
              <a:ea typeface="Times New Roman" panose="02020603050405020304" pitchFamily="18" charset="0"/>
              <a:cs typeface="Courier New" panose="02070309020205020404" pitchFamily="49"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00000"/>
                </a:solidFill>
                <a:effectLst/>
                <a:latin typeface="Arial Unicode MS"/>
                <a:ea typeface="Times New Roman" panose="02020603050405020304" pitchFamily="18" charset="0"/>
                <a:cs typeface="Courier New" panose="02070309020205020404" pitchFamily="49" charset="0"/>
              </a:rPr>
              <a:t>&lt;Access Specifier&gt; &lt;Return Type&gt; &lt;Method Name&gt;(Parameter List) {   Method Body}</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Trong đó :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Access Specifier : Vd : public, private, protected</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Return Type :. VD : int , string , float, double…</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Method Name : Tên của phương thức là một định danh duy nhất </a:t>
            </a: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Parameter List : danh sách tham số bao gồm những tham số được truyền và nhận dữ liệu </a:t>
            </a:r>
          </a:p>
          <a:p>
            <a:pPr marL="0" marR="0" lvl="0" indent="187325" algn="l" defTabSz="914400" rtl="0" eaLnBrk="0" fontAlgn="base" latinLnBrk="0" hangingPunct="0">
              <a:lnSpc>
                <a:spcPct val="100000"/>
              </a:lnSpc>
              <a:spcBef>
                <a:spcPct val="0"/>
              </a:spcBef>
              <a:spcAft>
                <a:spcPct val="0"/>
              </a:spcAft>
              <a:buClrTx/>
              <a:buSzTx/>
              <a:buFontTx/>
              <a:buNone/>
              <a:tabLst/>
            </a:pPr>
            <a:r>
              <a:rPr lang="en-US" altLang="en-US" sz="1400">
                <a:solidFill>
                  <a:srgbClr val="000000"/>
                </a:solidFill>
                <a:ea typeface="Calibri" panose="020F0502020204030204" pitchFamily="34" charset="0"/>
                <a:cs typeface="Times New Roman" panose="02020603050405020304" pitchFamily="18" charset="0"/>
              </a:rPr>
              <a:t>	</a:t>
            </a: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Vd : ( int manhanvien, string tennv)</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Method Body : chứa code để hoàn thành một chức năng nào đó.</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Vidu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Public class Number{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Public int FindMax(int a, int b){</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//code sth</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Calling the Method :</a:t>
            </a:r>
            <a:endParaRPr kumimoji="0" lang="en-US" altLang="en-US" sz="1100" b="0" i="0" u="none" strike="noStrike" cap="none" normalizeH="0" baseline="0">
              <a:ln>
                <a:noFill/>
              </a:ln>
              <a:solidFill>
                <a:srgbClr val="0070C0"/>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Vd: Gọi và sử dụng phương thức FindMax ở một lớp khác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Pulic class Use{</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Pulic static void main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Int a =  100 ; int b = 200; int re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Number n = new Number()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re = n.FindMax(a , b);</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 in kết quả ra màn hình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Recursive the Method Call :</a:t>
            </a:r>
            <a:endParaRPr kumimoji="0" lang="en-US" altLang="en-US" sz="1100" b="0" i="0" u="none" strike="noStrike" cap="none" normalizeH="0" baseline="0">
              <a:ln>
                <a:noFill/>
              </a:ln>
              <a:solidFill>
                <a:srgbClr val="0070C0"/>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Trong một phương thức có thể gọi chính nó , được gọi là gọi đệ quy phương thức.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83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98481C-6FCA-4118-8F29-6768E6A9107C}"/>
              </a:ext>
            </a:extLst>
          </p:cNvPr>
          <p:cNvSpPr>
            <a:spLocks noGrp="1"/>
          </p:cNvSpPr>
          <p:nvPr>
            <p:ph type="title"/>
          </p:nvPr>
        </p:nvSpPr>
        <p:spPr/>
        <p:txBody>
          <a:bodyPr/>
          <a:lstStyle/>
          <a:p>
            <a:r>
              <a:rPr lang="en-US">
                <a:solidFill>
                  <a:schemeClr val="bg2">
                    <a:lumMod val="50000"/>
                  </a:schemeClr>
                </a:solidFill>
              </a:rPr>
              <a:t>Programing with C# - Nullables - Arrays</a:t>
            </a:r>
            <a:endParaRPr lang="en-US"/>
          </a:p>
        </p:txBody>
      </p:sp>
      <p:sp>
        <p:nvSpPr>
          <p:cNvPr id="5" name="Rectangle 1">
            <a:extLst>
              <a:ext uri="{FF2B5EF4-FFF2-40B4-BE49-F238E27FC236}">
                <a16:creationId xmlns:a16="http://schemas.microsoft.com/office/drawing/2014/main" id="{0BCCF250-B0AE-48C1-AECD-999773C94D05}"/>
              </a:ext>
            </a:extLst>
          </p:cNvPr>
          <p:cNvSpPr>
            <a:spLocks noGrp="1" noChangeArrowheads="1"/>
          </p:cNvSpPr>
          <p:nvPr>
            <p:ph type="body" sz="half" idx="2"/>
          </p:nvPr>
        </p:nvSpPr>
        <p:spPr bwMode="auto">
          <a:xfrm>
            <a:off x="473076" y="475873"/>
            <a:ext cx="7517986" cy="595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indent="1873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C00000"/>
                </a:solidFill>
                <a:effectLst/>
                <a:ea typeface="Calibri" panose="020F0502020204030204" pitchFamily="34" charset="0"/>
                <a:cs typeface="Arial" panose="020B0604020202020204" pitchFamily="34" charset="0"/>
              </a:rPr>
              <a:t>C# - Nullables </a:t>
            </a:r>
            <a:endParaRPr kumimoji="0" lang="en-US" altLang="en-US" sz="1600" b="0" i="0" u="none" strike="noStrike" cap="none" normalizeH="0" baseline="0">
              <a:ln>
                <a:noFill/>
              </a:ln>
              <a:solidFill>
                <a:srgbClr val="C00000"/>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4472C4"/>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C# cung cấp một kiểu giá trị đặc biệt đó là Nullables, bạn có thể gán giá trị bình thường hoặc giá trị null cho biến.</a:t>
            </a:r>
            <a:endParaRPr kumimoji="0" lang="en-US" altLang="en-US" sz="1600"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Cú pháp khai báo : </a:t>
            </a:r>
            <a:endPar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600" b="0" i="0" u="none" strike="noStrike" cap="none" normalizeH="0" baseline="0">
                <a:ln>
                  <a:noFill/>
                </a:ln>
                <a:solidFill>
                  <a:srgbClr val="FF0000"/>
                </a:solidFill>
                <a:effectLst/>
                <a:latin typeface="Arial Unicode MS"/>
                <a:ea typeface="Times New Roman" panose="02020603050405020304" pitchFamily="18" charset="0"/>
                <a:cs typeface="Courier New" panose="02070309020205020404" pitchFamily="49" charset="0"/>
              </a:rPr>
              <a:t>&lt; data_type&gt; ? &lt;variable_name&gt; = null;</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Vd : </a:t>
            </a:r>
            <a:endParaRPr kumimoji="0" lang="en-US" altLang="en-US" sz="1600"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Int ? n1 = null ;</a:t>
            </a:r>
            <a:endParaRPr kumimoji="0" lang="en-US" altLang="en-US" sz="1600"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C00000"/>
                </a:solidFill>
                <a:effectLst/>
                <a:ea typeface="Calibri" panose="020F0502020204030204" pitchFamily="34" charset="0"/>
                <a:cs typeface="Arial" panose="020B0604020202020204" pitchFamily="34" charset="0"/>
              </a:rPr>
              <a:t>C# - Arrays ( Mảng )</a:t>
            </a:r>
            <a:endParaRPr kumimoji="0" lang="en-US" altLang="en-US" sz="1600" b="0" i="0" u="none" strike="noStrike" cap="none" normalizeH="0" baseline="0">
              <a:ln>
                <a:noFill/>
              </a:ln>
              <a:solidFill>
                <a:srgbClr val="C00000"/>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4472C4"/>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Là nơi lưu trữ tập hợp các biến cùng loại tại các vị trí ô nhớ liền kề. Một phần tử trong mảng được truy cập bởi một chỉ mục</a:t>
            </a:r>
            <a:endParaRPr kumimoji="0" lang="en-US" altLang="en-US" sz="1600"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Khai báo mảng :</a:t>
            </a:r>
            <a:endPar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600" b="0" i="0" u="none" strike="noStrike" cap="none" normalizeH="0" baseline="0">
                <a:ln>
                  <a:noFill/>
                </a:ln>
                <a:solidFill>
                  <a:srgbClr val="C00000"/>
                </a:solidFill>
                <a:effectLst/>
                <a:latin typeface="Arial Unicode MS"/>
                <a:ea typeface="Times New Roman" panose="02020603050405020304" pitchFamily="18" charset="0"/>
                <a:cs typeface="Courier New" panose="02070309020205020404" pitchFamily="49" charset="0"/>
              </a:rPr>
              <a:t>datatype[] arrayName;</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Trong đó : datatype : là kiểu dữ liệu của các phần tử bên trong</a:t>
            </a:r>
            <a:endParaRPr kumimoji="0" lang="en-US" altLang="en-US" sz="1600"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 : size của mảng </a:t>
            </a:r>
            <a:endParaRPr kumimoji="0" lang="en-US" altLang="en-US" sz="1600"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ArrayName : tên mảng</a:t>
            </a:r>
            <a:endParaRPr kumimoji="0" lang="en-US" altLang="en-US" sz="1600"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Vd : int [ ] songuyento ;</a:t>
            </a:r>
            <a:endParaRPr kumimoji="0" lang="en-US" altLang="en-US" sz="1600"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Khởi tạo mảng </a:t>
            </a:r>
            <a:endParaRPr kumimoji="0" lang="en-US" altLang="en-US" sz="1600"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Int [ ] sont = new Int [10] ;</a:t>
            </a:r>
            <a:r>
              <a:rPr kumimoji="0" lang="en-US" altLang="en-US" sz="1600" b="0" i="0" u="none" strike="noStrike" cap="none" normalizeH="0" baseline="0">
                <a:ln>
                  <a:noFill/>
                </a:ln>
                <a:solidFill>
                  <a:schemeClr val="tx1"/>
                </a:solidFill>
                <a:effectLst/>
              </a:rPr>
              <a:t> </a:t>
            </a: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Mảng trong C#</a:t>
            </a:r>
            <a:endParaRPr kumimoji="0" lang="en-US" altLang="en-US" sz="1600" b="0" i="0" u="none" strike="noStrike" cap="none" normalizeH="0" baseline="0">
              <a:ln>
                <a:noFill/>
              </a:ln>
              <a:solidFill>
                <a:schemeClr val="tx1"/>
              </a:solidFill>
              <a:effectLst/>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13131"/>
                </a:solidFill>
                <a:effectLst/>
                <a:latin typeface="Arial" panose="020B0604020202020204" pitchFamily="34" charset="0"/>
                <a:ea typeface="Calibri" panose="020F0502020204030204" pitchFamily="34" charset="0"/>
                <a:cs typeface="Arial" panose="020B0604020202020204" pitchFamily="34" charset="0"/>
                <a:hlinkClick r:id="rId2" tooltip="Multi-dimensional arrays in C#"/>
              </a:rPr>
              <a:t>Multi-dimensional arrays</a:t>
            </a:r>
            <a:r>
              <a:rPr kumimoji="0" lang="en-US" altLang="en-US" sz="1600"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 ( Mảng đa chiều )</a:t>
            </a: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13131"/>
                </a:solidFill>
                <a:effectLst/>
                <a:latin typeface="Arial" panose="020B0604020202020204" pitchFamily="34" charset="0"/>
                <a:ea typeface="Calibri" panose="020F0502020204030204" pitchFamily="34" charset="0"/>
                <a:cs typeface="Arial" panose="020B0604020202020204" pitchFamily="34" charset="0"/>
                <a:hlinkClick r:id="rId3" tooltip="Jagged arrays in C#"/>
              </a:rPr>
              <a:t>Jagged arrays</a:t>
            </a:r>
            <a:r>
              <a:rPr kumimoji="0" lang="en-US" altLang="en-US" sz="1600"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 ( Mảng răng cưa )</a:t>
            </a: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13131"/>
                </a:solidFill>
                <a:effectLst/>
                <a:latin typeface="Arial" panose="020B0604020202020204" pitchFamily="34" charset="0"/>
                <a:ea typeface="Calibri" panose="020F0502020204030204" pitchFamily="34" charset="0"/>
                <a:cs typeface="Arial" panose="020B0604020202020204" pitchFamily="34" charset="0"/>
                <a:hlinkClick r:id="rId4" tooltip="Passing arrays to functions as arguments in C#"/>
              </a:rPr>
              <a:t>Passing arrays to functions</a:t>
            </a:r>
            <a:r>
              <a:rPr kumimoji="0" lang="en-US" altLang="en-US" sz="1600"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 ( Truyền mảng vào hàm )</a:t>
            </a: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13131"/>
                </a:solidFill>
                <a:effectLst/>
                <a:latin typeface="Arial" panose="020B0604020202020204" pitchFamily="34" charset="0"/>
                <a:ea typeface="Calibri" panose="020F0502020204030204" pitchFamily="34" charset="0"/>
                <a:cs typeface="Arial" panose="020B0604020202020204" pitchFamily="34" charset="0"/>
                <a:hlinkClick r:id="rId5" tooltip="Param arrays in C#"/>
              </a:rPr>
              <a:t>Param arrays</a:t>
            </a:r>
            <a:r>
              <a:rPr kumimoji="0" lang="en-US" altLang="en-US" sz="1600"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 ( Mảng tham số )</a:t>
            </a: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187325"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13131"/>
                </a:solidFill>
                <a:effectLst/>
                <a:latin typeface="Arial" panose="020B0604020202020204" pitchFamily="34" charset="0"/>
                <a:ea typeface="Calibri" panose="020F0502020204030204" pitchFamily="34" charset="0"/>
                <a:cs typeface="Arial" panose="020B0604020202020204" pitchFamily="34" charset="0"/>
                <a:hlinkClick r:id="rId6" tooltip="Array class in C"/>
              </a:rPr>
              <a:t>The Array Class</a:t>
            </a:r>
            <a:r>
              <a:rPr kumimoji="0" lang="en-US" altLang="en-US" sz="1600"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 ( Lớp mảng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754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2.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5E4A76-0180-4CD0-B081-82F74A33613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2061</Words>
  <Application>Microsoft Office PowerPoint</Application>
  <PresentationFormat>Widescreen</PresentationFormat>
  <Paragraphs>252</Paragraphs>
  <Slides>22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Unicode MS</vt:lpstr>
      <vt:lpstr>Calibri</vt:lpstr>
      <vt:lpstr>Garamond</vt:lpstr>
      <vt:lpstr>Symbol</vt:lpstr>
      <vt:lpstr>Tahoma</vt:lpstr>
      <vt:lpstr>Times New Roman</vt:lpstr>
      <vt:lpstr>Verdana</vt:lpstr>
      <vt:lpstr>SavonVTI</vt:lpstr>
      <vt:lpstr>The knowledge about .Net core 2.2</vt:lpstr>
      <vt:lpstr>Course Outline</vt:lpstr>
      <vt:lpstr>First Lesson</vt:lpstr>
      <vt:lpstr>Programing with C# - Data Types</vt:lpstr>
      <vt:lpstr>Programing with C# - Constants</vt:lpstr>
      <vt:lpstr>Programing with C# - Operators</vt:lpstr>
      <vt:lpstr>Programing with C# - Loop</vt:lpstr>
      <vt:lpstr>Programing with C# - Methods</vt:lpstr>
      <vt:lpstr>Programing with C# - Nullables - Arrays</vt:lpstr>
      <vt:lpstr>Programing with C# - Enums - Interfaces</vt:lpstr>
      <vt:lpstr>Programing with C# - Data Types</vt:lpstr>
      <vt:lpstr>Course Progress</vt:lpstr>
      <vt:lpstr>Đã đọc qua và tìm hiểu về các thành phần :</vt:lpstr>
      <vt:lpstr>Course Progress</vt:lpstr>
      <vt:lpstr>Những kiến thức có được :</vt:lpstr>
      <vt:lpstr>Course Progress</vt:lpstr>
      <vt:lpstr>Course Progress</vt:lpstr>
      <vt:lpstr>Lesson 3 and lesson 4 : Một project asp.net core MVC có sử dụng database</vt:lpstr>
      <vt:lpstr>Run project</vt:lpstr>
      <vt:lpstr>Run project</vt:lpstr>
      <vt:lpstr>Run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2020-02-17T02:46:41Z</dcterms:created>
  <dcterms:modified xsi:type="dcterms:W3CDTF">2020-02-27T03:38:32Z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