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2EBF-28A4-49FD-8D62-803CADE08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5AD13-3D85-4493-BB96-99559D27E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294C-F343-48B0-85C5-3B80D69C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A876-F4DB-4D54-B5A3-89A1192A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64A5-1C67-490F-A7EE-6B4D5AF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860-F494-4D70-990C-39109276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F2AE-13CD-4725-BA34-6E5D96D9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E391-A07C-447C-A782-BFD5AE20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1B73-E543-4DA6-900E-D61E4166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B9EC-588D-4533-B8ED-286EFCD4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B4CE5-4980-4C90-8F01-E5C8EA200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53CA-4157-41AE-A048-F9360F69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EAE7-06CC-4555-96B2-41D513C0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46E5-8042-435D-A017-F9E91E22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180B-2BFF-44FB-9E8D-1A7B74F9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4ECE-77A9-4A45-A227-279E0A1E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AAA0-CEDD-4990-A0A8-C80195FF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8D6C-BD32-4193-B5E3-5014735F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EF2-48CD-49FE-BC6D-0C66CF9F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DEFD-0BDB-4835-B9BC-4834B2C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B092-1479-45F5-8475-B66D8174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25812-91EC-4A0A-BF2F-BA12ECD2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D258-A3B6-4310-BC80-ED5E15C2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1C71-2FB3-4656-8BB4-476A8D7A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7255-AEF0-478F-A268-D6D9CFB1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679A-D90C-4BBC-B3A1-29E72156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0054-689A-4C66-A0FB-EACA9CC66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D18C4-69B9-4451-BF39-9F74DD961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D5A6-6D23-4647-AC68-1B13AB87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B4A5-C2C8-41FA-B3BE-E4844E4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44D23-F9F0-4B9E-AC5D-1087B5AD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0669-B65F-4B40-97E7-47490A02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2536-8DC0-42FD-AD81-22267754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E9758-881A-4621-A985-B26A3BE0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22D7-B62E-407F-B7D7-378D20901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A0343-0C4A-4328-83B7-95B3733FC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0EB9A-ECD9-400A-B9A2-954D187E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0C369-0F66-4E06-8402-48B3C2BB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C2C6A-C126-4396-983E-EE8DC1FB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394-2C07-4DF2-B6E3-914A7B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D3F3D-AD73-4B08-8BE3-6424153F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0DD7E-0188-4353-BC6B-B4FF465D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1B37F-E2C7-4BF8-A071-3DBCCC92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7FE7C-E69C-4EE3-8306-B987001A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D4E3D-947A-4821-B320-2177FDC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D8E3-ADEC-4BD9-A007-1D915019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DEE-2BF7-4087-966F-86C7E2F3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E0C4-69C7-4297-B9BE-21940081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23EB5-8D47-401D-BECB-6A5B332C8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9558-6E28-4F92-B83E-0FB365A6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2A8A-A806-403D-8DCD-8BB77C65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104C-07F6-422B-A8B6-D91585E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9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E611-4A19-45C2-9172-CCDFB1A5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BB674-48AB-4DA3-A59B-DC42751F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4F835-34BD-485F-96DC-29DD0B34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CAFC-4983-4570-9C48-FBBB0236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2C7B-A686-494E-BFEE-2104724D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CABD-0046-4C44-B7AB-CE48DDCF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3871B-4FFC-4EFA-AB2C-468B4C9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DFCE-9828-471B-A5D1-86FA026C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510-9296-4DFD-9490-97D28D45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B2BD-A8CF-454A-BCB6-AF101FA96F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39-7E27-43DD-BDDE-790C95540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FD27-C47D-4D6F-A089-C7BA34972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3C05-7CAF-4EFD-99FE-4959E3C0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08DE-F91A-485A-88FE-34D648ACE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E5E93-216F-47FB-B95A-D6DFECD49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ách chạy nhiều Docker Container trên các địa chỉ IP khác nhau">
            <a:extLst>
              <a:ext uri="{FF2B5EF4-FFF2-40B4-BE49-F238E27FC236}">
                <a16:creationId xmlns:a16="http://schemas.microsoft.com/office/drawing/2014/main" id="{2BD8F72C-7575-4321-AD54-0812EAAD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4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C2FD-8046-41D1-89EC-1C55187D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7630"/>
            <a:ext cx="9815944" cy="4993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Contructs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1F48-3243-4B45-811C-F5E7E607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206"/>
            <a:ext cx="5080463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OverlayFS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chồng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layer.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Base Image.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layer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layer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hash.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image – read/write.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EEF797E-8B8C-44AC-AEC6-43AD33C6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75" y="1485206"/>
            <a:ext cx="6030885" cy="406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6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BD1C-660A-492C-A2B2-675705C2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202"/>
            <a:ext cx="9624753" cy="45783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3E26-4DE5-412B-A3EA-78A7BAFC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docker build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Instruction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Argument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Django] Dockerfile을 활용한 Django 프로젝트 패키징">
            <a:extLst>
              <a:ext uri="{FF2B5EF4-FFF2-40B4-BE49-F238E27FC236}">
                <a16:creationId xmlns:a16="http://schemas.microsoft.com/office/drawing/2014/main" id="{3106E3E2-8493-4668-B788-8603D8B4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56" y="1825624"/>
            <a:ext cx="3795107" cy="3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0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5D04-464E-4787-9F03-63696CFC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686"/>
            <a:ext cx="9766069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Multi-Architecture Image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6CB3219-7ACB-4686-AE74-AE2E81CE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84" y="1016750"/>
            <a:ext cx="8049232" cy="54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2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3C1A-D93D-4C92-BF8A-B5882CE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51"/>
            <a:ext cx="9624753" cy="4495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10CC-834C-4FA4-8AD0-B256F338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Iptable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rules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Docker Container Network Model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CNM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CNM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6DE4CB-32AD-44E0-A8B4-C0857A0C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95" y="1825625"/>
            <a:ext cx="38481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7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51B8-90C9-4889-B6F0-F4F60AC6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31233" cy="37470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4D6A-E9ED-4665-B730-081CECEB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61705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65829B-9C20-47E9-AA01-FACDC4B5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88" y="860856"/>
            <a:ext cx="8389707" cy="563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7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Driver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CNM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Driver interface 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IPAM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Drivers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Network Drivers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Native Network Drivers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Remote Network Drivers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C2C70F-A29B-4836-AA12-14B1F04F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63937"/>
            <a:ext cx="5181600" cy="28860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Network Scope 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</a:p>
        </p:txBody>
      </p:sp>
    </p:spTree>
    <p:extLst>
      <p:ext uri="{BB962C8B-B14F-4D97-AF65-F5344CB8AC3E}">
        <p14:creationId xmlns:p14="http://schemas.microsoft.com/office/powerpoint/2010/main" val="380082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Host network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Host OS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bind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8D951F-5B87-4BF6-8D9B-4C877D71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04" y="1500475"/>
            <a:ext cx="5731861" cy="49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9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Bridge network driver -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Linux Bridge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bridge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Linux bridge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Docker0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933AC01-BF3D-4BEA-915B-026D752E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2" y="970754"/>
            <a:ext cx="5584624" cy="52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7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364C21-141A-47CE-B168-B9F4BBE1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6" y="876300"/>
            <a:ext cx="6066667" cy="1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29994-8428-46DB-9C53-28C5B5F3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6" y="4019796"/>
            <a:ext cx="5142857" cy="124761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9A93874-5BB0-487E-B98E-881E41E8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14" y="876300"/>
            <a:ext cx="3886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0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User-Defined Bridge Networks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CC7E85-3E94-403C-8A38-946B676C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97" y="1055717"/>
            <a:ext cx="7706006" cy="536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7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B650-8CA5-402D-AAC0-3D3AD909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11640" cy="540962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30AC-FE79-4368-AB66-218A7875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Containerization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Container Runtime – Docker container runtime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Architecture – Components overview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Details of main components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Automation deployed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with Docker-Compose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04C76-FC21-435E-8B66-16728F00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17" y="365125"/>
            <a:ext cx="315338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7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Access to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2" y="1825625"/>
            <a:ext cx="2518756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Exgress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masqueraded/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SNAT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Ingress – port mapping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6C8F4C-3B5C-4809-90F9-0067D651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825625"/>
            <a:ext cx="9058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5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MACVLAN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(Transparent)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533D35-0599-4437-98F4-5310480F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87" y="919584"/>
            <a:ext cx="5807825" cy="593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6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Overlay Driver Network Architecture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EC3DCA-A407-41F0-9C01-F489FAD2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08" y="861115"/>
            <a:ext cx="7525183" cy="58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Storage – on a Docker host</a:t>
            </a:r>
          </a:p>
        </p:txBody>
      </p:sp>
      <p:sp>
        <p:nvSpPr>
          <p:cNvPr id="4" name="AutoShape 2" descr="Manage data in Docker | Docker Docs">
            <a:extLst>
              <a:ext uri="{FF2B5EF4-FFF2-40B4-BE49-F238E27FC236}">
                <a16:creationId xmlns:a16="http://schemas.microsoft.com/office/drawing/2014/main" id="{2C617B24-350B-409F-8D13-0CBF6FF0F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ypes of mounts and where they live on the Docker host">
            <a:extLst>
              <a:ext uri="{FF2B5EF4-FFF2-40B4-BE49-F238E27FC236}">
                <a16:creationId xmlns:a16="http://schemas.microsoft.com/office/drawing/2014/main" id="{68131237-64DC-4737-BF4D-9D6A19AC78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Types of mounts and where they live on the Docker host">
            <a:extLst>
              <a:ext uri="{FF2B5EF4-FFF2-40B4-BE49-F238E27FC236}">
                <a16:creationId xmlns:a16="http://schemas.microsoft.com/office/drawing/2014/main" id="{F9A3AB60-1DF8-4219-9131-C0C91844CC5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509952"/>
            <a:ext cx="5257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Persistent data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Non-Persistent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62E5DF-1449-4422-85FD-DE871DAB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96" y="1509952"/>
            <a:ext cx="63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Non-Persistent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fix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re-deploy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system – read/write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Non-persistent storage – life-cycle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6F1CECA-6CFF-49C9-82A1-9F8F5836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9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1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Persistent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Persistent 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Bind mounts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D4C7D42-575B-4A23-8498-091C8A33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74" y="1825625"/>
            <a:ext cx="46101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ocker: volumes tutorial – how and when to use | Dev In Practice">
            <a:extLst>
              <a:ext uri="{FF2B5EF4-FFF2-40B4-BE49-F238E27FC236}">
                <a16:creationId xmlns:a16="http://schemas.microsoft.com/office/drawing/2014/main" id="{645238AC-9AE8-434D-A848-93D3D3BA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5" y="4090155"/>
            <a:ext cx="5257801" cy="240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37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489-F9CA-42CF-8EF3-075F068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7133705" cy="3159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Automation deployed with Docker-Compose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DE0A-178B-4BDA-8D7E-5740865D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Docker Host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microservice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file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 YAML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JSON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85D24E8-45AE-4258-A8D6-4CBB9F18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825625"/>
            <a:ext cx="4314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BB9-9064-4EF8-BC66-8080A0AA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781F-835F-4985-825F-D82BF12B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34" name="Picture 38">
            <a:extLst>
              <a:ext uri="{FF2B5EF4-FFF2-40B4-BE49-F238E27FC236}">
                <a16:creationId xmlns:a16="http://schemas.microsoft.com/office/drawing/2014/main" id="{C0085A81-C439-466D-9A9A-1204BC16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4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B257-2D2B-4B6E-AEDA-E6FDF016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17A9-12F5-4BC7-B42F-91A448ED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95CAC-BE63-495D-A4E4-FBECFB59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935-8D91-4B47-AC0C-13B8E80E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6EEA-AD2E-4B50-B71F-A3ABA4DD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What is Containerization? | NextLabs">
            <a:extLst>
              <a:ext uri="{FF2B5EF4-FFF2-40B4-BE49-F238E27FC236}">
                <a16:creationId xmlns:a16="http://schemas.microsoft.com/office/drawing/2014/main" id="{F75E94FC-3DFF-44AC-ADB0-C44C71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F071-05CA-4C55-9CD0-D0D6A91A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Container Runtime</a:t>
            </a:r>
          </a:p>
        </p:txBody>
      </p:sp>
      <p:pic>
        <p:nvPicPr>
          <p:cNvPr id="6146" name="Picture 2" descr="container runtime introduction runc,containerd,rkt,docker,cri">
            <a:extLst>
              <a:ext uri="{FF2B5EF4-FFF2-40B4-BE49-F238E27FC236}">
                <a16:creationId xmlns:a16="http://schemas.microsoft.com/office/drawing/2014/main" id="{B593950C-6A21-4607-BEC9-BFCD5A5C8BA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5011" y="2150102"/>
            <a:ext cx="5181600" cy="25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CEE6-F5BB-441B-909D-DD0B2B5C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8381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 Life-cycle.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Kernel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 System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Giao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E231-96C2-44CB-91F0-1A02ED58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Docker Engine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252854-C970-42F5-82AF-7B338394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708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 Image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build container Image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 image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Instance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 image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0D514E53-2741-4064-9613-0852A66B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87" y="1690688"/>
            <a:ext cx="5591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4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E7E-482C-4AF5-95D6-A91C8DE9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E9A5-0176-48C5-A90F-6058A012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222226-2EF2-4439-B5B9-22C6A403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9" y="972590"/>
            <a:ext cx="10697441" cy="56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80C0-0BC4-4C0A-A5C0-98B2DBD5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02"/>
            <a:ext cx="9907385" cy="4578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0116-79BF-4873-AECC-DCB3155A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775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Docker Image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Template.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OS File system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(file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dependency)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image 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Pull image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Registry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Build image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Use Docker to Create a Node Development Environment">
            <a:extLst>
              <a:ext uri="{FF2B5EF4-FFF2-40B4-BE49-F238E27FC236}">
                <a16:creationId xmlns:a16="http://schemas.microsoft.com/office/drawing/2014/main" id="{1CF3614C-7690-4703-A7B7-13FEF6E6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04" y="0"/>
            <a:ext cx="65725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3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446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Nội Dung Thuyết Trình</vt:lpstr>
      <vt:lpstr>PowerPoint Presentation</vt:lpstr>
      <vt:lpstr>PowerPoint Presentation</vt:lpstr>
      <vt:lpstr>PowerPoint Presentation</vt:lpstr>
      <vt:lpstr>Container Runtime</vt:lpstr>
      <vt:lpstr>Docker Engine</vt:lpstr>
      <vt:lpstr>Docker Architecture</vt:lpstr>
      <vt:lpstr>Docker Image</vt:lpstr>
      <vt:lpstr>Images Contructs</vt:lpstr>
      <vt:lpstr>Dockerfile</vt:lpstr>
      <vt:lpstr>Multi-Architecture Image</vt:lpstr>
      <vt:lpstr>Docker Network</vt:lpstr>
      <vt:lpstr>CNM Constructs</vt:lpstr>
      <vt:lpstr>CNM Driver Interfaces</vt:lpstr>
      <vt:lpstr>Docker Host network driver</vt:lpstr>
      <vt:lpstr>Docker Bridge network driver - Default</vt:lpstr>
      <vt:lpstr>PowerPoint Presentation</vt:lpstr>
      <vt:lpstr>User-Defined Bridge Networks</vt:lpstr>
      <vt:lpstr>External Access to Container</vt:lpstr>
      <vt:lpstr>MACVLAN (Transparent)</vt:lpstr>
      <vt:lpstr>Overlay Driver Network Architecture</vt:lpstr>
      <vt:lpstr>Docker Storage – on a Docker host</vt:lpstr>
      <vt:lpstr>Non-Persistent data</vt:lpstr>
      <vt:lpstr>Persistent Data</vt:lpstr>
      <vt:lpstr>Automation deployed with Docker-Compose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Tạ Văn Huy</dc:creator>
  <cp:lastModifiedBy>Tạ Văn Huy</cp:lastModifiedBy>
  <cp:revision>4</cp:revision>
  <dcterms:created xsi:type="dcterms:W3CDTF">2023-11-27T22:14:29Z</dcterms:created>
  <dcterms:modified xsi:type="dcterms:W3CDTF">2023-11-28T06:06:07Z</dcterms:modified>
</cp:coreProperties>
</file>