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37" d="100"/>
          <a:sy n="237" d="100"/>
        </p:scale>
        <p:origin x="-104" y="-3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5EF78A-8985-F246-ACE0-FA644CEAA3A3}" type="datetimeFigureOut">
              <a:rPr lang="en-US" smtClean="0"/>
              <a:t>6/26/16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701A2-1172-4248-8044-DA5CB0005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256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90E9A-A3FE-4615-9F69-1B4FC0CA2D3E}" type="datetimeFigureOut">
              <a:rPr lang="en-US" smtClean="0"/>
              <a:t>6/26/16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9351D-06EC-471D-9BA0-BA8826BD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481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03215F-4B71-FC4B-8201-D4AA253BAC78}" type="datetime1">
              <a:rPr lang="en-US" smtClean="0"/>
              <a:t>6/26/16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BA3C7A-4460-4E46-A3EE-44945348DD2F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165647"/>
            <a:ext cx="6779110" cy="923330"/>
            <a:chOff x="1172584" y="1381459"/>
            <a:chExt cx="6779110" cy="1231106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040803"/>
            <a:ext cx="6777318" cy="1298987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25897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CD76-CBD1-624E-BB49-1AA7FEDCBC3D}" type="datetime1">
              <a:rPr lang="en-US" smtClean="0"/>
              <a:t>6/26/16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3C7A-4460-4E46-A3EE-44945348DD2F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044163"/>
            <a:ext cx="6779110" cy="923330"/>
            <a:chOff x="1172584" y="1381459"/>
            <a:chExt cx="6779110" cy="1231106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1" y="419549"/>
            <a:ext cx="1678193" cy="417507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9" y="637391"/>
            <a:ext cx="5507917" cy="3767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51721-09A8-B349-A52F-5BAF0DB20F80}" type="datetime1">
              <a:rPr lang="en-US" smtClean="0"/>
              <a:t>6/26/16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3C7A-4460-4E46-A3EE-44945348DD2F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4594069" y="2045201"/>
            <a:ext cx="4110116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000879" y="1381459"/>
              <a:ext cx="116955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F9C2-3A77-9D4E-B79C-D183E98F65B9}" type="datetime1">
              <a:rPr lang="en-US" smtClean="0"/>
              <a:t>6/26/16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3C7A-4460-4E46-A3EE-44945348DD2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172584" y="1044163"/>
            <a:ext cx="6779110" cy="923330"/>
            <a:chOff x="1172584" y="1381459"/>
            <a:chExt cx="6779110" cy="1231106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165684"/>
            <a:ext cx="6779110" cy="923330"/>
            <a:chOff x="1172584" y="1381459"/>
            <a:chExt cx="6779110" cy="1231106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1" y="903643"/>
            <a:ext cx="7754713" cy="1433037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9" y="2825488"/>
            <a:ext cx="7734747" cy="1125140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B593-F0BF-8D46-81CD-DA60EC3AC8D9}" type="datetime1">
              <a:rPr lang="en-US" smtClean="0"/>
              <a:t>6/26/16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3C7A-4460-4E46-A3EE-44945348DD2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D228-EC18-5348-84EB-9F3117C0F58C}" type="datetime1">
              <a:rPr lang="en-US" smtClean="0"/>
              <a:t>6/26/16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3C7A-4460-4E46-A3EE-44945348DD2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044163"/>
            <a:ext cx="6779110" cy="923330"/>
            <a:chOff x="1172584" y="1381459"/>
            <a:chExt cx="6779110" cy="1231106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1680210"/>
            <a:ext cx="3803904" cy="29077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1680210"/>
            <a:ext cx="3803904" cy="29077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1680210"/>
            <a:ext cx="3442446" cy="493776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210696"/>
            <a:ext cx="3803904" cy="23797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1680210"/>
            <a:ext cx="3447288" cy="493776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208276"/>
            <a:ext cx="3799728" cy="23797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5695-97B5-0242-9A73-A96F4565C3B4}" type="datetime1">
              <a:rPr lang="en-US" smtClean="0"/>
              <a:t>6/26/16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3C7A-4460-4E46-A3EE-44945348DD2F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044163"/>
            <a:ext cx="6779110" cy="923330"/>
            <a:chOff x="1172584" y="1381459"/>
            <a:chExt cx="6779110" cy="1231106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AA73-20B1-374F-A18E-6F27169BA992}" type="datetime1">
              <a:rPr lang="en-US" smtClean="0"/>
              <a:t>6/26/16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3C7A-4460-4E46-A3EE-44945348DD2F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044163"/>
            <a:ext cx="6779110" cy="923330"/>
            <a:chOff x="1172584" y="1381459"/>
            <a:chExt cx="6779110" cy="1231106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6D21-C8F5-0D4A-83AC-E12EB22667F0}" type="datetime1">
              <a:rPr lang="en-US" smtClean="0"/>
              <a:t>6/26/16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3C7A-4460-4E46-A3EE-44945348DD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80" y="1258647"/>
            <a:ext cx="3422483" cy="141519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2" y="419549"/>
            <a:ext cx="4116667" cy="4175074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80" y="2702859"/>
            <a:ext cx="3411725" cy="188796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B900F-974D-8D4B-9407-29BF4049DB7D}" type="datetime1">
              <a:rPr lang="en-US" smtClean="0"/>
              <a:t>6/26/16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3C7A-4460-4E46-A3EE-44945348DD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2" y="3501614"/>
            <a:ext cx="7767021" cy="483547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500224"/>
            <a:ext cx="4772156" cy="2698512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3993229"/>
            <a:ext cx="7756264" cy="603647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E820-548D-B74E-B793-3BF9C5081D06}" type="datetime1">
              <a:rPr lang="en-US" smtClean="0"/>
              <a:t>6/26/16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3C7A-4460-4E46-A3EE-44945348DD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1" y="427617"/>
            <a:ext cx="7756263" cy="790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1686261"/>
            <a:ext cx="7745505" cy="2908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462108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4DF2A04-FA7B-2E40-A886-BF7DB112F241}" type="datetime1">
              <a:rPr lang="en-US" smtClean="0"/>
              <a:t>6/26/16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2108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462108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32BA3C7A-4460-4E46-A3EE-44945348DD2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Business Plan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Rev 1.1 – June 25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3C7A-4460-4E46-A3EE-44945348DD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66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Tweaks to Business Plan</a:t>
            </a:r>
          </a:p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3C7A-4460-4E46-A3EE-44945348DD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started with Staff Augmentation</a:t>
            </a:r>
          </a:p>
          <a:p>
            <a:r>
              <a:rPr lang="en-US" dirty="0" smtClean="0"/>
              <a:t>Defer Product Development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Tweaks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3C7A-4460-4E46-A3EE-44945348DD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21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Start with zero bench strength</a:t>
            </a:r>
          </a:p>
          <a:p>
            <a:pPr lvl="1"/>
            <a:r>
              <a:rPr lang="en-US" dirty="0" smtClean="0"/>
              <a:t>Partner up with 2-3 companies in India</a:t>
            </a:r>
          </a:p>
          <a:p>
            <a:pPr lvl="1"/>
            <a:r>
              <a:rPr lang="en-US" dirty="0" smtClean="0"/>
              <a:t>Catalog their skill sets (forms basis of our delivery capabilities)</a:t>
            </a:r>
          </a:p>
          <a:p>
            <a:pPr lvl="1"/>
            <a:r>
              <a:rPr lang="en-US" dirty="0" smtClean="0"/>
              <a:t>Probe areas that are higher in demand</a:t>
            </a:r>
          </a:p>
          <a:p>
            <a:pPr lvl="1"/>
            <a:r>
              <a:rPr lang="en-US" dirty="0" smtClean="0"/>
              <a:t>Negotiate rates</a:t>
            </a:r>
          </a:p>
          <a:p>
            <a:r>
              <a:rPr lang="en-US" dirty="0" smtClean="0"/>
              <a:t>Build our own bench strength once business starts flowing in</a:t>
            </a:r>
          </a:p>
          <a:p>
            <a:pPr lvl="1"/>
            <a:r>
              <a:rPr lang="en-US" dirty="0" smtClean="0"/>
              <a:t>Higher margins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Staff Augmentation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3C7A-4460-4E46-A3EE-44945348DD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73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talk to potential partners, we need to have a Company in place</a:t>
            </a:r>
          </a:p>
          <a:p>
            <a:pPr lvl="1"/>
            <a:r>
              <a:rPr lang="en-US" dirty="0" smtClean="0"/>
              <a:t>Think of a name</a:t>
            </a:r>
          </a:p>
          <a:p>
            <a:pPr lvl="1"/>
            <a:r>
              <a:rPr lang="en-US" dirty="0" smtClean="0"/>
              <a:t>Secure domain name</a:t>
            </a:r>
          </a:p>
          <a:p>
            <a:pPr lvl="1"/>
            <a:r>
              <a:rPr lang="en-US" dirty="0" smtClean="0"/>
              <a:t>Setup a polished website to make us look like a large entity with multiple capabilities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Staff Augmentation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3C7A-4460-4E46-A3EE-44945348DD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33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Future possibilities:</a:t>
            </a:r>
          </a:p>
          <a:p>
            <a:pPr lvl="1"/>
            <a:r>
              <a:rPr lang="en-US" dirty="0" smtClean="0"/>
              <a:t>Get partnership seals from Microsoft, Oracle, AWS, etc.</a:t>
            </a:r>
          </a:p>
          <a:p>
            <a:pPr lvl="1"/>
            <a:r>
              <a:rPr lang="en-US" dirty="0" smtClean="0"/>
              <a:t>May also consider taking on development projects</a:t>
            </a:r>
          </a:p>
          <a:p>
            <a:pPr lvl="1"/>
            <a:r>
              <a:rPr lang="en-US" dirty="0" smtClean="0"/>
              <a:t>May blossom into a full-fledged line of business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Staff Augmentation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3C7A-4460-4E46-A3EE-44945348DD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67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Defer starting development by a few months</a:t>
            </a:r>
          </a:p>
          <a:p>
            <a:r>
              <a:rPr lang="en-US" dirty="0" smtClean="0"/>
              <a:t>Apply “Lean Startup” principles</a:t>
            </a:r>
          </a:p>
          <a:p>
            <a:pPr lvl="1"/>
            <a:r>
              <a:rPr lang="en-US" dirty="0" smtClean="0"/>
              <a:t>Validated learning</a:t>
            </a:r>
          </a:p>
          <a:p>
            <a:pPr lvl="1"/>
            <a:r>
              <a:rPr lang="en-US" dirty="0" smtClean="0"/>
              <a:t>Build a MVP</a:t>
            </a:r>
          </a:p>
          <a:p>
            <a:r>
              <a:rPr lang="en-US" dirty="0" smtClean="0"/>
              <a:t>Use bench-strength to develop the product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Product?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3C7A-4460-4E46-A3EE-44945348DD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89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Form a Company</a:t>
            </a:r>
          </a:p>
          <a:p>
            <a:pPr lvl="1"/>
            <a:r>
              <a:rPr lang="en-US" dirty="0" smtClean="0"/>
              <a:t>Pool in the initial capital required – small amount</a:t>
            </a:r>
          </a:p>
          <a:p>
            <a:pPr lvl="2"/>
            <a:r>
              <a:rPr lang="en-US" dirty="0" smtClean="0"/>
              <a:t>How much?</a:t>
            </a:r>
          </a:p>
          <a:p>
            <a:r>
              <a:rPr lang="en-US" dirty="0" smtClean="0"/>
              <a:t>Agree upon Company structure</a:t>
            </a:r>
          </a:p>
          <a:p>
            <a:pPr lvl="1"/>
            <a:r>
              <a:rPr lang="en-US" dirty="0" smtClean="0"/>
              <a:t>Three of us</a:t>
            </a:r>
          </a:p>
          <a:p>
            <a:pPr lvl="1"/>
            <a:r>
              <a:rPr lang="en-US" dirty="0" smtClean="0"/>
              <a:t>Equity distribution</a:t>
            </a:r>
          </a:p>
          <a:p>
            <a:pPr lvl="2"/>
            <a:r>
              <a:rPr lang="en-US" dirty="0" smtClean="0"/>
              <a:t>Based upon capital investment</a:t>
            </a:r>
          </a:p>
          <a:p>
            <a:pPr lvl="2"/>
            <a:r>
              <a:rPr lang="en-US" dirty="0" smtClean="0"/>
              <a:t>Based upon “</a:t>
            </a:r>
            <a:r>
              <a:rPr lang="en-US" dirty="0"/>
              <a:t>s</a:t>
            </a:r>
            <a:r>
              <a:rPr lang="en-US" dirty="0" smtClean="0"/>
              <a:t>weat equity”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3C7A-4460-4E46-A3EE-44945348DD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29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Talk to companies in India for Staff Augmentation partnerships</a:t>
            </a:r>
          </a:p>
          <a:p>
            <a:r>
              <a:rPr lang="en-US" dirty="0" smtClean="0"/>
              <a:t>Continue researching Product</a:t>
            </a:r>
          </a:p>
          <a:p>
            <a:pPr lvl="1"/>
            <a:r>
              <a:rPr lang="en-US" dirty="0" smtClean="0"/>
              <a:t>Setup meetings with potential customers</a:t>
            </a:r>
          </a:p>
          <a:p>
            <a:pPr lvl="1"/>
            <a:r>
              <a:rPr lang="en-US" dirty="0" smtClean="0"/>
              <a:t>Send out a survey to better understand pain points</a:t>
            </a:r>
          </a:p>
          <a:p>
            <a:pPr lvl="1"/>
            <a:r>
              <a:rPr lang="en-US" dirty="0" smtClean="0"/>
              <a:t>Define MVP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3C7A-4460-4E46-A3EE-44945348DD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35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306</TotalTime>
  <Words>250</Words>
  <Application>Microsoft Macintosh PowerPoint</Application>
  <PresentationFormat>On-screen Show (16:9)</PresentationFormat>
  <Paragraphs>56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Hardcover</vt:lpstr>
      <vt:lpstr>Business Plan</vt:lpstr>
      <vt:lpstr>Agenda</vt:lpstr>
      <vt:lpstr>Tweaks</vt:lpstr>
      <vt:lpstr>Staff Augmentation</vt:lpstr>
      <vt:lpstr>Staff Augmentation</vt:lpstr>
      <vt:lpstr>Staff Augmentation</vt:lpstr>
      <vt:lpstr>What About Product?</vt:lpstr>
      <vt:lpstr>Next Steps</vt:lpstr>
      <vt:lpstr>Next Steps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Services Automation</dc:title>
  <dc:creator>Tony</dc:creator>
  <cp:lastModifiedBy>Tony Vinayak</cp:lastModifiedBy>
  <cp:revision>141</cp:revision>
  <dcterms:created xsi:type="dcterms:W3CDTF">2016-05-28T20:36:00Z</dcterms:created>
  <dcterms:modified xsi:type="dcterms:W3CDTF">2016-06-26T16:24:45Z</dcterms:modified>
</cp:coreProperties>
</file>