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289180-EAF7-41AD-9923-D913F53145D2}" v="44" dt="2021-09-22T00:09:37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EADA2-FD2F-40B2-A1A1-3486601A6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cs typeface="Calibri Light"/>
              </a:rPr>
              <a:t>MyDig</a:t>
            </a:r>
            <a:r>
              <a:rPr lang="en-US" dirty="0">
                <a:cs typeface="Calibri Light"/>
              </a:rPr>
              <a:t> CDF 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C7E5306-D855-45A7-B7C7-0A6C22032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095" y="1825625"/>
            <a:ext cx="9137810" cy="4351338"/>
          </a:xfrm>
        </p:spPr>
      </p:pic>
    </p:spTree>
    <p:extLst>
      <p:ext uri="{BB962C8B-B14F-4D97-AF65-F5344CB8AC3E}">
        <p14:creationId xmlns:p14="http://schemas.microsoft.com/office/powerpoint/2010/main" val="2854250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37A10-62A6-4326-91F8-0E86031B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Local DNS CDF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A3C427A-4E58-4FC8-A19B-AAB749379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095" y="1825625"/>
            <a:ext cx="9137810" cy="4351338"/>
          </a:xfrm>
        </p:spPr>
      </p:pic>
    </p:spTree>
    <p:extLst>
      <p:ext uri="{BB962C8B-B14F-4D97-AF65-F5344CB8AC3E}">
        <p14:creationId xmlns:p14="http://schemas.microsoft.com/office/powerpoint/2010/main" val="188608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30AB4-7CE9-434E-A7D7-94F675A58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Google DNS CDF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7A7F188C-0D7B-40C6-8630-9E261BC94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095" y="1825625"/>
            <a:ext cx="9137810" cy="4351338"/>
          </a:xfrm>
        </p:spPr>
      </p:pic>
    </p:spTree>
    <p:extLst>
      <p:ext uri="{BB962C8B-B14F-4D97-AF65-F5344CB8AC3E}">
        <p14:creationId xmlns:p14="http://schemas.microsoft.com/office/powerpoint/2010/main" val="2416195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MyDig CDF </vt:lpstr>
      <vt:lpstr>Local DNS CDF</vt:lpstr>
      <vt:lpstr>Google DNS CDF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</cp:revision>
  <dcterms:created xsi:type="dcterms:W3CDTF">2021-09-22T00:08:11Z</dcterms:created>
  <dcterms:modified xsi:type="dcterms:W3CDTF">2021-09-22T00:10:10Z</dcterms:modified>
</cp:coreProperties>
</file>