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  <p:sldMasterId id="2147483904" r:id="rId2"/>
  </p:sldMasterIdLst>
  <p:sldIdLst>
    <p:sldId id="262" r:id="rId3"/>
    <p:sldId id="261" r:id="rId4"/>
    <p:sldId id="260" r:id="rId5"/>
    <p:sldId id="259" r:id="rId6"/>
    <p:sldId id="264" r:id="rId7"/>
    <p:sldId id="263" r:id="rId8"/>
    <p:sldId id="265" r:id="rId9"/>
    <p:sldId id="273" r:id="rId10"/>
    <p:sldId id="266" r:id="rId11"/>
    <p:sldId id="274" r:id="rId12"/>
    <p:sldId id="275" r:id="rId13"/>
    <p:sldId id="267" r:id="rId14"/>
    <p:sldId id="271" r:id="rId15"/>
    <p:sldId id="272" r:id="rId16"/>
    <p:sldId id="258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87399-A55B-4934-B0EE-594CF0818727}" v="33" dt="2020-12-23T08:20:14.759"/>
    <p1510:client id="{482E13CB-5E6D-4A3A-87FA-3BB0B894F61A}" v="870" dt="2020-12-22T12:12:16.518"/>
    <p1510:client id="{69633EE7-46CE-4D8F-930F-16614EFB9757}" v="2" dt="2020-12-23T10:43:54.289"/>
    <p1510:client id="{7479D6DF-C268-47FE-95E7-AFA9728F0C0A}" v="141" dt="2020-12-23T03:42:47.583"/>
    <p1510:client id="{8E0994E7-5A93-4B8D-8339-D9A207EE1EAF}" v="1" dt="2020-12-21T14:28:15.806"/>
    <p1510:client id="{A2225DCB-7922-4DA6-A29F-502E16B7C069}" v="865" dt="2020-11-26T06:01:26.503"/>
    <p1510:client id="{AD7E9165-2B01-4D35-AD76-B2B55613A69F}" v="31" dt="2020-12-23T08:39:13.565"/>
    <p1510:client id="{AFA4DF28-3329-48BC-B7D7-612D0DEBADDD}" v="22" dt="2020-12-31T05:54:15.125"/>
    <p1510:client id="{E71957D5-E7A2-4BE1-A2F5-4750136DAC50}" v="661" dt="2020-11-26T05:36:38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sriteja k" userId="2dfbd8b4ee7a1cc5" providerId="Windows Live" clId="Web-{69633EE7-46CE-4D8F-930F-16614EFB9757}"/>
    <pc:docChg chg="addSld delSld addMainMaster">
      <pc:chgData name="saisriteja k" userId="2dfbd8b4ee7a1cc5" providerId="Windows Live" clId="Web-{69633EE7-46CE-4D8F-930F-16614EFB9757}" dt="2020-12-23T10:43:54.289" v="1"/>
      <pc:docMkLst>
        <pc:docMk/>
      </pc:docMkLst>
      <pc:sldChg chg="del">
        <pc:chgData name="saisriteja k" userId="2dfbd8b4ee7a1cc5" providerId="Windows Live" clId="Web-{69633EE7-46CE-4D8F-930F-16614EFB9757}" dt="2020-12-23T10:43:54.289" v="1"/>
        <pc:sldMkLst>
          <pc:docMk/>
          <pc:sldMk cId="682656901" sldId="268"/>
        </pc:sldMkLst>
      </pc:sldChg>
      <pc:sldChg chg="add">
        <pc:chgData name="saisriteja k" userId="2dfbd8b4ee7a1cc5" providerId="Windows Live" clId="Web-{69633EE7-46CE-4D8F-930F-16614EFB9757}" dt="2020-12-23T10:43:49.820" v="0"/>
        <pc:sldMkLst>
          <pc:docMk/>
          <pc:sldMk cId="1117991448" sldId="275"/>
        </pc:sldMkLst>
      </pc:sldChg>
      <pc:sldMasterChg chg="add addSldLayout">
        <pc:chgData name="saisriteja k" userId="2dfbd8b4ee7a1cc5" providerId="Windows Live" clId="Web-{69633EE7-46CE-4D8F-930F-16614EFB9757}" dt="2020-12-23T10:43:49.820" v="0"/>
        <pc:sldMasterMkLst>
          <pc:docMk/>
          <pc:sldMasterMk cId="728382289" sldId="2147483904"/>
        </pc:sldMasterMkLst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4115634131" sldId="2147483905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3007756676" sldId="2147483906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2478605480" sldId="2147483907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2342446411" sldId="2147483908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1543628880" sldId="2147483909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2143580453" sldId="2147483910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1372279301" sldId="2147483911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1428322595" sldId="2147483912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2435994287" sldId="2147483913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804199711" sldId="2147483914"/>
          </pc:sldLayoutMkLst>
        </pc:sldLayoutChg>
        <pc:sldLayoutChg chg="add">
          <pc:chgData name="saisriteja k" userId="2dfbd8b4ee7a1cc5" providerId="Windows Live" clId="Web-{69633EE7-46CE-4D8F-930F-16614EFB9757}" dt="2020-12-23T10:43:49.820" v="0"/>
          <pc:sldLayoutMkLst>
            <pc:docMk/>
            <pc:sldMasterMk cId="728382289" sldId="2147483904"/>
            <pc:sldLayoutMk cId="1262696394" sldId="2147483915"/>
          </pc:sldLayoutMkLst>
        </pc:sldLayoutChg>
      </pc:sldMasterChg>
    </pc:docChg>
  </pc:docChgLst>
  <pc:docChgLst>
    <pc:chgData name="saisriteja k" userId="2dfbd8b4ee7a1cc5" providerId="Windows Live" clId="Web-{AFA4DF28-3329-48BC-B7D7-612D0DEBADDD}"/>
    <pc:docChg chg="modSld">
      <pc:chgData name="saisriteja k" userId="2dfbd8b4ee7a1cc5" providerId="Windows Live" clId="Web-{AFA4DF28-3329-48BC-B7D7-612D0DEBADDD}" dt="2020-12-31T05:54:15.125" v="21"/>
      <pc:docMkLst>
        <pc:docMk/>
      </pc:docMkLst>
      <pc:sldChg chg="modSp">
        <pc:chgData name="saisriteja k" userId="2dfbd8b4ee7a1cc5" providerId="Windows Live" clId="Web-{AFA4DF28-3329-48BC-B7D7-612D0DEBADDD}" dt="2020-12-31T05:54:15.125" v="21"/>
        <pc:sldMkLst>
          <pc:docMk/>
          <pc:sldMk cId="3849953908" sldId="272"/>
        </pc:sldMkLst>
        <pc:graphicFrameChg chg="mod modGraphic">
          <ac:chgData name="saisriteja k" userId="2dfbd8b4ee7a1cc5" providerId="Windows Live" clId="Web-{AFA4DF28-3329-48BC-B7D7-612D0DEBADDD}" dt="2020-12-31T05:54:15.125" v="21"/>
          <ac:graphicFrameMkLst>
            <pc:docMk/>
            <pc:sldMk cId="3849953908" sldId="272"/>
            <ac:graphicFrameMk id="2" creationId="{2BD3F4A2-FAA7-490B-907C-4ACC1A97C47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E3910-3FE2-48C1-86BC-D590E69F73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91D1D2-56F7-4FB2-B6E2-A3E9DEFF39AC}">
      <dgm:prSet/>
      <dgm:spPr/>
      <dgm:t>
        <a:bodyPr/>
        <a:lstStyle/>
        <a:p>
          <a:r>
            <a:rPr lang="en-US"/>
            <a:t>Stuttering is a speech disorder affecting tens of millions of people on an everyday basis, this is  characterized by repetition of sounds, syllables, or words; prolongation of sounds; and interruptions in speech known as blocks.</a:t>
          </a:r>
        </a:p>
      </dgm:t>
    </dgm:pt>
    <dgm:pt modelId="{2C83798E-BC3C-40A7-A328-BFAB1540DDF9}" type="parTrans" cxnId="{2A3C14DC-59A7-4786-8640-D0E3B36F0B63}">
      <dgm:prSet/>
      <dgm:spPr/>
      <dgm:t>
        <a:bodyPr/>
        <a:lstStyle/>
        <a:p>
          <a:endParaRPr lang="en-US"/>
        </a:p>
      </dgm:t>
    </dgm:pt>
    <dgm:pt modelId="{510F5DFC-3BAC-4D45-9EA7-5313D4DF8F22}" type="sibTrans" cxnId="{2A3C14DC-59A7-4786-8640-D0E3B36F0B63}">
      <dgm:prSet/>
      <dgm:spPr/>
      <dgm:t>
        <a:bodyPr/>
        <a:lstStyle/>
        <a:p>
          <a:endParaRPr lang="en-US"/>
        </a:p>
      </dgm:t>
    </dgm:pt>
    <dgm:pt modelId="{12B4693F-7F0D-4EC0-9505-008FD938358E}">
      <dgm:prSet/>
      <dgm:spPr/>
      <dgm:t>
        <a:bodyPr/>
        <a:lstStyle/>
        <a:p>
          <a:r>
            <a:rPr lang="en-US"/>
            <a:t>An individual who </a:t>
          </a:r>
          <a:r>
            <a:rPr lang="en-US" b="1"/>
            <a:t>stutters</a:t>
          </a:r>
          <a:r>
            <a:rPr lang="en-US"/>
            <a:t> exactly knows what he or she would like to say but has trouble producing a normal flow of speech.</a:t>
          </a:r>
        </a:p>
      </dgm:t>
    </dgm:pt>
    <dgm:pt modelId="{2FEA69FB-82D6-4947-B172-D67661EA18A4}" type="parTrans" cxnId="{D36BFAE5-E86B-401E-93CF-903DDDBCE1B3}">
      <dgm:prSet/>
      <dgm:spPr/>
      <dgm:t>
        <a:bodyPr/>
        <a:lstStyle/>
        <a:p>
          <a:endParaRPr lang="en-US"/>
        </a:p>
      </dgm:t>
    </dgm:pt>
    <dgm:pt modelId="{A1FC6B91-B55D-4977-A04D-43F300A8D9E2}" type="sibTrans" cxnId="{D36BFAE5-E86B-401E-93CF-903DDDBCE1B3}">
      <dgm:prSet/>
      <dgm:spPr/>
      <dgm:t>
        <a:bodyPr/>
        <a:lstStyle/>
        <a:p>
          <a:endParaRPr lang="en-US"/>
        </a:p>
      </dgm:t>
    </dgm:pt>
    <dgm:pt modelId="{A72D36D2-6269-44FA-BBD0-1BCAA45983D9}" type="pres">
      <dgm:prSet presAssocID="{EB2E3910-3FE2-48C1-86BC-D590E69F736E}" presName="linear" presStyleCnt="0">
        <dgm:presLayoutVars>
          <dgm:animLvl val="lvl"/>
          <dgm:resizeHandles val="exact"/>
        </dgm:presLayoutVars>
      </dgm:prSet>
      <dgm:spPr/>
    </dgm:pt>
    <dgm:pt modelId="{A548A1B9-C910-42E1-ADA5-E7EB1DE755F7}" type="pres">
      <dgm:prSet presAssocID="{B391D1D2-56F7-4FB2-B6E2-A3E9DEFF39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437594-1817-4802-9B34-C601AF4A5C17}" type="pres">
      <dgm:prSet presAssocID="{510F5DFC-3BAC-4D45-9EA7-5313D4DF8F22}" presName="spacer" presStyleCnt="0"/>
      <dgm:spPr/>
    </dgm:pt>
    <dgm:pt modelId="{C09497C9-0646-43AE-AB30-33F7A2865007}" type="pres">
      <dgm:prSet presAssocID="{12B4693F-7F0D-4EC0-9505-008FD938358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FA2360-C74B-49CA-AE8A-A4D42C4737B8}" type="presOf" srcId="{EB2E3910-3FE2-48C1-86BC-D590E69F736E}" destId="{A72D36D2-6269-44FA-BBD0-1BCAA45983D9}" srcOrd="0" destOrd="0" presId="urn:microsoft.com/office/officeart/2005/8/layout/vList2"/>
    <dgm:cxn modelId="{084A8CCC-05C4-4638-93DF-D6412BAFEA13}" type="presOf" srcId="{B391D1D2-56F7-4FB2-B6E2-A3E9DEFF39AC}" destId="{A548A1B9-C910-42E1-ADA5-E7EB1DE755F7}" srcOrd="0" destOrd="0" presId="urn:microsoft.com/office/officeart/2005/8/layout/vList2"/>
    <dgm:cxn modelId="{2A3C14DC-59A7-4786-8640-D0E3B36F0B63}" srcId="{EB2E3910-3FE2-48C1-86BC-D590E69F736E}" destId="{B391D1D2-56F7-4FB2-B6E2-A3E9DEFF39AC}" srcOrd="0" destOrd="0" parTransId="{2C83798E-BC3C-40A7-A328-BFAB1540DDF9}" sibTransId="{510F5DFC-3BAC-4D45-9EA7-5313D4DF8F22}"/>
    <dgm:cxn modelId="{5A7E4EDD-B1D8-41C1-A500-A3C4A39C6653}" type="presOf" srcId="{12B4693F-7F0D-4EC0-9505-008FD938358E}" destId="{C09497C9-0646-43AE-AB30-33F7A2865007}" srcOrd="0" destOrd="0" presId="urn:microsoft.com/office/officeart/2005/8/layout/vList2"/>
    <dgm:cxn modelId="{D36BFAE5-E86B-401E-93CF-903DDDBCE1B3}" srcId="{EB2E3910-3FE2-48C1-86BC-D590E69F736E}" destId="{12B4693F-7F0D-4EC0-9505-008FD938358E}" srcOrd="1" destOrd="0" parTransId="{2FEA69FB-82D6-4947-B172-D67661EA18A4}" sibTransId="{A1FC6B91-B55D-4977-A04D-43F300A8D9E2}"/>
    <dgm:cxn modelId="{E81EBB63-0DA4-4C54-A7E1-11E159A5684A}" type="presParOf" srcId="{A72D36D2-6269-44FA-BBD0-1BCAA45983D9}" destId="{A548A1B9-C910-42E1-ADA5-E7EB1DE755F7}" srcOrd="0" destOrd="0" presId="urn:microsoft.com/office/officeart/2005/8/layout/vList2"/>
    <dgm:cxn modelId="{06B90801-E224-4EF6-92DF-A42CCD9D4F74}" type="presParOf" srcId="{A72D36D2-6269-44FA-BBD0-1BCAA45983D9}" destId="{7F437594-1817-4802-9B34-C601AF4A5C17}" srcOrd="1" destOrd="0" presId="urn:microsoft.com/office/officeart/2005/8/layout/vList2"/>
    <dgm:cxn modelId="{76C9E58D-7418-48C6-AA42-7A1EAD6F5AEE}" type="presParOf" srcId="{A72D36D2-6269-44FA-BBD0-1BCAA45983D9}" destId="{C09497C9-0646-43AE-AB30-33F7A286500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48B57-5926-40C1-8FAA-7C9F95964E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DFEABB-20F8-4608-A4EF-B80D734F1635}">
      <dgm:prSet/>
      <dgm:spPr/>
      <dgm:t>
        <a:bodyPr/>
        <a:lstStyle/>
        <a:p>
          <a:r>
            <a:rPr lang="en-US" dirty="0"/>
            <a:t>This has been an unaddressed problem till date but the suffering is about 1% of the whole population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B0024293-113D-4A34-A1FC-472502FC20C7}" type="parTrans" cxnId="{0E500A3B-BD44-474E-A17A-15904314DE6C}">
      <dgm:prSet/>
      <dgm:spPr/>
      <dgm:t>
        <a:bodyPr/>
        <a:lstStyle/>
        <a:p>
          <a:endParaRPr lang="en-US"/>
        </a:p>
      </dgm:t>
    </dgm:pt>
    <dgm:pt modelId="{580A6F14-95D3-4826-B448-9633F3448776}" type="sibTrans" cxnId="{0E500A3B-BD44-474E-A17A-15904314DE6C}">
      <dgm:prSet/>
      <dgm:spPr/>
      <dgm:t>
        <a:bodyPr/>
        <a:lstStyle/>
        <a:p>
          <a:endParaRPr lang="en-US"/>
        </a:p>
      </dgm:t>
    </dgm:pt>
    <dgm:pt modelId="{FE79B46E-FC06-40C0-9AA3-2AEAD770C392}">
      <dgm:prSet/>
      <dgm:spPr/>
      <dgm:t>
        <a:bodyPr/>
        <a:lstStyle/>
        <a:p>
          <a:r>
            <a:rPr lang="en-US" dirty="0"/>
            <a:t>This project decodes the speech or blocks and process them using </a:t>
          </a:r>
          <a:r>
            <a:rPr lang="en-US" b="1" dirty="0"/>
            <a:t>deep learning</a:t>
          </a:r>
          <a:r>
            <a:rPr lang="en-US" dirty="0"/>
            <a:t> and ultimately gives the content precisely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1B3315BD-F3C1-46D1-AD47-9EEA3EA67846}" type="parTrans" cxnId="{9B6ACFB8-1BD3-410B-9FB2-502382DB641C}">
      <dgm:prSet/>
      <dgm:spPr/>
      <dgm:t>
        <a:bodyPr/>
        <a:lstStyle/>
        <a:p>
          <a:endParaRPr lang="en-US"/>
        </a:p>
      </dgm:t>
    </dgm:pt>
    <dgm:pt modelId="{EB138643-27B3-4766-9379-08CA92026173}" type="sibTrans" cxnId="{9B6ACFB8-1BD3-410B-9FB2-502382DB641C}">
      <dgm:prSet/>
      <dgm:spPr/>
      <dgm:t>
        <a:bodyPr/>
        <a:lstStyle/>
        <a:p>
          <a:endParaRPr lang="en-US"/>
        </a:p>
      </dgm:t>
    </dgm:pt>
    <dgm:pt modelId="{48FE0853-6500-48CC-AF6A-48A805179F8D}">
      <dgm:prSet/>
      <dgm:spPr/>
      <dgm:t>
        <a:bodyPr/>
        <a:lstStyle/>
        <a:p>
          <a:r>
            <a:rPr lang="en-US" dirty="0"/>
            <a:t>The model is built with respect to real-time implementation. From the speech it is possible to identify a person’s emotion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CE882F7D-CDFE-4D2D-8242-2BAABD517DAF}" type="parTrans" cxnId="{1F7D4873-60DF-4CD4-A4F2-FECE9F04CF32}">
      <dgm:prSet/>
      <dgm:spPr/>
      <dgm:t>
        <a:bodyPr/>
        <a:lstStyle/>
        <a:p>
          <a:endParaRPr lang="en-US"/>
        </a:p>
      </dgm:t>
    </dgm:pt>
    <dgm:pt modelId="{5055376F-43BA-4C1F-A475-969D48F08FAD}" type="sibTrans" cxnId="{1F7D4873-60DF-4CD4-A4F2-FECE9F04CF32}">
      <dgm:prSet/>
      <dgm:spPr/>
      <dgm:t>
        <a:bodyPr/>
        <a:lstStyle/>
        <a:p>
          <a:endParaRPr lang="en-US"/>
        </a:p>
      </dgm:t>
    </dgm:pt>
    <dgm:pt modelId="{A18D43D2-11CF-472C-A0B4-DFA2C2DACE4E}">
      <dgm:prSet/>
      <dgm:spPr/>
      <dgm:t>
        <a:bodyPr/>
        <a:lstStyle/>
        <a:p>
          <a:pPr rtl="0"/>
          <a:r>
            <a:rPr lang="en-US" dirty="0"/>
            <a:t>This helps people in business meetings, public speaking</a:t>
          </a:r>
          <a:r>
            <a:rPr lang="en-US" dirty="0">
              <a:latin typeface="Calibri Light" panose="020F0302020204030204"/>
            </a:rPr>
            <a:t> for</a:t>
          </a:r>
          <a:r>
            <a:rPr lang="en-US" dirty="0"/>
            <a:t> monitoring of features like volume, rate of speech, and intonation.</a:t>
          </a:r>
          <a:endParaRPr lang="en-US" dirty="0">
            <a:latin typeface="Calibri Light" panose="020F0302020204030204"/>
          </a:endParaRPr>
        </a:p>
      </dgm:t>
    </dgm:pt>
    <dgm:pt modelId="{24392B19-C793-4B1A-A727-ADC42834E947}" type="parTrans" cxnId="{33A01314-9FCE-44B2-A172-F241FF99D81C}">
      <dgm:prSet/>
      <dgm:spPr/>
      <dgm:t>
        <a:bodyPr/>
        <a:lstStyle/>
        <a:p>
          <a:endParaRPr lang="en-US"/>
        </a:p>
      </dgm:t>
    </dgm:pt>
    <dgm:pt modelId="{076D79AE-6847-4C7B-8851-2ABB6C624ECB}" type="sibTrans" cxnId="{33A01314-9FCE-44B2-A172-F241FF99D81C}">
      <dgm:prSet/>
      <dgm:spPr/>
      <dgm:t>
        <a:bodyPr/>
        <a:lstStyle/>
        <a:p>
          <a:endParaRPr lang="en-US"/>
        </a:p>
      </dgm:t>
    </dgm:pt>
    <dgm:pt modelId="{33F018A6-D13C-4B4D-B2A1-E56B363C01C5}" type="pres">
      <dgm:prSet presAssocID="{4E548B57-5926-40C1-8FAA-7C9F95964E87}" presName="vert0" presStyleCnt="0">
        <dgm:presLayoutVars>
          <dgm:dir/>
          <dgm:animOne val="branch"/>
          <dgm:animLvl val="lvl"/>
        </dgm:presLayoutVars>
      </dgm:prSet>
      <dgm:spPr/>
    </dgm:pt>
    <dgm:pt modelId="{94C588B1-4974-4D32-BDE5-5D16D1785E1B}" type="pres">
      <dgm:prSet presAssocID="{80DFEABB-20F8-4608-A4EF-B80D734F1635}" presName="thickLine" presStyleLbl="alignNode1" presStyleIdx="0" presStyleCnt="4"/>
      <dgm:spPr/>
    </dgm:pt>
    <dgm:pt modelId="{6BDBFDF2-B355-4727-BD69-FA4138B13BE8}" type="pres">
      <dgm:prSet presAssocID="{80DFEABB-20F8-4608-A4EF-B80D734F1635}" presName="horz1" presStyleCnt="0"/>
      <dgm:spPr/>
    </dgm:pt>
    <dgm:pt modelId="{05FD3621-421E-45CE-814A-0F884030D8C3}" type="pres">
      <dgm:prSet presAssocID="{80DFEABB-20F8-4608-A4EF-B80D734F1635}" presName="tx1" presStyleLbl="revTx" presStyleIdx="0" presStyleCnt="4"/>
      <dgm:spPr/>
    </dgm:pt>
    <dgm:pt modelId="{26D676EC-3535-41AA-9376-4AAC3C29BA10}" type="pres">
      <dgm:prSet presAssocID="{80DFEABB-20F8-4608-A4EF-B80D734F1635}" presName="vert1" presStyleCnt="0"/>
      <dgm:spPr/>
    </dgm:pt>
    <dgm:pt modelId="{103E3904-3AB7-455B-920C-7923E67801A2}" type="pres">
      <dgm:prSet presAssocID="{FE79B46E-FC06-40C0-9AA3-2AEAD770C392}" presName="thickLine" presStyleLbl="alignNode1" presStyleIdx="1" presStyleCnt="4"/>
      <dgm:spPr/>
    </dgm:pt>
    <dgm:pt modelId="{8A132EEB-00B4-4D9E-A050-E5E14EDD06B8}" type="pres">
      <dgm:prSet presAssocID="{FE79B46E-FC06-40C0-9AA3-2AEAD770C392}" presName="horz1" presStyleCnt="0"/>
      <dgm:spPr/>
    </dgm:pt>
    <dgm:pt modelId="{E2DFFE11-61A5-4172-ACAA-B0572CBB6E9F}" type="pres">
      <dgm:prSet presAssocID="{FE79B46E-FC06-40C0-9AA3-2AEAD770C392}" presName="tx1" presStyleLbl="revTx" presStyleIdx="1" presStyleCnt="4"/>
      <dgm:spPr/>
    </dgm:pt>
    <dgm:pt modelId="{8773A821-30DA-4E16-9BDA-393ECE8EE5AF}" type="pres">
      <dgm:prSet presAssocID="{FE79B46E-FC06-40C0-9AA3-2AEAD770C392}" presName="vert1" presStyleCnt="0"/>
      <dgm:spPr/>
    </dgm:pt>
    <dgm:pt modelId="{6D08704D-FE23-4A8C-A113-B7376C635277}" type="pres">
      <dgm:prSet presAssocID="{48FE0853-6500-48CC-AF6A-48A805179F8D}" presName="thickLine" presStyleLbl="alignNode1" presStyleIdx="2" presStyleCnt="4"/>
      <dgm:spPr/>
    </dgm:pt>
    <dgm:pt modelId="{8D9695B9-EE79-4F84-B59D-D8441135D18F}" type="pres">
      <dgm:prSet presAssocID="{48FE0853-6500-48CC-AF6A-48A805179F8D}" presName="horz1" presStyleCnt="0"/>
      <dgm:spPr/>
    </dgm:pt>
    <dgm:pt modelId="{658F2816-4734-4F0D-8592-A4D039C5F8C1}" type="pres">
      <dgm:prSet presAssocID="{48FE0853-6500-48CC-AF6A-48A805179F8D}" presName="tx1" presStyleLbl="revTx" presStyleIdx="2" presStyleCnt="4"/>
      <dgm:spPr/>
    </dgm:pt>
    <dgm:pt modelId="{5E72EC1A-FCA9-41A0-BD48-95EC41A58515}" type="pres">
      <dgm:prSet presAssocID="{48FE0853-6500-48CC-AF6A-48A805179F8D}" presName="vert1" presStyleCnt="0"/>
      <dgm:spPr/>
    </dgm:pt>
    <dgm:pt modelId="{1AE3F0DA-33B6-41C7-AC4E-266BF405ACAA}" type="pres">
      <dgm:prSet presAssocID="{A18D43D2-11CF-472C-A0B4-DFA2C2DACE4E}" presName="thickLine" presStyleLbl="alignNode1" presStyleIdx="3" presStyleCnt="4"/>
      <dgm:spPr/>
    </dgm:pt>
    <dgm:pt modelId="{ACBC303F-EBB3-482C-91CA-0DA65966E8DD}" type="pres">
      <dgm:prSet presAssocID="{A18D43D2-11CF-472C-A0B4-DFA2C2DACE4E}" presName="horz1" presStyleCnt="0"/>
      <dgm:spPr/>
    </dgm:pt>
    <dgm:pt modelId="{2906AD65-B839-457A-A5AC-065DDB69479C}" type="pres">
      <dgm:prSet presAssocID="{A18D43D2-11CF-472C-A0B4-DFA2C2DACE4E}" presName="tx1" presStyleLbl="revTx" presStyleIdx="3" presStyleCnt="4"/>
      <dgm:spPr/>
    </dgm:pt>
    <dgm:pt modelId="{2835C71D-FC1C-4165-946E-B6BBD2BF5E76}" type="pres">
      <dgm:prSet presAssocID="{A18D43D2-11CF-472C-A0B4-DFA2C2DACE4E}" presName="vert1" presStyleCnt="0"/>
      <dgm:spPr/>
    </dgm:pt>
  </dgm:ptLst>
  <dgm:cxnLst>
    <dgm:cxn modelId="{33A01314-9FCE-44B2-A172-F241FF99D81C}" srcId="{4E548B57-5926-40C1-8FAA-7C9F95964E87}" destId="{A18D43D2-11CF-472C-A0B4-DFA2C2DACE4E}" srcOrd="3" destOrd="0" parTransId="{24392B19-C793-4B1A-A727-ADC42834E947}" sibTransId="{076D79AE-6847-4C7B-8851-2ABB6C624ECB}"/>
    <dgm:cxn modelId="{0E500A3B-BD44-474E-A17A-15904314DE6C}" srcId="{4E548B57-5926-40C1-8FAA-7C9F95964E87}" destId="{80DFEABB-20F8-4608-A4EF-B80D734F1635}" srcOrd="0" destOrd="0" parTransId="{B0024293-113D-4A34-A1FC-472502FC20C7}" sibTransId="{580A6F14-95D3-4826-B448-9633F3448776}"/>
    <dgm:cxn modelId="{4428F26D-CB0A-402D-86FC-154C4AEE5FB6}" type="presOf" srcId="{48FE0853-6500-48CC-AF6A-48A805179F8D}" destId="{658F2816-4734-4F0D-8592-A4D039C5F8C1}" srcOrd="0" destOrd="0" presId="urn:microsoft.com/office/officeart/2008/layout/LinedList"/>
    <dgm:cxn modelId="{CAFFAB72-39FF-4455-A72C-0DC5B6C5307C}" type="presOf" srcId="{4E548B57-5926-40C1-8FAA-7C9F95964E87}" destId="{33F018A6-D13C-4B4D-B2A1-E56B363C01C5}" srcOrd="0" destOrd="0" presId="urn:microsoft.com/office/officeart/2008/layout/LinedList"/>
    <dgm:cxn modelId="{1F7D4873-60DF-4CD4-A4F2-FECE9F04CF32}" srcId="{4E548B57-5926-40C1-8FAA-7C9F95964E87}" destId="{48FE0853-6500-48CC-AF6A-48A805179F8D}" srcOrd="2" destOrd="0" parTransId="{CE882F7D-CDFE-4D2D-8242-2BAABD517DAF}" sibTransId="{5055376F-43BA-4C1F-A475-969D48F08FAD}"/>
    <dgm:cxn modelId="{0B4BFBA2-7B58-4102-A08F-E1D8F4D912C4}" type="presOf" srcId="{A18D43D2-11CF-472C-A0B4-DFA2C2DACE4E}" destId="{2906AD65-B839-457A-A5AC-065DDB69479C}" srcOrd="0" destOrd="0" presId="urn:microsoft.com/office/officeart/2008/layout/LinedList"/>
    <dgm:cxn modelId="{9B6ACFB8-1BD3-410B-9FB2-502382DB641C}" srcId="{4E548B57-5926-40C1-8FAA-7C9F95964E87}" destId="{FE79B46E-FC06-40C0-9AA3-2AEAD770C392}" srcOrd="1" destOrd="0" parTransId="{1B3315BD-F3C1-46D1-AD47-9EEA3EA67846}" sibTransId="{EB138643-27B3-4766-9379-08CA92026173}"/>
    <dgm:cxn modelId="{13B5ECC2-E075-4340-B28D-C6C107FD1ECF}" type="presOf" srcId="{80DFEABB-20F8-4608-A4EF-B80D734F1635}" destId="{05FD3621-421E-45CE-814A-0F884030D8C3}" srcOrd="0" destOrd="0" presId="urn:microsoft.com/office/officeart/2008/layout/LinedList"/>
    <dgm:cxn modelId="{97FB00CA-0DF2-4FF4-9854-040086D15C4D}" type="presOf" srcId="{FE79B46E-FC06-40C0-9AA3-2AEAD770C392}" destId="{E2DFFE11-61A5-4172-ACAA-B0572CBB6E9F}" srcOrd="0" destOrd="0" presId="urn:microsoft.com/office/officeart/2008/layout/LinedList"/>
    <dgm:cxn modelId="{B7E35CCD-1689-416D-82E9-E9E31B6EFDA5}" type="presParOf" srcId="{33F018A6-D13C-4B4D-B2A1-E56B363C01C5}" destId="{94C588B1-4974-4D32-BDE5-5D16D1785E1B}" srcOrd="0" destOrd="0" presId="urn:microsoft.com/office/officeart/2008/layout/LinedList"/>
    <dgm:cxn modelId="{584F081D-AB04-4B3D-997C-34101C5B6223}" type="presParOf" srcId="{33F018A6-D13C-4B4D-B2A1-E56B363C01C5}" destId="{6BDBFDF2-B355-4727-BD69-FA4138B13BE8}" srcOrd="1" destOrd="0" presId="urn:microsoft.com/office/officeart/2008/layout/LinedList"/>
    <dgm:cxn modelId="{8F55145D-E0D6-42A5-B455-AC7B70431631}" type="presParOf" srcId="{6BDBFDF2-B355-4727-BD69-FA4138B13BE8}" destId="{05FD3621-421E-45CE-814A-0F884030D8C3}" srcOrd="0" destOrd="0" presId="urn:microsoft.com/office/officeart/2008/layout/LinedList"/>
    <dgm:cxn modelId="{0FB8B1C2-46E2-4532-BEBE-4F4FB4AF8CA9}" type="presParOf" srcId="{6BDBFDF2-B355-4727-BD69-FA4138B13BE8}" destId="{26D676EC-3535-41AA-9376-4AAC3C29BA10}" srcOrd="1" destOrd="0" presId="urn:microsoft.com/office/officeart/2008/layout/LinedList"/>
    <dgm:cxn modelId="{7FA9B346-9127-41DB-B7B7-EB845AC5EB32}" type="presParOf" srcId="{33F018A6-D13C-4B4D-B2A1-E56B363C01C5}" destId="{103E3904-3AB7-455B-920C-7923E67801A2}" srcOrd="2" destOrd="0" presId="urn:microsoft.com/office/officeart/2008/layout/LinedList"/>
    <dgm:cxn modelId="{2EA78249-2857-478D-BD46-F46119039AAA}" type="presParOf" srcId="{33F018A6-D13C-4B4D-B2A1-E56B363C01C5}" destId="{8A132EEB-00B4-4D9E-A050-E5E14EDD06B8}" srcOrd="3" destOrd="0" presId="urn:microsoft.com/office/officeart/2008/layout/LinedList"/>
    <dgm:cxn modelId="{6CDA883D-4B3B-4C31-8D0F-D05F5D337040}" type="presParOf" srcId="{8A132EEB-00B4-4D9E-A050-E5E14EDD06B8}" destId="{E2DFFE11-61A5-4172-ACAA-B0572CBB6E9F}" srcOrd="0" destOrd="0" presId="urn:microsoft.com/office/officeart/2008/layout/LinedList"/>
    <dgm:cxn modelId="{04A070C9-82E7-4204-82FF-A4CB220ACD2F}" type="presParOf" srcId="{8A132EEB-00B4-4D9E-A050-E5E14EDD06B8}" destId="{8773A821-30DA-4E16-9BDA-393ECE8EE5AF}" srcOrd="1" destOrd="0" presId="urn:microsoft.com/office/officeart/2008/layout/LinedList"/>
    <dgm:cxn modelId="{13C7568B-493C-4B4A-B926-FF18D621C2B2}" type="presParOf" srcId="{33F018A6-D13C-4B4D-B2A1-E56B363C01C5}" destId="{6D08704D-FE23-4A8C-A113-B7376C635277}" srcOrd="4" destOrd="0" presId="urn:microsoft.com/office/officeart/2008/layout/LinedList"/>
    <dgm:cxn modelId="{698306AF-7FAB-4381-9BAD-9106D53359E5}" type="presParOf" srcId="{33F018A6-D13C-4B4D-B2A1-E56B363C01C5}" destId="{8D9695B9-EE79-4F84-B59D-D8441135D18F}" srcOrd="5" destOrd="0" presId="urn:microsoft.com/office/officeart/2008/layout/LinedList"/>
    <dgm:cxn modelId="{AFAFA776-3C6D-4148-B3B9-E1D4301DB3D8}" type="presParOf" srcId="{8D9695B9-EE79-4F84-B59D-D8441135D18F}" destId="{658F2816-4734-4F0D-8592-A4D039C5F8C1}" srcOrd="0" destOrd="0" presId="urn:microsoft.com/office/officeart/2008/layout/LinedList"/>
    <dgm:cxn modelId="{F9FD60C7-3E8C-4660-BD5B-76E8FC032F96}" type="presParOf" srcId="{8D9695B9-EE79-4F84-B59D-D8441135D18F}" destId="{5E72EC1A-FCA9-41A0-BD48-95EC41A58515}" srcOrd="1" destOrd="0" presId="urn:microsoft.com/office/officeart/2008/layout/LinedList"/>
    <dgm:cxn modelId="{11D95691-BC2B-4919-88C0-8ACA5811A9AA}" type="presParOf" srcId="{33F018A6-D13C-4B4D-B2A1-E56B363C01C5}" destId="{1AE3F0DA-33B6-41C7-AC4E-266BF405ACAA}" srcOrd="6" destOrd="0" presId="urn:microsoft.com/office/officeart/2008/layout/LinedList"/>
    <dgm:cxn modelId="{8AC40BB9-A6A0-403D-809D-FF715D131E43}" type="presParOf" srcId="{33F018A6-D13C-4B4D-B2A1-E56B363C01C5}" destId="{ACBC303F-EBB3-482C-91CA-0DA65966E8DD}" srcOrd="7" destOrd="0" presId="urn:microsoft.com/office/officeart/2008/layout/LinedList"/>
    <dgm:cxn modelId="{51C18304-F95F-43D5-88DB-92409E9D923B}" type="presParOf" srcId="{ACBC303F-EBB3-482C-91CA-0DA65966E8DD}" destId="{2906AD65-B839-457A-A5AC-065DDB69479C}" srcOrd="0" destOrd="0" presId="urn:microsoft.com/office/officeart/2008/layout/LinedList"/>
    <dgm:cxn modelId="{2F33C5B6-60FF-471B-97E0-1E9A9FC00127}" type="presParOf" srcId="{ACBC303F-EBB3-482C-91CA-0DA65966E8DD}" destId="{2835C71D-FC1C-4165-946E-B6BBD2BF5E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B5D86-F087-4B1C-8938-2531C4EC13D1}" type="doc">
      <dgm:prSet loTypeId="urn:microsoft.com/office/officeart/2005/8/layout/funnel1" loCatId="process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E4F8DDD5-9F55-4FDA-B051-E29EA328469D}">
      <dgm:prSet phldrT="[Text]" phldr="0"/>
      <dgm:spPr/>
      <dgm:t>
        <a:bodyPr/>
        <a:lstStyle/>
        <a:p>
          <a:r>
            <a:rPr lang="en-IN" b="0" i="0" u="none" strike="noStrike" cap="none" baseline="0" noProof="0">
              <a:solidFill>
                <a:srgbClr val="010000"/>
              </a:solidFill>
              <a:latin typeface="Calibri Light" panose="020F0302020204030204"/>
              <a:cs typeface="Calibri Light" panose="020F0302020204030204"/>
            </a:rPr>
            <a:t>pauses</a:t>
          </a:r>
        </a:p>
      </dgm:t>
    </dgm:pt>
    <dgm:pt modelId="{31876D9F-2283-42BA-85CF-8460DE4BB0C3}" type="parTrans" cxnId="{7D9014A4-BCAD-4B84-BFF2-FA47F6EC1ACD}">
      <dgm:prSet/>
      <dgm:spPr/>
      <dgm:t>
        <a:bodyPr/>
        <a:lstStyle/>
        <a:p>
          <a:endParaRPr lang="en-IN"/>
        </a:p>
      </dgm:t>
    </dgm:pt>
    <dgm:pt modelId="{DC580E3D-C17F-4854-9D1B-2200C248E6E9}" type="sibTrans" cxnId="{7D9014A4-BCAD-4B84-BFF2-FA47F6EC1ACD}">
      <dgm:prSet/>
      <dgm:spPr/>
      <dgm:t>
        <a:bodyPr/>
        <a:lstStyle/>
        <a:p>
          <a:endParaRPr lang="en-IN"/>
        </a:p>
      </dgm:t>
    </dgm:pt>
    <dgm:pt modelId="{F1348586-B168-43DD-8C6B-A09E5F696DF9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repetitions</a:t>
          </a:r>
          <a:endParaRPr lang="en-IN"/>
        </a:p>
      </dgm:t>
    </dgm:pt>
    <dgm:pt modelId="{3257560E-6765-4B9B-B756-0597E05B1D3D}" type="parTrans" cxnId="{2FEA06B1-5961-4CAA-AD2B-627D7AB29FA0}">
      <dgm:prSet/>
      <dgm:spPr/>
      <dgm:t>
        <a:bodyPr/>
        <a:lstStyle/>
        <a:p>
          <a:endParaRPr lang="en-IN"/>
        </a:p>
      </dgm:t>
    </dgm:pt>
    <dgm:pt modelId="{6D41B5C3-F412-48A2-9B41-51AC449A992B}" type="sibTrans" cxnId="{2FEA06B1-5961-4CAA-AD2B-627D7AB29FA0}">
      <dgm:prSet/>
      <dgm:spPr/>
      <dgm:t>
        <a:bodyPr/>
        <a:lstStyle/>
        <a:p>
          <a:endParaRPr lang="en-IN"/>
        </a:p>
      </dgm:t>
    </dgm:pt>
    <dgm:pt modelId="{E5FA70D1-E1B5-44F0-8DDB-C00C532C31F6}">
      <dgm:prSet phldrT="[Text]" phldr="0"/>
      <dgm:spPr/>
      <dgm:t>
        <a:bodyPr/>
        <a:lstStyle/>
        <a:p>
          <a:pPr rtl="0"/>
          <a:r>
            <a:rPr lang="en-IN">
              <a:latin typeface="Calibri Light" panose="020F0302020204030204"/>
            </a:rPr>
            <a:t>Fillers words</a:t>
          </a:r>
          <a:endParaRPr lang="en-IN"/>
        </a:p>
      </dgm:t>
    </dgm:pt>
    <dgm:pt modelId="{F24EB737-B350-4408-9EB2-24F2874AA2D8}" type="parTrans" cxnId="{9658282E-2909-4AA0-9F53-8C61E293B780}">
      <dgm:prSet/>
      <dgm:spPr/>
      <dgm:t>
        <a:bodyPr/>
        <a:lstStyle/>
        <a:p>
          <a:endParaRPr lang="en-IN"/>
        </a:p>
      </dgm:t>
    </dgm:pt>
    <dgm:pt modelId="{406FA699-264F-457B-8322-5A951CD2C564}" type="sibTrans" cxnId="{9658282E-2909-4AA0-9F53-8C61E293B780}">
      <dgm:prSet/>
      <dgm:spPr/>
      <dgm:t>
        <a:bodyPr/>
        <a:lstStyle/>
        <a:p>
          <a:endParaRPr lang="en-IN"/>
        </a:p>
      </dgm:t>
    </dgm:pt>
    <dgm:pt modelId="{975A52E4-2A67-4482-9633-DF00B8524316}">
      <dgm:prSet phldrT="[Text]" custT="1"/>
      <dgm:spPr/>
      <dgm:t>
        <a:bodyPr/>
        <a:lstStyle/>
        <a:p>
          <a:pPr rtl="0"/>
          <a:r>
            <a:rPr lang="en-IN" sz="2800">
              <a:latin typeface="Calibri Light" panose="020F0302020204030204"/>
            </a:rPr>
            <a:t>Organization of data</a:t>
          </a:r>
        </a:p>
      </dgm:t>
    </dgm:pt>
    <dgm:pt modelId="{434AE152-01A7-447F-9730-2375300E644C}" type="parTrans" cxnId="{A1351A58-7BBB-46C7-9E11-9B41A158BE53}">
      <dgm:prSet/>
      <dgm:spPr/>
      <dgm:t>
        <a:bodyPr/>
        <a:lstStyle/>
        <a:p>
          <a:endParaRPr lang="en-IN"/>
        </a:p>
      </dgm:t>
    </dgm:pt>
    <dgm:pt modelId="{18A34FD2-8357-4931-888F-F485A86CF3E8}" type="sibTrans" cxnId="{A1351A58-7BBB-46C7-9E11-9B41A158BE53}">
      <dgm:prSet/>
      <dgm:spPr/>
      <dgm:t>
        <a:bodyPr/>
        <a:lstStyle/>
        <a:p>
          <a:endParaRPr lang="en-IN"/>
        </a:p>
      </dgm:t>
    </dgm:pt>
    <dgm:pt modelId="{F12D3BDD-178D-4774-925C-D6197A99B7BE}" type="pres">
      <dgm:prSet presAssocID="{EE2B5D86-F087-4B1C-8938-2531C4EC13D1}" presName="Name0" presStyleCnt="0">
        <dgm:presLayoutVars>
          <dgm:chMax val="4"/>
          <dgm:resizeHandles val="exact"/>
        </dgm:presLayoutVars>
      </dgm:prSet>
      <dgm:spPr/>
    </dgm:pt>
    <dgm:pt modelId="{F1722E9D-CD8F-46CE-B585-E155DDBBA264}" type="pres">
      <dgm:prSet presAssocID="{EE2B5D86-F087-4B1C-8938-2531C4EC13D1}" presName="ellipse" presStyleLbl="trBgShp" presStyleIdx="0" presStyleCnt="1" custLinFactNeighborX="-4814" custLinFactNeighborY="-19088"/>
      <dgm:spPr/>
    </dgm:pt>
    <dgm:pt modelId="{71EB523C-4866-47C3-BE38-C1C867353B70}" type="pres">
      <dgm:prSet presAssocID="{EE2B5D86-F087-4B1C-8938-2531C4EC13D1}" presName="arrow1" presStyleLbl="fgShp" presStyleIdx="0" presStyleCnt="1" custScaleY="167884"/>
      <dgm:spPr>
        <a:solidFill>
          <a:srgbClr val="0070C0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</dgm:pt>
    <dgm:pt modelId="{8E5CCF33-4B84-4F5F-8FBE-91198D0948DD}" type="pres">
      <dgm:prSet presAssocID="{EE2B5D86-F087-4B1C-8938-2531C4EC13D1}" presName="rectangle" presStyleLbl="revTx" presStyleIdx="0" presStyleCnt="1" custScaleX="193001" custLinFactY="4465" custLinFactNeighborX="2474" custLinFactNeighborY="100000">
        <dgm:presLayoutVars>
          <dgm:bulletEnabled val="1"/>
        </dgm:presLayoutVars>
      </dgm:prSet>
      <dgm:spPr/>
    </dgm:pt>
    <dgm:pt modelId="{CFEBB817-6D36-48A0-8348-9C31DC3D290E}" type="pres">
      <dgm:prSet presAssocID="{F1348586-B168-43DD-8C6B-A09E5F696DF9}" presName="item1" presStyleLbl="node1" presStyleIdx="0" presStyleCnt="3">
        <dgm:presLayoutVars>
          <dgm:bulletEnabled val="1"/>
        </dgm:presLayoutVars>
      </dgm:prSet>
      <dgm:spPr/>
    </dgm:pt>
    <dgm:pt modelId="{C292F947-A1C9-4319-9FA0-153CDA0B113F}" type="pres">
      <dgm:prSet presAssocID="{E5FA70D1-E1B5-44F0-8DDB-C00C532C31F6}" presName="item2" presStyleLbl="node1" presStyleIdx="1" presStyleCnt="3" custLinFactNeighborX="-1180" custLinFactNeighborY="-18666">
        <dgm:presLayoutVars>
          <dgm:bulletEnabled val="1"/>
        </dgm:presLayoutVars>
      </dgm:prSet>
      <dgm:spPr/>
    </dgm:pt>
    <dgm:pt modelId="{939981A9-4FCA-4280-B0A5-D789529102AF}" type="pres">
      <dgm:prSet presAssocID="{975A52E4-2A67-4482-9633-DF00B8524316}" presName="item3" presStyleLbl="node1" presStyleIdx="2" presStyleCnt="3" custLinFactNeighborX="-4217" custLinFactNeighborY="-17708">
        <dgm:presLayoutVars>
          <dgm:bulletEnabled val="1"/>
        </dgm:presLayoutVars>
      </dgm:prSet>
      <dgm:spPr/>
    </dgm:pt>
    <dgm:pt modelId="{5FD3D9FC-CEF5-4B3F-A0B4-B19C0EE967D8}" type="pres">
      <dgm:prSet presAssocID="{EE2B5D86-F087-4B1C-8938-2531C4EC13D1}" presName="funnel" presStyleLbl="trAlignAcc1" presStyleIdx="0" presStyleCnt="1" custLinFactNeighborX="-549" custLinFactNeighborY="-10229"/>
      <dgm:spPr/>
    </dgm:pt>
  </dgm:ptLst>
  <dgm:cxnLst>
    <dgm:cxn modelId="{3C353004-E836-41BA-84D6-2306F78F2A2B}" type="presOf" srcId="{F1348586-B168-43DD-8C6B-A09E5F696DF9}" destId="{C292F947-A1C9-4319-9FA0-153CDA0B113F}" srcOrd="0" destOrd="0" presId="urn:microsoft.com/office/officeart/2005/8/layout/funnel1"/>
    <dgm:cxn modelId="{2C3F462D-F0FC-4DF3-92E1-0BFE1274DE7B}" type="presOf" srcId="{EE2B5D86-F087-4B1C-8938-2531C4EC13D1}" destId="{F12D3BDD-178D-4774-925C-D6197A99B7BE}" srcOrd="0" destOrd="0" presId="urn:microsoft.com/office/officeart/2005/8/layout/funnel1"/>
    <dgm:cxn modelId="{9658282E-2909-4AA0-9F53-8C61E293B780}" srcId="{EE2B5D86-F087-4B1C-8938-2531C4EC13D1}" destId="{E5FA70D1-E1B5-44F0-8DDB-C00C532C31F6}" srcOrd="2" destOrd="0" parTransId="{F24EB737-B350-4408-9EB2-24F2874AA2D8}" sibTransId="{406FA699-264F-457B-8322-5A951CD2C564}"/>
    <dgm:cxn modelId="{A1351A58-7BBB-46C7-9E11-9B41A158BE53}" srcId="{EE2B5D86-F087-4B1C-8938-2531C4EC13D1}" destId="{975A52E4-2A67-4482-9633-DF00B8524316}" srcOrd="3" destOrd="0" parTransId="{434AE152-01A7-447F-9730-2375300E644C}" sibTransId="{18A34FD2-8357-4931-888F-F485A86CF3E8}"/>
    <dgm:cxn modelId="{7D9014A4-BCAD-4B84-BFF2-FA47F6EC1ACD}" srcId="{EE2B5D86-F087-4B1C-8938-2531C4EC13D1}" destId="{E4F8DDD5-9F55-4FDA-B051-E29EA328469D}" srcOrd="0" destOrd="0" parTransId="{31876D9F-2283-42BA-85CF-8460DE4BB0C3}" sibTransId="{DC580E3D-C17F-4854-9D1B-2200C248E6E9}"/>
    <dgm:cxn modelId="{2FEA06B1-5961-4CAA-AD2B-627D7AB29FA0}" srcId="{EE2B5D86-F087-4B1C-8938-2531C4EC13D1}" destId="{F1348586-B168-43DD-8C6B-A09E5F696DF9}" srcOrd="1" destOrd="0" parTransId="{3257560E-6765-4B9B-B756-0597E05B1D3D}" sibTransId="{6D41B5C3-F412-48A2-9B41-51AC449A992B}"/>
    <dgm:cxn modelId="{354DD8D5-C3DB-4DDB-9370-C0A22CB6E622}" type="presOf" srcId="{E4F8DDD5-9F55-4FDA-B051-E29EA328469D}" destId="{939981A9-4FCA-4280-B0A5-D789529102AF}" srcOrd="0" destOrd="0" presId="urn:microsoft.com/office/officeart/2005/8/layout/funnel1"/>
    <dgm:cxn modelId="{188B4EEC-CC68-4AEA-AD7D-5C2F8B88C565}" type="presOf" srcId="{975A52E4-2A67-4482-9633-DF00B8524316}" destId="{8E5CCF33-4B84-4F5F-8FBE-91198D0948DD}" srcOrd="0" destOrd="0" presId="urn:microsoft.com/office/officeart/2005/8/layout/funnel1"/>
    <dgm:cxn modelId="{29901EFD-0BEC-4D9C-8859-30E4648D6082}" type="presOf" srcId="{E5FA70D1-E1B5-44F0-8DDB-C00C532C31F6}" destId="{CFEBB817-6D36-48A0-8348-9C31DC3D290E}" srcOrd="0" destOrd="0" presId="urn:microsoft.com/office/officeart/2005/8/layout/funnel1"/>
    <dgm:cxn modelId="{9F3A9335-9810-4CD7-8678-3B2814EFFE6E}" type="presParOf" srcId="{F12D3BDD-178D-4774-925C-D6197A99B7BE}" destId="{F1722E9D-CD8F-46CE-B585-E155DDBBA264}" srcOrd="0" destOrd="0" presId="urn:microsoft.com/office/officeart/2005/8/layout/funnel1"/>
    <dgm:cxn modelId="{9230AF8E-9095-4464-B4FF-92C85B21F729}" type="presParOf" srcId="{F12D3BDD-178D-4774-925C-D6197A99B7BE}" destId="{71EB523C-4866-47C3-BE38-C1C867353B70}" srcOrd="1" destOrd="0" presId="urn:microsoft.com/office/officeart/2005/8/layout/funnel1"/>
    <dgm:cxn modelId="{81392231-40B5-4B10-872D-D758FC830445}" type="presParOf" srcId="{F12D3BDD-178D-4774-925C-D6197A99B7BE}" destId="{8E5CCF33-4B84-4F5F-8FBE-91198D0948DD}" srcOrd="2" destOrd="0" presId="urn:microsoft.com/office/officeart/2005/8/layout/funnel1"/>
    <dgm:cxn modelId="{C6150F65-D8C6-4EF2-9A92-348E9A2F87F7}" type="presParOf" srcId="{F12D3BDD-178D-4774-925C-D6197A99B7BE}" destId="{CFEBB817-6D36-48A0-8348-9C31DC3D290E}" srcOrd="3" destOrd="0" presId="urn:microsoft.com/office/officeart/2005/8/layout/funnel1"/>
    <dgm:cxn modelId="{34B76990-E6C3-42A8-A33B-CFFF71C575F7}" type="presParOf" srcId="{F12D3BDD-178D-4774-925C-D6197A99B7BE}" destId="{C292F947-A1C9-4319-9FA0-153CDA0B113F}" srcOrd="4" destOrd="0" presId="urn:microsoft.com/office/officeart/2005/8/layout/funnel1"/>
    <dgm:cxn modelId="{3F017C9F-9DFA-4598-AB07-1E17EC4739B9}" type="presParOf" srcId="{F12D3BDD-178D-4774-925C-D6197A99B7BE}" destId="{939981A9-4FCA-4280-B0A5-D789529102AF}" srcOrd="5" destOrd="0" presId="urn:microsoft.com/office/officeart/2005/8/layout/funnel1"/>
    <dgm:cxn modelId="{D472A7D6-1749-474F-836E-B93A1B3ADB8F}" type="presParOf" srcId="{F12D3BDD-178D-4774-925C-D6197A99B7BE}" destId="{5FD3D9FC-CEF5-4B3F-A0B4-B19C0EE967D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F68450-B20F-4514-8158-68695243F7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46BC91-B0E4-43E4-9864-7F4A6B791832}">
      <dgm:prSet/>
      <dgm:spPr/>
      <dgm:t>
        <a:bodyPr/>
        <a:lstStyle/>
        <a:p>
          <a:r>
            <a:rPr lang="en-US"/>
            <a:t>PRAAT Script decides long pauses and Deep learning models classifies filler words and Repetition words.</a:t>
          </a:r>
        </a:p>
      </dgm:t>
    </dgm:pt>
    <dgm:pt modelId="{86F1402F-F07A-431D-ABC8-4731D445F8A2}" type="parTrans" cxnId="{A6E2FC13-D839-4B77-8378-25EC4C3A93B1}">
      <dgm:prSet/>
      <dgm:spPr/>
      <dgm:t>
        <a:bodyPr/>
        <a:lstStyle/>
        <a:p>
          <a:endParaRPr lang="en-US"/>
        </a:p>
      </dgm:t>
    </dgm:pt>
    <dgm:pt modelId="{86315162-2A69-4EA3-8677-E3F4B3385614}" type="sibTrans" cxnId="{A6E2FC13-D839-4B77-8378-25EC4C3A93B1}">
      <dgm:prSet/>
      <dgm:spPr/>
      <dgm:t>
        <a:bodyPr/>
        <a:lstStyle/>
        <a:p>
          <a:endParaRPr lang="en-US"/>
        </a:p>
      </dgm:t>
    </dgm:pt>
    <dgm:pt modelId="{E51E2E63-83ED-4DF8-BBCB-CAA574FF833C}">
      <dgm:prSet/>
      <dgm:spPr/>
      <dgm:t>
        <a:bodyPr/>
        <a:lstStyle/>
        <a:p>
          <a:r>
            <a:rPr lang="en-US"/>
            <a:t>The total length of the speech for spectrogram is  10 seconds.</a:t>
          </a:r>
        </a:p>
      </dgm:t>
    </dgm:pt>
    <dgm:pt modelId="{29BA404E-A9E6-4864-A712-50DC601A97AE}" type="parTrans" cxnId="{DDBCCF1F-6C5B-4BAA-9524-C21B611B7F0F}">
      <dgm:prSet/>
      <dgm:spPr/>
      <dgm:t>
        <a:bodyPr/>
        <a:lstStyle/>
        <a:p>
          <a:endParaRPr lang="en-US"/>
        </a:p>
      </dgm:t>
    </dgm:pt>
    <dgm:pt modelId="{863845C5-CB02-490D-94F0-7CC9823F8829}" type="sibTrans" cxnId="{DDBCCF1F-6C5B-4BAA-9524-C21B611B7F0F}">
      <dgm:prSet/>
      <dgm:spPr/>
      <dgm:t>
        <a:bodyPr/>
        <a:lstStyle/>
        <a:p>
          <a:endParaRPr lang="en-US"/>
        </a:p>
      </dgm:t>
    </dgm:pt>
    <dgm:pt modelId="{805C8A35-E5C6-4590-9426-D49E9AA54DB6}">
      <dgm:prSet/>
      <dgm:spPr/>
      <dgm:t>
        <a:bodyPr/>
        <a:lstStyle/>
        <a:p>
          <a:r>
            <a:rPr lang="en-US"/>
            <a:t>RESNET Architecture is used as deep learning model architecture to avoid the problem of overfitting by learning a neat way.</a:t>
          </a:r>
        </a:p>
      </dgm:t>
    </dgm:pt>
    <dgm:pt modelId="{EE3BFE66-F6E1-4280-8895-8E193B39A7A0}" type="parTrans" cxnId="{5A0F362E-777F-48AD-8DFA-5763027A3440}">
      <dgm:prSet/>
      <dgm:spPr/>
      <dgm:t>
        <a:bodyPr/>
        <a:lstStyle/>
        <a:p>
          <a:endParaRPr lang="en-US"/>
        </a:p>
      </dgm:t>
    </dgm:pt>
    <dgm:pt modelId="{B54CF68E-785A-4F0D-BF4E-DE785E2A0B58}" type="sibTrans" cxnId="{5A0F362E-777F-48AD-8DFA-5763027A3440}">
      <dgm:prSet/>
      <dgm:spPr/>
      <dgm:t>
        <a:bodyPr/>
        <a:lstStyle/>
        <a:p>
          <a:endParaRPr lang="en-US"/>
        </a:p>
      </dgm:t>
    </dgm:pt>
    <dgm:pt modelId="{DF9A74FB-1C00-4CC7-8109-60DBAF3076E1}" type="pres">
      <dgm:prSet presAssocID="{00F68450-B20F-4514-8158-68695243F731}" presName="linear" presStyleCnt="0">
        <dgm:presLayoutVars>
          <dgm:animLvl val="lvl"/>
          <dgm:resizeHandles val="exact"/>
        </dgm:presLayoutVars>
      </dgm:prSet>
      <dgm:spPr/>
    </dgm:pt>
    <dgm:pt modelId="{EB3D4F66-6147-4E51-A7C0-A1692179855E}" type="pres">
      <dgm:prSet presAssocID="{5446BC91-B0E4-43E4-9864-7F4A6B7918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95CEA4-B45A-4B37-8F37-DC059E1A8E03}" type="pres">
      <dgm:prSet presAssocID="{86315162-2A69-4EA3-8677-E3F4B3385614}" presName="spacer" presStyleCnt="0"/>
      <dgm:spPr/>
    </dgm:pt>
    <dgm:pt modelId="{D9FD3159-3872-45F6-B3AC-B4C5EF71419D}" type="pres">
      <dgm:prSet presAssocID="{E51E2E63-83ED-4DF8-BBCB-CAA574FF83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469484-3BFF-49D8-ABE8-F2D268FF7029}" type="pres">
      <dgm:prSet presAssocID="{863845C5-CB02-490D-94F0-7CC9823F8829}" presName="spacer" presStyleCnt="0"/>
      <dgm:spPr/>
    </dgm:pt>
    <dgm:pt modelId="{855A64DE-5513-4D97-AB86-D4FDC6584AB3}" type="pres">
      <dgm:prSet presAssocID="{805C8A35-E5C6-4590-9426-D49E9AA54D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E2FC13-D839-4B77-8378-25EC4C3A93B1}" srcId="{00F68450-B20F-4514-8158-68695243F731}" destId="{5446BC91-B0E4-43E4-9864-7F4A6B791832}" srcOrd="0" destOrd="0" parTransId="{86F1402F-F07A-431D-ABC8-4731D445F8A2}" sibTransId="{86315162-2A69-4EA3-8677-E3F4B3385614}"/>
    <dgm:cxn modelId="{DDBCCF1F-6C5B-4BAA-9524-C21B611B7F0F}" srcId="{00F68450-B20F-4514-8158-68695243F731}" destId="{E51E2E63-83ED-4DF8-BBCB-CAA574FF833C}" srcOrd="1" destOrd="0" parTransId="{29BA404E-A9E6-4864-A712-50DC601A97AE}" sibTransId="{863845C5-CB02-490D-94F0-7CC9823F8829}"/>
    <dgm:cxn modelId="{5A0F362E-777F-48AD-8DFA-5763027A3440}" srcId="{00F68450-B20F-4514-8158-68695243F731}" destId="{805C8A35-E5C6-4590-9426-D49E9AA54DB6}" srcOrd="2" destOrd="0" parTransId="{EE3BFE66-F6E1-4280-8895-8E193B39A7A0}" sibTransId="{B54CF68E-785A-4F0D-BF4E-DE785E2A0B58}"/>
    <dgm:cxn modelId="{74579863-557D-4C83-B019-949BD1DF92CC}" type="presOf" srcId="{805C8A35-E5C6-4590-9426-D49E9AA54DB6}" destId="{855A64DE-5513-4D97-AB86-D4FDC6584AB3}" srcOrd="0" destOrd="0" presId="urn:microsoft.com/office/officeart/2005/8/layout/vList2"/>
    <dgm:cxn modelId="{8C64389C-9AFF-4FBE-9E65-BD741383E35F}" type="presOf" srcId="{00F68450-B20F-4514-8158-68695243F731}" destId="{DF9A74FB-1C00-4CC7-8109-60DBAF3076E1}" srcOrd="0" destOrd="0" presId="urn:microsoft.com/office/officeart/2005/8/layout/vList2"/>
    <dgm:cxn modelId="{C321D5A3-23B9-40E2-BD1A-EDBA47C588BC}" type="presOf" srcId="{E51E2E63-83ED-4DF8-BBCB-CAA574FF833C}" destId="{D9FD3159-3872-45F6-B3AC-B4C5EF71419D}" srcOrd="0" destOrd="0" presId="urn:microsoft.com/office/officeart/2005/8/layout/vList2"/>
    <dgm:cxn modelId="{070185EA-4FEB-44DD-B343-39DA50250FA0}" type="presOf" srcId="{5446BC91-B0E4-43E4-9864-7F4A6B791832}" destId="{EB3D4F66-6147-4E51-A7C0-A1692179855E}" srcOrd="0" destOrd="0" presId="urn:microsoft.com/office/officeart/2005/8/layout/vList2"/>
    <dgm:cxn modelId="{46FE0419-5D38-4188-B2BF-E04CF34C2B16}" type="presParOf" srcId="{DF9A74FB-1C00-4CC7-8109-60DBAF3076E1}" destId="{EB3D4F66-6147-4E51-A7C0-A1692179855E}" srcOrd="0" destOrd="0" presId="urn:microsoft.com/office/officeart/2005/8/layout/vList2"/>
    <dgm:cxn modelId="{5ADEB8DA-0409-4860-9556-E0FC129DF06E}" type="presParOf" srcId="{DF9A74FB-1C00-4CC7-8109-60DBAF3076E1}" destId="{4A95CEA4-B45A-4B37-8F37-DC059E1A8E03}" srcOrd="1" destOrd="0" presId="urn:microsoft.com/office/officeart/2005/8/layout/vList2"/>
    <dgm:cxn modelId="{04952F22-082C-4018-BAEF-378109C00AB6}" type="presParOf" srcId="{DF9A74FB-1C00-4CC7-8109-60DBAF3076E1}" destId="{D9FD3159-3872-45F6-B3AC-B4C5EF71419D}" srcOrd="2" destOrd="0" presId="urn:microsoft.com/office/officeart/2005/8/layout/vList2"/>
    <dgm:cxn modelId="{624C34B2-BC06-4A82-9E00-0F6220793034}" type="presParOf" srcId="{DF9A74FB-1C00-4CC7-8109-60DBAF3076E1}" destId="{14469484-3BFF-49D8-ABE8-F2D268FF7029}" srcOrd="3" destOrd="0" presId="urn:microsoft.com/office/officeart/2005/8/layout/vList2"/>
    <dgm:cxn modelId="{230D253E-0467-4813-924E-74D264361AA0}" type="presParOf" srcId="{DF9A74FB-1C00-4CC7-8109-60DBAF3076E1}" destId="{855A64DE-5513-4D97-AB86-D4FDC6584A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8A1B9-C910-42E1-ADA5-E7EB1DE755F7}">
      <dsp:nvSpPr>
        <dsp:cNvPr id="0" name=""/>
        <dsp:cNvSpPr/>
      </dsp:nvSpPr>
      <dsp:spPr>
        <a:xfrm>
          <a:off x="0" y="264179"/>
          <a:ext cx="6492875" cy="2251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Stuttering is a speech disorder affecting tens of millions of people on an everyday basis, this is  characterized by repetition of sounds, syllables, or words; prolongation of sounds; and interruptions in speech known as blocks.</a:t>
          </a:r>
        </a:p>
      </dsp:txBody>
      <dsp:txXfrm>
        <a:off x="109889" y="374068"/>
        <a:ext cx="6273097" cy="2031302"/>
      </dsp:txXfrm>
    </dsp:sp>
    <dsp:sp modelId="{C09497C9-0646-43AE-AB30-33F7A2865007}">
      <dsp:nvSpPr>
        <dsp:cNvPr id="0" name=""/>
        <dsp:cNvSpPr/>
      </dsp:nvSpPr>
      <dsp:spPr>
        <a:xfrm>
          <a:off x="0" y="2590139"/>
          <a:ext cx="6492875" cy="2251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 individual who </a:t>
          </a:r>
          <a:r>
            <a:rPr lang="en-US" sz="2600" b="1" kern="1200"/>
            <a:t>stutters</a:t>
          </a:r>
          <a:r>
            <a:rPr lang="en-US" sz="2600" kern="1200"/>
            <a:t> exactly knows what he or she would like to say but has trouble producing a normal flow of speech.</a:t>
          </a:r>
        </a:p>
      </dsp:txBody>
      <dsp:txXfrm>
        <a:off x="109889" y="2700028"/>
        <a:ext cx="6273097" cy="203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588B1-4974-4D32-BDE5-5D16D1785E1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D3621-421E-45CE-814A-0F884030D8C3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has been an unaddressed problem till date but the suffering is about 1% of the whole population</a:t>
          </a:r>
          <a:r>
            <a:rPr lang="en-US" sz="2500" kern="1200" dirty="0">
              <a:latin typeface="Calibri Light" panose="020F0302020204030204"/>
            </a:rPr>
            <a:t>.</a:t>
          </a:r>
          <a:endParaRPr lang="en-US" sz="2500" kern="1200" dirty="0"/>
        </a:p>
      </dsp:txBody>
      <dsp:txXfrm>
        <a:off x="0" y="0"/>
        <a:ext cx="6492875" cy="1276350"/>
      </dsp:txXfrm>
    </dsp:sp>
    <dsp:sp modelId="{103E3904-3AB7-455B-920C-7923E67801A2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FFE11-61A5-4172-ACAA-B0572CBB6E9F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project decodes the speech or blocks and process them using </a:t>
          </a:r>
          <a:r>
            <a:rPr lang="en-US" sz="2500" b="1" kern="1200" dirty="0"/>
            <a:t>deep learning</a:t>
          </a:r>
          <a:r>
            <a:rPr lang="en-US" sz="2500" kern="1200" dirty="0"/>
            <a:t> and ultimately gives the content precisely</a:t>
          </a:r>
          <a:r>
            <a:rPr lang="en-US" sz="2500" kern="1200" dirty="0">
              <a:latin typeface="Calibri Light" panose="020F0302020204030204"/>
            </a:rPr>
            <a:t>.</a:t>
          </a:r>
          <a:endParaRPr lang="en-US" sz="2500" kern="1200" dirty="0"/>
        </a:p>
      </dsp:txBody>
      <dsp:txXfrm>
        <a:off x="0" y="1276350"/>
        <a:ext cx="6492875" cy="1276350"/>
      </dsp:txXfrm>
    </dsp:sp>
    <dsp:sp modelId="{6D08704D-FE23-4A8C-A113-B7376C635277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F2816-4734-4F0D-8592-A4D039C5F8C1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model is built with respect to real-time implementation. From the speech it is possible to identify a person’s emotion</a:t>
          </a:r>
          <a:r>
            <a:rPr lang="en-US" sz="2500" kern="1200" dirty="0">
              <a:latin typeface="Calibri Light" panose="020F0302020204030204"/>
            </a:rPr>
            <a:t>.</a:t>
          </a:r>
          <a:endParaRPr lang="en-US" sz="2500" kern="1200" dirty="0"/>
        </a:p>
      </dsp:txBody>
      <dsp:txXfrm>
        <a:off x="0" y="2552700"/>
        <a:ext cx="6492875" cy="1276350"/>
      </dsp:txXfrm>
    </dsp:sp>
    <dsp:sp modelId="{1AE3F0DA-33B6-41C7-AC4E-266BF405ACA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6AD65-B839-457A-A5AC-065DDB69479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helps people in business meetings, public speaking</a:t>
          </a:r>
          <a:r>
            <a:rPr lang="en-US" sz="2500" kern="1200" dirty="0">
              <a:latin typeface="Calibri Light" panose="020F0302020204030204"/>
            </a:rPr>
            <a:t> for</a:t>
          </a:r>
          <a:r>
            <a:rPr lang="en-US" sz="2500" kern="1200" dirty="0"/>
            <a:t> monitoring of features like volume, rate of speech, and intonation.</a:t>
          </a:r>
          <a:endParaRPr lang="en-US" sz="2500" kern="1200" dirty="0">
            <a:latin typeface="Calibri Light" panose="020F0302020204030204"/>
          </a:endParaRPr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22E9D-CD8F-46CE-B585-E155DDBBA264}">
      <dsp:nvSpPr>
        <dsp:cNvPr id="0" name=""/>
        <dsp:cNvSpPr/>
      </dsp:nvSpPr>
      <dsp:spPr>
        <a:xfrm>
          <a:off x="432247" y="152397"/>
          <a:ext cx="1916811" cy="66568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B523C-4866-47C3-BE38-C1C867353B70}">
      <dsp:nvSpPr>
        <dsp:cNvPr id="0" name=""/>
        <dsp:cNvSpPr/>
      </dsp:nvSpPr>
      <dsp:spPr>
        <a:xfrm>
          <a:off x="1300162" y="1828800"/>
          <a:ext cx="371475" cy="399134"/>
        </a:xfrm>
        <a:prstGeom prst="downArrow">
          <a:avLst/>
        </a:prstGeom>
        <a:solidFill>
          <a:srgbClr val="0070C0"/>
        </a:solid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E5CCF33-4B84-4F5F-8FBE-91198D0948DD}">
      <dsp:nvSpPr>
        <dsp:cNvPr id="0" name=""/>
        <dsp:cNvSpPr/>
      </dsp:nvSpPr>
      <dsp:spPr>
        <a:xfrm>
          <a:off x="-234781" y="2297430"/>
          <a:ext cx="3441362" cy="445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Calibri Light" panose="020F0302020204030204"/>
            </a:rPr>
            <a:t>Organization of data</a:t>
          </a:r>
        </a:p>
      </dsp:txBody>
      <dsp:txXfrm>
        <a:off x="-234781" y="2297430"/>
        <a:ext cx="3441362" cy="445770"/>
      </dsp:txXfrm>
    </dsp:sp>
    <dsp:sp modelId="{CFEBB817-6D36-48A0-8348-9C31DC3D290E}">
      <dsp:nvSpPr>
        <dsp:cNvPr id="0" name=""/>
        <dsp:cNvSpPr/>
      </dsp:nvSpPr>
      <dsp:spPr>
        <a:xfrm>
          <a:off x="1221409" y="996558"/>
          <a:ext cx="668655" cy="6686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>
              <a:latin typeface="Calibri Light" panose="020F0302020204030204"/>
            </a:rPr>
            <a:t>Fillers words</a:t>
          </a:r>
          <a:endParaRPr lang="en-IN" sz="800" kern="1200"/>
        </a:p>
      </dsp:txBody>
      <dsp:txXfrm>
        <a:off x="1319331" y="1094480"/>
        <a:ext cx="472811" cy="472811"/>
      </dsp:txXfrm>
    </dsp:sp>
    <dsp:sp modelId="{C292F947-A1C9-4319-9FA0-153CDA0B113F}">
      <dsp:nvSpPr>
        <dsp:cNvPr id="0" name=""/>
        <dsp:cNvSpPr/>
      </dsp:nvSpPr>
      <dsp:spPr>
        <a:xfrm>
          <a:off x="735059" y="370107"/>
          <a:ext cx="668655" cy="6686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>
              <a:latin typeface="Calibri Light" panose="020F0302020204030204"/>
            </a:rPr>
            <a:t>repetitions</a:t>
          </a:r>
          <a:endParaRPr lang="en-IN" sz="800" kern="1200"/>
        </a:p>
      </dsp:txBody>
      <dsp:txXfrm>
        <a:off x="832981" y="468029"/>
        <a:ext cx="472811" cy="472811"/>
      </dsp:txXfrm>
    </dsp:sp>
    <dsp:sp modelId="{939981A9-4FCA-4280-B0A5-D789529102AF}">
      <dsp:nvSpPr>
        <dsp:cNvPr id="0" name=""/>
        <dsp:cNvSpPr/>
      </dsp:nvSpPr>
      <dsp:spPr>
        <a:xfrm>
          <a:off x="1398266" y="214847"/>
          <a:ext cx="668655" cy="668655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u="none" strike="noStrike" kern="1200" cap="none" baseline="0" noProof="0">
              <a:solidFill>
                <a:srgbClr val="010000"/>
              </a:solidFill>
              <a:latin typeface="Calibri Light" panose="020F0302020204030204"/>
              <a:cs typeface="Calibri Light" panose="020F0302020204030204"/>
            </a:rPr>
            <a:t>pauses</a:t>
          </a:r>
        </a:p>
      </dsp:txBody>
      <dsp:txXfrm>
        <a:off x="1496188" y="312769"/>
        <a:ext cx="472811" cy="472811"/>
      </dsp:txXfrm>
    </dsp:sp>
    <dsp:sp modelId="{5FD3D9FC-CEF5-4B3F-A0B4-B19C0EE967D8}">
      <dsp:nvSpPr>
        <dsp:cNvPr id="0" name=""/>
        <dsp:cNvSpPr/>
      </dsp:nvSpPr>
      <dsp:spPr>
        <a:xfrm>
          <a:off x="434349" y="27507"/>
          <a:ext cx="2080260" cy="16642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D4F66-6147-4E51-A7C0-A1692179855E}">
      <dsp:nvSpPr>
        <dsp:cNvPr id="0" name=""/>
        <dsp:cNvSpPr/>
      </dsp:nvSpPr>
      <dsp:spPr>
        <a:xfrm>
          <a:off x="0" y="7423"/>
          <a:ext cx="5488486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PRAAT Script decides long pauses and Deep learning models classifies filler words and Repetition words.</a:t>
          </a:r>
        </a:p>
      </dsp:txBody>
      <dsp:txXfrm>
        <a:off x="49154" y="56577"/>
        <a:ext cx="5390178" cy="908623"/>
      </dsp:txXfrm>
    </dsp:sp>
    <dsp:sp modelId="{D9FD3159-3872-45F6-B3AC-B4C5EF71419D}">
      <dsp:nvSpPr>
        <dsp:cNvPr id="0" name=""/>
        <dsp:cNvSpPr/>
      </dsp:nvSpPr>
      <dsp:spPr>
        <a:xfrm>
          <a:off x="0" y="1066194"/>
          <a:ext cx="5488486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total length of the speech for spectrogram is  10 seconds.</a:t>
          </a:r>
        </a:p>
      </dsp:txBody>
      <dsp:txXfrm>
        <a:off x="49154" y="1115348"/>
        <a:ext cx="5390178" cy="908623"/>
      </dsp:txXfrm>
    </dsp:sp>
    <dsp:sp modelId="{855A64DE-5513-4D97-AB86-D4FDC6584AB3}">
      <dsp:nvSpPr>
        <dsp:cNvPr id="0" name=""/>
        <dsp:cNvSpPr/>
      </dsp:nvSpPr>
      <dsp:spPr>
        <a:xfrm>
          <a:off x="0" y="2124966"/>
          <a:ext cx="5488486" cy="10069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RESNET Architecture is used as deep learning model architecture to avoid the problem of overfitting by learning a neat way.</a:t>
          </a:r>
        </a:p>
      </dsp:txBody>
      <dsp:txXfrm>
        <a:off x="49154" y="2174120"/>
        <a:ext cx="5390178" cy="908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2-22T12:01:15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17457 9068 16383 0 0,'0'-5'0'0'0,"0"-7"0"0"0,0-5 0 0 0,0-6 0 0 0,0-3 0 0 0,0-3 0 0 0,0-1 0 0 0,0 0 0 0 0,0 0 0 0 0,0 0 0 0 0,0 0 0 0 0,0 0 0 0 0,0 1 0 0 0,0 0 0 0 0,0 0 0 0 0,0 10 0 0 0,0 13 0 0 0,0 12 0 0 0,0 11 0 0 0,0 7 0 0 0,0 4 0 0 0,0 3 0 0 0,0 0 0 0 0,0 1 0 0 0,0-1 0 0 0,0-1 0 0 0,0 0 0 0 0,0 0 0 0 0,0-1 0 0 0,0-10 0 0 0,0-13 0 0 0,0-12 0 0 0,0-11 0 0 0,0-7 0 0 0,0-4 0 0 0,0-3 0 0 0,0 0 0 0 0,-4 4 0 0 0,-3 3 0 0 0,1-1 0 0 0,1 0 0 0 0,-4 4 0 0 0,0 1 0 0 0,2-2 0 0 0,1 9 0 0 0,3 10 0 0 0,1 12 0 0 0,1 9 0 0 0,1 6 0 0 0,0 4 0 0 0,5-3 0 0 0,2-1 0 0 0,0 1 0 0 0,-2 1 0 0 0,-1 1 0 0 0,-2 1 0 0 0,-1 0 0 0 0,0 1 0 0 0,-1 0 0 0 0,0 0 0 0 0,-1 0 0 0 0,6-5 0 0 0,1-6-16383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8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6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4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9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0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en.wikipedia.org/wiki/Shanmugha_Arts,_Science,_Technology_%26_Research_Academy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8000" t="2000" r="9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yprosody.herokuapp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800" b="1">
                <a:solidFill>
                  <a:srgbClr val="FFFFFF"/>
                </a:solidFill>
              </a:rPr>
            </a:br>
            <a:r>
              <a:rPr lang="en-US" sz="2800" b="1">
                <a:solidFill>
                  <a:srgbClr val="FFFFFF"/>
                </a:solidFill>
              </a:rPr>
              <a:t>Disfluency Detection using Deep Learning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4904" y="2494450"/>
            <a:ext cx="5295708" cy="2623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/>
              <a:t>Under guidance of Dr. D. Susan</a:t>
            </a:r>
            <a:endParaRPr lang="en-US" sz="3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School of Electrical and Electronics Engineering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Department: ECE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1. Kuppa Sai Sri Teja  120004117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2. T. Vivekananda Reddy 121004261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3.G V S </a:t>
            </a:r>
            <a:r>
              <a:rPr lang="en-US" sz="2000" b="1" err="1"/>
              <a:t>S</a:t>
            </a:r>
            <a:r>
              <a:rPr lang="en-US" sz="2000" b="1"/>
              <a:t> </a:t>
            </a:r>
            <a:r>
              <a:rPr lang="en-US" sz="2000" b="1" err="1"/>
              <a:t>Gowreesh</a:t>
            </a:r>
            <a:r>
              <a:rPr lang="en-US" sz="2000" b="1"/>
              <a:t> 121004100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E8D6347-62DD-412D-B8A1-30E3CECE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263" y="3011923"/>
            <a:ext cx="4768241" cy="17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77A2586-2923-4F96-A9B1-CEA5EF6EF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53865D4-DFEE-43CB-9DC8-FAACD0FB8330}"/>
              </a:ext>
            </a:extLst>
          </p:cNvPr>
          <p:cNvSpPr txBox="1"/>
          <p:nvPr/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Complete data after annotation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2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745BFE2F-69AC-4131-A2A4-B35D1AAE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74" y="121549"/>
            <a:ext cx="4613548" cy="6568914"/>
          </a:xfrm>
          <a:prstGeom prst="rect">
            <a:avLst/>
          </a:prstGeom>
        </p:spPr>
      </p:pic>
      <p:grpSp>
        <p:nvGrpSpPr>
          <p:cNvPr id="39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5B272C-9A7E-4190-96A0-E8F175F8F97C}"/>
              </a:ext>
            </a:extLst>
          </p:cNvPr>
          <p:cNvSpPr txBox="1"/>
          <p:nvPr/>
        </p:nvSpPr>
        <p:spPr>
          <a:xfrm>
            <a:off x="8961398" y="4240154"/>
            <a:ext cx="3229324" cy="1438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Neural Net</a:t>
            </a:r>
            <a:endParaRPr lang="en-US">
              <a:ea typeface="+mj-e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11799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17EEBA7B-29B0-488F-9E50-C48B4E071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727367"/>
              </p:ext>
            </p:extLst>
          </p:nvPr>
        </p:nvGraphicFramePr>
        <p:xfrm>
          <a:off x="684756" y="1759906"/>
          <a:ext cx="5488486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E73E09-1468-4008-A1F3-B92921DDB2E7}"/>
                  </a:ext>
                </a:extLst>
              </p14:cNvPr>
              <p14:cNvContentPartPr/>
              <p14:nvPr/>
            </p14:nvContentPartPr>
            <p14:xfrm>
              <a:off x="8449220" y="4011644"/>
              <a:ext cx="19049" cy="1619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E73E09-1468-4008-A1F3-B92921DDB2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3346" y="3993572"/>
                <a:ext cx="50480" cy="197708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A3857A5-2127-42DF-97AB-A163C41588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023" y="130341"/>
            <a:ext cx="5483268" cy="65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2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4ADC30F0-21D2-47CF-A80E-5FD05C26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41" y="61557"/>
            <a:ext cx="5935076" cy="3608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056AE-85CA-4602-8B6E-85108FC500AF}"/>
              </a:ext>
            </a:extLst>
          </p:cNvPr>
          <p:cNvSpPr txBox="1"/>
          <p:nvPr/>
        </p:nvSpPr>
        <p:spPr>
          <a:xfrm>
            <a:off x="767290" y="3428999"/>
            <a:ext cx="4075054" cy="9875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Times New Roman"/>
                <a:cs typeface="Calibri"/>
              </a:rPr>
              <a:t>Model Loss  Plot</a:t>
            </a: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Times New Roman"/>
                <a:cs typeface="Calibri"/>
              </a:rPr>
              <a:t>Accuracy Plot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674C563-FC07-4444-AC75-87AB7476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35" y="3567309"/>
            <a:ext cx="6047910" cy="329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3D97D8B-CFC5-431A-AA32-93C4522A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86C3C-BD35-4D9D-9493-699E97B7481D}"/>
              </a:ext>
            </a:extLst>
          </p:cNvPr>
          <p:cNvSpPr txBox="1"/>
          <p:nvPr/>
        </p:nvSpPr>
        <p:spPr>
          <a:xfrm>
            <a:off x="969264" y="4535424"/>
            <a:ext cx="3685032" cy="15861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5E7C9-B887-4AE1-883C-34782DAC9CA1}"/>
              </a:ext>
            </a:extLst>
          </p:cNvPr>
          <p:cNvSpPr txBox="1"/>
          <p:nvPr/>
        </p:nvSpPr>
        <p:spPr>
          <a:xfrm>
            <a:off x="3874510" y="4535423"/>
            <a:ext cx="6131036" cy="15861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F2-Measure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    (5 * Precision * Recall) / (4 * Precision + Recall)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F1-Measure </a:t>
            </a:r>
            <a:endParaRPr lang="en-US" sz="2000">
              <a:solidFill>
                <a:schemeClr val="bg1"/>
              </a:solidFill>
              <a:cs typeface="Calibri" panose="020F0502020204030204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bg1"/>
                </a:solidFill>
              </a:rPr>
              <a:t>    2*((Precision*Recall)/(Precision + Recall))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F91EAA54-AC0A-4AEF-ACE5-B1DD3DC8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7EE6F04-B543-44E1-BA29-3DD44C5AE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559A4F-CFAC-4ECC-B04A-670D559B9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D3F4A2-FAA7-490B-907C-4ACC1A97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7254"/>
              </p:ext>
            </p:extLst>
          </p:nvPr>
        </p:nvGraphicFramePr>
        <p:xfrm>
          <a:off x="6256866" y="779309"/>
          <a:ext cx="5291666" cy="300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190">
                  <a:extLst>
                    <a:ext uri="{9D8B030D-6E8A-4147-A177-3AD203B41FA5}">
                      <a16:colId xmlns:a16="http://schemas.microsoft.com/office/drawing/2014/main" val="596748127"/>
                    </a:ext>
                  </a:extLst>
                </a:gridCol>
                <a:gridCol w="2637476">
                  <a:extLst>
                    <a:ext uri="{9D8B030D-6E8A-4147-A177-3AD203B41FA5}">
                      <a16:colId xmlns:a16="http://schemas.microsoft.com/office/drawing/2014/main" val="3052993250"/>
                    </a:ext>
                  </a:extLst>
                </a:gridCol>
              </a:tblGrid>
              <a:tr h="529501">
                <a:tc>
                  <a:txBody>
                    <a:bodyPr/>
                    <a:lstStyle/>
                    <a:p>
                      <a:r>
                        <a:rPr lang="en-US" sz="2400" dirty="0"/>
                        <a:t>Disfluency</a:t>
                      </a:r>
                    </a:p>
                  </a:txBody>
                  <a:tcPr marL="120341" marR="120341" marT="60171" marB="6017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F-score(%)</a:t>
                      </a:r>
                    </a:p>
                  </a:txBody>
                  <a:tcPr marL="120341" marR="120341" marT="60171" marB="60171"/>
                </a:tc>
                <a:extLst>
                  <a:ext uri="{0D108BD9-81ED-4DB2-BD59-A6C34878D82A}">
                    <a16:rowId xmlns:a16="http://schemas.microsoft.com/office/drawing/2014/main" val="367270652"/>
                  </a:ext>
                </a:extLst>
              </a:tr>
              <a:tr h="529501">
                <a:tc>
                  <a:txBody>
                    <a:bodyPr/>
                    <a:lstStyle/>
                    <a:p>
                      <a:r>
                        <a:rPr lang="en-US" sz="2400" dirty="0"/>
                        <a:t>Filler words</a:t>
                      </a:r>
                    </a:p>
                  </a:txBody>
                  <a:tcPr marL="120341" marR="120341" marT="60171" marB="60171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83.86(F1- score)</a:t>
                      </a:r>
                    </a:p>
                  </a:txBody>
                  <a:tcPr marL="120341" marR="120341" marT="60171" marB="60171"/>
                </a:tc>
                <a:extLst>
                  <a:ext uri="{0D108BD9-81ED-4DB2-BD59-A6C34878D82A}">
                    <a16:rowId xmlns:a16="http://schemas.microsoft.com/office/drawing/2014/main" val="2003811977"/>
                  </a:ext>
                </a:extLst>
              </a:tr>
              <a:tr h="529501">
                <a:tc>
                  <a:txBody>
                    <a:bodyPr/>
                    <a:lstStyle/>
                    <a:p>
                      <a:r>
                        <a:rPr lang="en-US" sz="2400" dirty="0"/>
                        <a:t>Repetition words</a:t>
                      </a:r>
                    </a:p>
                  </a:txBody>
                  <a:tcPr marL="120341" marR="120341" marT="60171" marB="60171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81.03(F1- score)</a:t>
                      </a:r>
                    </a:p>
                  </a:txBody>
                  <a:tcPr marL="120341" marR="120341" marT="60171" marB="60171"/>
                </a:tc>
                <a:extLst>
                  <a:ext uri="{0D108BD9-81ED-4DB2-BD59-A6C34878D82A}">
                    <a16:rowId xmlns:a16="http://schemas.microsoft.com/office/drawing/2014/main" val="3114057110"/>
                  </a:ext>
                </a:extLst>
              </a:tr>
              <a:tr h="890525">
                <a:tc>
                  <a:txBody>
                    <a:bodyPr/>
                    <a:lstStyle/>
                    <a:p>
                      <a:r>
                        <a:rPr lang="en-US" sz="2400" dirty="0"/>
                        <a:t>Both Fillers and Repetitions</a:t>
                      </a:r>
                    </a:p>
                  </a:txBody>
                  <a:tcPr marL="120341" marR="120341" marT="60171" marB="60171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64.08( F2-score)</a:t>
                      </a:r>
                    </a:p>
                  </a:txBody>
                  <a:tcPr marL="120341" marR="120341" marT="60171" marB="60171"/>
                </a:tc>
                <a:extLst>
                  <a:ext uri="{0D108BD9-81ED-4DB2-BD59-A6C34878D82A}">
                    <a16:rowId xmlns:a16="http://schemas.microsoft.com/office/drawing/2014/main" val="420596758"/>
                  </a:ext>
                </a:extLst>
              </a:tr>
              <a:tr h="529501">
                <a:tc>
                  <a:txBody>
                    <a:bodyPr/>
                    <a:lstStyle/>
                    <a:p>
                      <a:r>
                        <a:rPr lang="en-US" sz="2400" dirty="0"/>
                        <a:t>Long Pauses</a:t>
                      </a:r>
                    </a:p>
                  </a:txBody>
                  <a:tcPr marL="120341" marR="120341" marT="60171" marB="6017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 marL="120341" marR="120341" marT="60171" marB="60171"/>
                </a:tc>
                <a:extLst>
                  <a:ext uri="{0D108BD9-81ED-4DB2-BD59-A6C34878D82A}">
                    <a16:rowId xmlns:a16="http://schemas.microsoft.com/office/drawing/2014/main" val="2632750799"/>
                  </a:ext>
                </a:extLst>
              </a:tr>
            </a:tbl>
          </a:graphicData>
        </a:graphic>
      </p:graphicFrame>
      <p:pic>
        <p:nvPicPr>
          <p:cNvPr id="22" name="Picture 22" descr="Table&#10;&#10;Description automatically generated">
            <a:extLst>
              <a:ext uri="{FF2B5EF4-FFF2-40B4-BE49-F238E27FC236}">
                <a16:creationId xmlns:a16="http://schemas.microsoft.com/office/drawing/2014/main" id="{9EB449E1-5D01-47CB-8949-18A5A0F2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4" y="-1597"/>
            <a:ext cx="5530240" cy="42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5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18E18-F685-4388-9FC8-46233200FD5D}"/>
              </a:ext>
            </a:extLst>
          </p:cNvPr>
          <p:cNvSpPr txBox="1"/>
          <p:nvPr/>
        </p:nvSpPr>
        <p:spPr>
          <a:xfrm>
            <a:off x="804671" y="640263"/>
            <a:ext cx="3284331" cy="525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C9158-8D5C-4C9A-8623-543F7408796F}"/>
              </a:ext>
            </a:extLst>
          </p:cNvPr>
          <p:cNvSpPr txBox="1"/>
          <p:nvPr/>
        </p:nvSpPr>
        <p:spPr>
          <a:xfrm>
            <a:off x="5358384" y="640263"/>
            <a:ext cx="6028944" cy="6016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Kourkounakis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Tedd &amp;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Hajavi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Amirhossein &amp; Etemad, Ali. (2019). “Detecting multiple speech disfluencies using a deep residual network with bidirectional long short-term memory”.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Kathryn Womack, Wilson McCoy, Cecilia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Ovesdotter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 Alm, Cara Calvelli, Jeff B Pelz,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Pengcheng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 Shi, and Anne Haake, “Disfluencies as extra-propositional indicators of cognitive processing,” in Proceedings of the workshop on extra-propositional aspects of meaning in computational linguistics. Association for Computational Linguistics, 2012, pp. 1–9. 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S. Das, N. Gandhi, T. Naik and R.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Shilkrot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"Increase Apparent Public Speaking Fluency by Speech Augmentation," </a:t>
            </a:r>
            <a:r>
              <a:rPr lang="en-US" sz="1400" i="1">
                <a:solidFill>
                  <a:schemeClr val="bg1"/>
                </a:solidFill>
                <a:latin typeface="Times New Roman"/>
                <a:cs typeface="Times New Roman"/>
              </a:rPr>
              <a:t>ICASSP 2019 - 2019 IEEE International Conference on Acoustics, Speech and Signal Processing (ICASSP)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Brighton, United Kingdom, 2019, pp. 6890-6894,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doi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: 10.1109/ICASSP.2019.8682937.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Dale J Barr and Mandana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Seyfeddinipur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“The role of fillers in listener attributions for speaker disfluency,” Language and Cognitive Processes, vol. 25, no. 4, pp. 441–455, 2010.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Park, D., William Chan, Y. Zhang, Chung-Cheng Chiu, Barret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Zoph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E. D.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Cubuk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 and Quoc V. Le. “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SpecAugment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: A Simple Data Augmentation Method for Automatic Speech Recognition.” </a:t>
            </a:r>
            <a:r>
              <a:rPr lang="en-US" sz="1400" i="1">
                <a:solidFill>
                  <a:schemeClr val="bg1"/>
                </a:solidFill>
                <a:latin typeface="Times New Roman"/>
                <a:cs typeface="Times New Roman"/>
              </a:rPr>
              <a:t>INTERSPEECH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 (2019).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P. A. Heeman, R. Lunsford, A. McMillin, and J. S. </a:t>
            </a:r>
            <a:r>
              <a:rPr lang="en-US" sz="1400" err="1">
                <a:solidFill>
                  <a:schemeClr val="bg1"/>
                </a:solidFill>
                <a:latin typeface="Times New Roman"/>
                <a:cs typeface="Times New Roman"/>
              </a:rPr>
              <a:t>Yaruss</a:t>
            </a:r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, “Using clinician annotations to improve automatic speech recognition of stuttered speech,” INTERSPEECH, pp. 2651– 2655, 2016.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4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895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611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7A1D51-A699-4058-BD09-50FD83E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A36EC-F25F-40A9-94AD-1D4ECE3FA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63887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9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1FE506B5-9343-41AE-AFBB-F1547C7C3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23975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C6E8F0B7-688E-47AA-B47A-5B18ED40B28E}"/>
              </a:ext>
            </a:extLst>
          </p:cNvPr>
          <p:cNvSpPr txBox="1">
            <a:spLocks/>
          </p:cNvSpPr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>
              <a:solidFill>
                <a:srgbClr val="FFFFFF"/>
              </a:solidFill>
            </a:endParaRPr>
          </a:p>
          <a:p>
            <a:endParaRPr lang="en-IN" sz="4000">
              <a:solidFill>
                <a:srgbClr val="FFFFFF"/>
              </a:solidFill>
              <a:cs typeface="Calibri Light"/>
            </a:endParaRPr>
          </a:p>
          <a:p>
            <a:endParaRPr lang="en-IN" sz="4000">
              <a:solidFill>
                <a:srgbClr val="FFFFFF"/>
              </a:solidFill>
            </a:endParaRPr>
          </a:p>
          <a:p>
            <a:endParaRPr lang="en-IN" sz="4000">
              <a:solidFill>
                <a:srgbClr val="FFFFFF"/>
              </a:solidFill>
            </a:endParaRPr>
          </a:p>
          <a:p>
            <a:r>
              <a:rPr lang="en-IN" sz="4000">
                <a:solidFill>
                  <a:srgbClr val="FFFFFF"/>
                </a:solidFill>
              </a:rPr>
              <a:t>Introduction</a:t>
            </a:r>
            <a:endParaRPr lang="en-IN" sz="40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49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5273BC5-B8CD-462F-908F-77A4B01F9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832904"/>
              </p:ext>
            </p:extLst>
          </p:nvPr>
        </p:nvGraphicFramePr>
        <p:xfrm>
          <a:off x="1472453" y="2581835"/>
          <a:ext cx="2971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1BC7ED-D903-4447-A882-62B83401B5E3}"/>
              </a:ext>
            </a:extLst>
          </p:cNvPr>
          <p:cNvSpPr txBox="1"/>
          <p:nvPr/>
        </p:nvSpPr>
        <p:spPr>
          <a:xfrm>
            <a:off x="1981200" y="1455241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93514-F061-4A16-B649-F5A2F0AFD2D1}"/>
              </a:ext>
            </a:extLst>
          </p:cNvPr>
          <p:cNvSpPr txBox="1"/>
          <p:nvPr/>
        </p:nvSpPr>
        <p:spPr>
          <a:xfrm>
            <a:off x="3581400" y="348642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>
                <a:latin typeface="+mj-lt"/>
              </a:rPr>
              <a:t>Work flow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4684B6-39E5-44A7-8502-DC2EE4FA9B5F}"/>
              </a:ext>
            </a:extLst>
          </p:cNvPr>
          <p:cNvSpPr/>
          <p:nvPr/>
        </p:nvSpPr>
        <p:spPr>
          <a:xfrm rot="5400000">
            <a:off x="2951381" y="2036981"/>
            <a:ext cx="383739" cy="266700"/>
          </a:xfrm>
          <a:prstGeom prst="rightArrow">
            <a:avLst/>
          </a:prstGeom>
          <a:solidFill>
            <a:srgbClr val="0070C0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D5DF4E8-8DF3-4548-9BB8-DE94B373D5EE}"/>
              </a:ext>
            </a:extLst>
          </p:cNvPr>
          <p:cNvSpPr/>
          <p:nvPr/>
        </p:nvSpPr>
        <p:spPr>
          <a:xfrm>
            <a:off x="4267200" y="5486401"/>
            <a:ext cx="1752600" cy="769441"/>
          </a:xfrm>
          <a:prstGeom prst="curvedUp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6ED96-E801-40DF-A6FF-4238C8AF925D}"/>
              </a:ext>
            </a:extLst>
          </p:cNvPr>
          <p:cNvSpPr txBox="1"/>
          <p:nvPr/>
        </p:nvSpPr>
        <p:spPr>
          <a:xfrm>
            <a:off x="4724400" y="475741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Model creation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AD08DA0-220E-4C51-9746-4547DA855327}"/>
              </a:ext>
            </a:extLst>
          </p:cNvPr>
          <p:cNvSpPr/>
          <p:nvPr/>
        </p:nvSpPr>
        <p:spPr>
          <a:xfrm>
            <a:off x="5638800" y="3810000"/>
            <a:ext cx="457200" cy="838200"/>
          </a:xfrm>
          <a:prstGeom prst="up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3EB55-4DB1-4CB2-B8CF-78AC47E368C3}"/>
              </a:ext>
            </a:extLst>
          </p:cNvPr>
          <p:cNvSpPr txBox="1"/>
          <p:nvPr/>
        </p:nvSpPr>
        <p:spPr>
          <a:xfrm>
            <a:off x="4800600" y="2970565"/>
            <a:ext cx="232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Training phase</a:t>
            </a: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AFA0477A-886A-4962-B117-2285F76C11B4}"/>
              </a:ext>
            </a:extLst>
          </p:cNvPr>
          <p:cNvSpPr/>
          <p:nvPr/>
        </p:nvSpPr>
        <p:spPr>
          <a:xfrm>
            <a:off x="5638800" y="1821360"/>
            <a:ext cx="762000" cy="769441"/>
          </a:xfrm>
          <a:prstGeom prst="ben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6361E-9986-4C43-A3BA-224B5E4DF390}"/>
              </a:ext>
            </a:extLst>
          </p:cNvPr>
          <p:cNvSpPr txBox="1"/>
          <p:nvPr/>
        </p:nvSpPr>
        <p:spPr>
          <a:xfrm>
            <a:off x="7391400" y="1599339"/>
            <a:ext cx="2362200" cy="54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Testing phase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65A687-5774-4093-BDC1-D71036AA5CA4}"/>
              </a:ext>
            </a:extLst>
          </p:cNvPr>
          <p:cNvSpPr/>
          <p:nvPr/>
        </p:nvSpPr>
        <p:spPr>
          <a:xfrm>
            <a:off x="8153400" y="2408899"/>
            <a:ext cx="381000" cy="1144466"/>
          </a:xfrm>
          <a:prstGeom prst="down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76591-551A-4149-8527-0CEA851E76DC}"/>
              </a:ext>
            </a:extLst>
          </p:cNvPr>
          <p:cNvSpPr txBox="1"/>
          <p:nvPr/>
        </p:nvSpPr>
        <p:spPr>
          <a:xfrm>
            <a:off x="7717183" y="3708761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6126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F88D-C4DD-4ABA-9866-8AE7FA010A2B}"/>
              </a:ext>
            </a:extLst>
          </p:cNvPr>
          <p:cNvSpPr/>
          <p:nvPr/>
        </p:nvSpPr>
        <p:spPr>
          <a:xfrm>
            <a:off x="674594" y="1184232"/>
            <a:ext cx="4056529" cy="918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cs typeface="Calibri"/>
              </a:rPr>
              <a:t>Person Speech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59056D-60FC-445F-903F-DB963669A639}"/>
              </a:ext>
            </a:extLst>
          </p:cNvPr>
          <p:cNvSpPr/>
          <p:nvPr/>
        </p:nvSpPr>
        <p:spPr>
          <a:xfrm>
            <a:off x="7028329" y="1257299"/>
            <a:ext cx="4056529" cy="918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cs typeface="Calibri"/>
              </a:rPr>
              <a:t>WebSite built for data collection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A19BCBE1-1FAB-4CC2-891F-BAE42D1BD400}"/>
              </a:ext>
            </a:extLst>
          </p:cNvPr>
          <p:cNvSpPr/>
          <p:nvPr/>
        </p:nvSpPr>
        <p:spPr>
          <a:xfrm rot="-5400000" flipV="1">
            <a:off x="5691199" y="849899"/>
            <a:ext cx="481852" cy="15800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E09B5E4-F450-4CB6-8E59-AB9F55FD2218}"/>
              </a:ext>
            </a:extLst>
          </p:cNvPr>
          <p:cNvSpPr/>
          <p:nvPr/>
        </p:nvSpPr>
        <p:spPr>
          <a:xfrm flipV="1">
            <a:off x="8812038" y="2491559"/>
            <a:ext cx="481852" cy="18153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4DE35-42EC-4541-B0F5-A5F84517FAEC}"/>
              </a:ext>
            </a:extLst>
          </p:cNvPr>
          <p:cNvSpPr/>
          <p:nvPr/>
        </p:nvSpPr>
        <p:spPr>
          <a:xfrm>
            <a:off x="7028329" y="4529416"/>
            <a:ext cx="4056529" cy="918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cs typeface="Calibri"/>
              </a:rPr>
              <a:t>Complete database is stored in AWS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B08C2BE-539A-4EE5-ADBB-854C8E8CE65A}"/>
              </a:ext>
            </a:extLst>
          </p:cNvPr>
          <p:cNvSpPr/>
          <p:nvPr/>
        </p:nvSpPr>
        <p:spPr>
          <a:xfrm rot="5400000" flipV="1">
            <a:off x="5786449" y="4295706"/>
            <a:ext cx="481852" cy="1546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659B57-9D0E-4CE6-86CD-229C6FEF60BF}"/>
              </a:ext>
            </a:extLst>
          </p:cNvPr>
          <p:cNvSpPr/>
          <p:nvPr/>
        </p:nvSpPr>
        <p:spPr>
          <a:xfrm>
            <a:off x="338418" y="2368678"/>
            <a:ext cx="4822519" cy="41777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cs typeface="Calibri"/>
              </a:rPr>
              <a:t>Data Cleaning</a:t>
            </a:r>
          </a:p>
          <a:p>
            <a:pPr algn="ctr"/>
            <a:r>
              <a:rPr lang="en-US" sz="2800" dirty="0">
                <a:cs typeface="Calibri"/>
              </a:rPr>
              <a:t>1.Eqaulize the sampling rate for all the audios.</a:t>
            </a:r>
          </a:p>
          <a:p>
            <a:pPr algn="ctr"/>
            <a:r>
              <a:rPr lang="en-US" sz="2800" dirty="0">
                <a:cs typeface="Calibri"/>
              </a:rPr>
              <a:t>2. Pass through Low pass filter to get vital information.</a:t>
            </a:r>
          </a:p>
          <a:p>
            <a:pPr algn="ctr"/>
            <a:r>
              <a:rPr lang="en-US" sz="2800" dirty="0">
                <a:cs typeface="Calibri"/>
              </a:rPr>
              <a:t>4.Chunk Data to 10 secs of duration.</a:t>
            </a:r>
          </a:p>
          <a:p>
            <a:pPr algn="ctr"/>
            <a:r>
              <a:rPr lang="en-US" sz="2800" dirty="0">
                <a:cs typeface="Calibri"/>
              </a:rPr>
              <a:t>3.Draw the spectrograms and prepare MFCC data to experiment it.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26852-BF5E-4BF2-BE2D-79B881ADE4EC}"/>
              </a:ext>
            </a:extLst>
          </p:cNvPr>
          <p:cNvSpPr/>
          <p:nvPr/>
        </p:nvSpPr>
        <p:spPr>
          <a:xfrm>
            <a:off x="3910483" y="150833"/>
            <a:ext cx="4056529" cy="9188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cs typeface="Calibri"/>
              </a:rPr>
              <a:t>Data Collection Work Flow</a:t>
            </a:r>
          </a:p>
        </p:txBody>
      </p:sp>
    </p:spTree>
    <p:extLst>
      <p:ext uri="{BB962C8B-B14F-4D97-AF65-F5344CB8AC3E}">
        <p14:creationId xmlns:p14="http://schemas.microsoft.com/office/powerpoint/2010/main" val="329315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CBA2D-4E12-41BE-AC23-4F0B1DE1AC63}"/>
              </a:ext>
            </a:extLst>
          </p:cNvPr>
          <p:cNvSpPr txBox="1"/>
          <p:nvPr/>
        </p:nvSpPr>
        <p:spPr>
          <a:xfrm>
            <a:off x="-3714" y="131217"/>
            <a:ext cx="9421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Website for Data Collection : </a:t>
            </a:r>
            <a:r>
              <a:rPr lang="en-US">
                <a:ea typeface="+mn-lt"/>
                <a:cs typeface="+mn-lt"/>
                <a:hlinkClick r:id="rId2"/>
              </a:rPr>
              <a:t>https://myprosody.herokuapp.com/</a:t>
            </a:r>
            <a:endParaRPr lang="en-US">
              <a:cs typeface="Calibri"/>
            </a:endParaRP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E2B9AE4-4D90-4FD3-9EC7-A2B9CED1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" y="595613"/>
            <a:ext cx="12156140" cy="62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9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A6BA78D-1D82-4595-B0C4-367A7FD0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954401"/>
            <a:ext cx="12210788" cy="5899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45EC56-57DC-458A-92D0-3ED152ABD946}"/>
              </a:ext>
            </a:extLst>
          </p:cNvPr>
          <p:cNvSpPr txBox="1"/>
          <p:nvPr/>
        </p:nvSpPr>
        <p:spPr>
          <a:xfrm>
            <a:off x="4442565" y="277660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AWS Bucket in S3</a:t>
            </a:r>
          </a:p>
        </p:txBody>
      </p:sp>
    </p:spTree>
    <p:extLst>
      <p:ext uri="{BB962C8B-B14F-4D97-AF65-F5344CB8AC3E}">
        <p14:creationId xmlns:p14="http://schemas.microsoft.com/office/powerpoint/2010/main" val="181731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1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06C6C-4615-4558-92CD-31F8AE769AC6}"/>
              </a:ext>
            </a:extLst>
          </p:cNvPr>
          <p:cNvSpPr txBox="1"/>
          <p:nvPr/>
        </p:nvSpPr>
        <p:spPr>
          <a:xfrm>
            <a:off x="9093496" y="618681"/>
            <a:ext cx="2613872" cy="47945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Making a Spectrogram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257B54FC-FBE4-4D75-A124-DE2DE164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6" y="484999"/>
            <a:ext cx="8431800" cy="5815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BAE07-77B0-4386-B6B0-E1AC8F66FDAE}"/>
              </a:ext>
            </a:extLst>
          </p:cNvPr>
          <p:cNvSpPr txBox="1"/>
          <p:nvPr/>
        </p:nvSpPr>
        <p:spPr>
          <a:xfrm rot="16080000">
            <a:off x="-749969" y="26188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hz</a:t>
            </a:r>
          </a:p>
        </p:txBody>
      </p:sp>
    </p:spTree>
    <p:extLst>
      <p:ext uri="{BB962C8B-B14F-4D97-AF65-F5344CB8AC3E}">
        <p14:creationId xmlns:p14="http://schemas.microsoft.com/office/powerpoint/2010/main" val="262101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A picture containing curtain, train, door&#10;&#10;Description automatically generated">
            <a:extLst>
              <a:ext uri="{FF2B5EF4-FFF2-40B4-BE49-F238E27FC236}">
                <a16:creationId xmlns:a16="http://schemas.microsoft.com/office/drawing/2014/main" id="{D876159E-D176-4F1D-8280-D9B2397E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29" y="1319650"/>
            <a:ext cx="6063816" cy="4498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2D4BB-7206-4874-A1DF-B2F2E6062C5E}"/>
              </a:ext>
            </a:extLst>
          </p:cNvPr>
          <p:cNvSpPr txBox="1"/>
          <p:nvPr/>
        </p:nvSpPr>
        <p:spPr>
          <a:xfrm>
            <a:off x="634768" y="2059608"/>
            <a:ext cx="4075054" cy="27412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chemeClr val="bg1"/>
                </a:solidFill>
                <a:cs typeface="Calibri" panose="020F0502020204030204"/>
              </a:rPr>
              <a:t>Augmentation Techniques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AutoNum type="alphaLcParenR"/>
            </a:pPr>
            <a:r>
              <a:rPr lang="en-US">
                <a:solidFill>
                  <a:schemeClr val="bg1"/>
                </a:solidFill>
              </a:rPr>
              <a:t>Original Spectrogram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AutoNum type="alphaLcParenR"/>
            </a:pPr>
            <a:r>
              <a:rPr lang="en-US">
                <a:solidFill>
                  <a:schemeClr val="bg1"/>
                </a:solidFill>
              </a:rPr>
              <a:t>Spectrogram with Time masking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AutoNum type="alphaLcParenR"/>
            </a:pPr>
            <a:r>
              <a:rPr lang="en-US">
                <a:solidFill>
                  <a:schemeClr val="bg1"/>
                </a:solidFill>
              </a:rPr>
              <a:t>Spectrogram with Frequency masking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AutoNum type="alphaLcParenR"/>
            </a:pPr>
            <a:r>
              <a:rPr lang="en-US">
                <a:solidFill>
                  <a:schemeClr val="bg1"/>
                </a:solidFill>
              </a:rPr>
              <a:t>Spectrogram with time and Frequency masking.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65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728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 Disfluency Detection using Deep Learning 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Disfluency Detection using Deep Learning</dc:title>
  <dc:creator>Gowreesh</dc:creator>
  <cp:lastModifiedBy>Gowreesh Gvss</cp:lastModifiedBy>
  <cp:revision>22</cp:revision>
  <dcterms:created xsi:type="dcterms:W3CDTF">2020-11-26T05:02:46Z</dcterms:created>
  <dcterms:modified xsi:type="dcterms:W3CDTF">2020-12-31T05:54:15Z</dcterms:modified>
</cp:coreProperties>
</file>