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3" r:id="rId3"/>
    <p:sldId id="324" r:id="rId4"/>
    <p:sldId id="339" r:id="rId5"/>
    <p:sldId id="325" r:id="rId6"/>
    <p:sldId id="323" r:id="rId7"/>
    <p:sldId id="340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ksbala" initials="s" lastIdx="8" clrIdx="0">
    <p:extLst>
      <p:ext uri="{19B8F6BF-5375-455C-9EA6-DF929625EA0E}">
        <p15:presenceInfo xmlns:p15="http://schemas.microsoft.com/office/powerpoint/2012/main" userId="shanksb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563"/>
    <a:srgbClr val="323232"/>
    <a:srgbClr val="00203A"/>
    <a:srgbClr val="72D0EA"/>
    <a:srgbClr val="1EA7CB"/>
    <a:srgbClr val="8EB542"/>
    <a:srgbClr val="41B4AD"/>
    <a:srgbClr val="63C49B"/>
    <a:srgbClr val="444F8D"/>
    <a:srgbClr val="F78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6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CAE3C-3678-43F7-81E2-6A1A902BAC41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551EA8-3A8F-4A9C-91D6-43092585E7D3}">
      <dgm:prSet phldrT="[Text]"/>
      <dgm:spPr/>
      <dgm:t>
        <a:bodyPr/>
        <a:lstStyle/>
        <a:p>
          <a:r>
            <a:rPr lang="en-US" dirty="0" smtClean="0"/>
            <a:t>Optimization Approach</a:t>
          </a:r>
          <a:endParaRPr lang="en-US" dirty="0"/>
        </a:p>
      </dgm:t>
    </dgm:pt>
    <dgm:pt modelId="{3E836E6D-84E7-4004-A5D7-FB7BECE967CE}" type="parTrans" cxnId="{2A596260-B91F-458C-8E7B-5C44EE290D25}">
      <dgm:prSet/>
      <dgm:spPr/>
      <dgm:t>
        <a:bodyPr/>
        <a:lstStyle/>
        <a:p>
          <a:endParaRPr lang="en-US"/>
        </a:p>
      </dgm:t>
    </dgm:pt>
    <dgm:pt modelId="{4F182D6E-F9C8-4ECD-8C2A-05EADBDBD654}" type="sibTrans" cxnId="{2A596260-B91F-458C-8E7B-5C44EE290D25}">
      <dgm:prSet/>
      <dgm:spPr/>
      <dgm:t>
        <a:bodyPr/>
        <a:lstStyle/>
        <a:p>
          <a:endParaRPr lang="en-US"/>
        </a:p>
      </dgm:t>
    </dgm:pt>
    <dgm:pt modelId="{318C9242-6E77-45CA-A3AE-2DA814DBE47D}">
      <dgm:prSet phldrT="[Text]"/>
      <dgm:spPr/>
      <dgm:t>
        <a:bodyPr/>
        <a:lstStyle/>
        <a:p>
          <a:r>
            <a:rPr lang="en-US" dirty="0" smtClean="0"/>
            <a:t>Bench mark Score Calculation</a:t>
          </a:r>
          <a:endParaRPr lang="en-US" dirty="0"/>
        </a:p>
      </dgm:t>
    </dgm:pt>
    <dgm:pt modelId="{751065F9-5B29-4CDE-8723-44EF7A1E52D1}" type="parTrans" cxnId="{D9840E6B-D259-4BC7-AAE3-615BECC7413A}">
      <dgm:prSet/>
      <dgm:spPr/>
      <dgm:t>
        <a:bodyPr/>
        <a:lstStyle/>
        <a:p>
          <a:endParaRPr lang="en-US"/>
        </a:p>
      </dgm:t>
    </dgm:pt>
    <dgm:pt modelId="{2A43A34B-75F1-4937-BBA6-C5ED25F16236}" type="sibTrans" cxnId="{D9840E6B-D259-4BC7-AAE3-615BECC7413A}">
      <dgm:prSet/>
      <dgm:spPr/>
      <dgm:t>
        <a:bodyPr/>
        <a:lstStyle/>
        <a:p>
          <a:endParaRPr lang="en-US"/>
        </a:p>
      </dgm:t>
    </dgm:pt>
    <dgm:pt modelId="{B32CD986-4A9C-4D51-A4A4-9AB96E0D2138}">
      <dgm:prSet phldrT="[Text]"/>
      <dgm:spPr/>
      <dgm:t>
        <a:bodyPr/>
        <a:lstStyle/>
        <a:p>
          <a:r>
            <a:rPr lang="en-US" dirty="0" smtClean="0"/>
            <a:t>Portfolio rationalization through score optimization </a:t>
          </a:r>
          <a:endParaRPr lang="en-US" dirty="0"/>
        </a:p>
      </dgm:t>
    </dgm:pt>
    <dgm:pt modelId="{5B5877FE-4227-4F4C-8F7C-5D22D0C023FE}" type="parTrans" cxnId="{E9D89198-E7F2-4858-A818-0535858330A5}">
      <dgm:prSet/>
      <dgm:spPr/>
      <dgm:t>
        <a:bodyPr/>
        <a:lstStyle/>
        <a:p>
          <a:endParaRPr lang="en-US"/>
        </a:p>
      </dgm:t>
    </dgm:pt>
    <dgm:pt modelId="{A9F64470-8EC9-40A6-AC8D-42DC245E6218}" type="sibTrans" cxnId="{E9D89198-E7F2-4858-A818-0535858330A5}">
      <dgm:prSet/>
      <dgm:spPr/>
      <dgm:t>
        <a:bodyPr/>
        <a:lstStyle/>
        <a:p>
          <a:endParaRPr lang="en-US"/>
        </a:p>
      </dgm:t>
    </dgm:pt>
    <dgm:pt modelId="{145460F0-D36D-4A7D-8352-73296DC9BEC9}">
      <dgm:prSet phldrT="[Text]"/>
      <dgm:spPr/>
      <dgm:t>
        <a:bodyPr/>
        <a:lstStyle/>
        <a:p>
          <a:r>
            <a:rPr lang="en-US" dirty="0" smtClean="0"/>
            <a:t>Overall Approach</a:t>
          </a:r>
          <a:endParaRPr lang="en-US" dirty="0"/>
        </a:p>
      </dgm:t>
    </dgm:pt>
    <dgm:pt modelId="{7FD797AE-8F03-42FD-851D-BA3DE6281225}" type="parTrans" cxnId="{80CFB361-B4B6-40B6-BD08-27FDE7A321E3}">
      <dgm:prSet/>
      <dgm:spPr/>
      <dgm:t>
        <a:bodyPr/>
        <a:lstStyle/>
        <a:p>
          <a:endParaRPr lang="en-US"/>
        </a:p>
      </dgm:t>
    </dgm:pt>
    <dgm:pt modelId="{DFD7625B-E44E-4A63-B0E0-4498AC2F5D36}" type="sibTrans" cxnId="{80CFB361-B4B6-40B6-BD08-27FDE7A321E3}">
      <dgm:prSet/>
      <dgm:spPr/>
      <dgm:t>
        <a:bodyPr/>
        <a:lstStyle/>
        <a:p>
          <a:endParaRPr lang="en-US"/>
        </a:p>
      </dgm:t>
    </dgm:pt>
    <dgm:pt modelId="{5EC23D54-68AC-4BAF-9359-66F150B5DCEE}">
      <dgm:prSet phldrT="[Text]"/>
      <dgm:spPr/>
      <dgm:t>
        <a:bodyPr/>
        <a:lstStyle/>
        <a:p>
          <a:r>
            <a:rPr lang="en-US" smtClean="0"/>
            <a:t>Performance association and parameter learning </a:t>
          </a:r>
          <a:endParaRPr lang="en-US" dirty="0"/>
        </a:p>
      </dgm:t>
    </dgm:pt>
    <dgm:pt modelId="{65B8F2DC-952E-481D-9BDD-AE7866AEEFEF}" type="parTrans" cxnId="{4ECD6E09-5736-4F77-90CA-81BDC85866C1}">
      <dgm:prSet/>
      <dgm:spPr/>
      <dgm:t>
        <a:bodyPr/>
        <a:lstStyle/>
        <a:p>
          <a:endParaRPr lang="en-US"/>
        </a:p>
      </dgm:t>
    </dgm:pt>
    <dgm:pt modelId="{95C9CF7E-C051-4AE3-A729-A83235148D16}" type="sibTrans" cxnId="{4ECD6E09-5736-4F77-90CA-81BDC85866C1}">
      <dgm:prSet/>
      <dgm:spPr/>
      <dgm:t>
        <a:bodyPr/>
        <a:lstStyle/>
        <a:p>
          <a:endParaRPr lang="en-US"/>
        </a:p>
      </dgm:t>
    </dgm:pt>
    <dgm:pt modelId="{75819B9D-0E41-4FDC-8925-0A08D79A7D21}" type="pres">
      <dgm:prSet presAssocID="{AF2CAE3C-3678-43F7-81E2-6A1A902BAC41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F66EEE7-B6B7-4FFE-824E-F01BFF74282A}" type="pres">
      <dgm:prSet presAssocID="{E6551EA8-3A8F-4A9C-91D6-43092585E7D3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45973674-8FE1-4522-9108-8322EEE0302C}" type="pres">
      <dgm:prSet presAssocID="{145460F0-D36D-4A7D-8352-73296DC9BEC9}" presName="Accent" presStyleLbl="node1" presStyleIdx="1" presStyleCnt="2"/>
      <dgm:spPr/>
    </dgm:pt>
    <dgm:pt modelId="{88ABD724-56CE-4D1C-BE07-7868A07527B3}" type="pres">
      <dgm:prSet presAssocID="{145460F0-D36D-4A7D-8352-73296DC9BEC9}" presName="Image1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04F2C64D-FD2D-4CEB-9327-A8C3E94D3881}" type="pres">
      <dgm:prSet presAssocID="{145460F0-D36D-4A7D-8352-73296DC9BEC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383FE-92DB-471E-9D75-1420FAA65C18}" type="pres">
      <dgm:prSet presAssocID="{318C9242-6E77-45CA-A3AE-2DA814DBE47D}" presName="Image2" presStyleCnt="0"/>
      <dgm:spPr/>
    </dgm:pt>
    <dgm:pt modelId="{9A5C540A-84C4-414D-8BD0-3D20ECF693ED}" type="pres">
      <dgm:prSet presAssocID="{318C9242-6E77-45CA-A3AE-2DA814DBE47D}" presName="Imag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741A3B4F-A78D-48D4-A959-5DC419BB13E0}" type="pres">
      <dgm:prSet presAssocID="{318C9242-6E77-45CA-A3AE-2DA814DBE47D}" presName="Child2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D0B43-F233-430C-A60F-AC6B10DA373D}" type="pres">
      <dgm:prSet presAssocID="{5EC23D54-68AC-4BAF-9359-66F150B5DCEE}" presName="Image3" presStyleCnt="0"/>
      <dgm:spPr/>
    </dgm:pt>
    <dgm:pt modelId="{4DA30322-C99D-4CC1-B504-CB748954FE72}" type="pres">
      <dgm:prSet presAssocID="{5EC23D54-68AC-4BAF-9359-66F150B5DCEE}" presName="Imag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BB0D46DF-1139-4C61-B8FF-F0DD8AD213F7}" type="pres">
      <dgm:prSet presAssocID="{5EC23D54-68AC-4BAF-9359-66F150B5DCEE}" presName="Child3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B6740-4B48-407E-9000-D7D6CC8F305D}" type="pres">
      <dgm:prSet presAssocID="{B32CD986-4A9C-4D51-A4A4-9AB96E0D2138}" presName="Image4" presStyleCnt="0"/>
      <dgm:spPr/>
    </dgm:pt>
    <dgm:pt modelId="{654358A6-2FCD-466F-BCE9-DAD69F777C42}" type="pres">
      <dgm:prSet presAssocID="{B32CD986-4A9C-4D51-A4A4-9AB96E0D2138}" presName="Image" presStyleLbl="fgImgPlac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D9886016-63A3-4255-9142-D9353A3962AB}" type="pres">
      <dgm:prSet presAssocID="{B32CD986-4A9C-4D51-A4A4-9AB96E0D2138}" presName="Child4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65E4E3-3614-40AD-AA61-326CB8948668}" type="presOf" srcId="{145460F0-D36D-4A7D-8352-73296DC9BEC9}" destId="{04F2C64D-FD2D-4CEB-9327-A8C3E94D3881}" srcOrd="0" destOrd="0" presId="urn:microsoft.com/office/officeart/2011/layout/RadialPictureList"/>
    <dgm:cxn modelId="{2A596260-B91F-458C-8E7B-5C44EE290D25}" srcId="{AF2CAE3C-3678-43F7-81E2-6A1A902BAC41}" destId="{E6551EA8-3A8F-4A9C-91D6-43092585E7D3}" srcOrd="0" destOrd="0" parTransId="{3E836E6D-84E7-4004-A5D7-FB7BECE967CE}" sibTransId="{4F182D6E-F9C8-4ECD-8C2A-05EADBDBD654}"/>
    <dgm:cxn modelId="{3AFCD160-2A5D-480F-B10D-9CA1A9136C8F}" type="presOf" srcId="{B32CD986-4A9C-4D51-A4A4-9AB96E0D2138}" destId="{D9886016-63A3-4255-9142-D9353A3962AB}" srcOrd="0" destOrd="0" presId="urn:microsoft.com/office/officeart/2011/layout/RadialPictureList"/>
    <dgm:cxn modelId="{A117B9CD-FD9F-4CE8-87DE-48374BC062B2}" type="presOf" srcId="{5EC23D54-68AC-4BAF-9359-66F150B5DCEE}" destId="{BB0D46DF-1139-4C61-B8FF-F0DD8AD213F7}" srcOrd="0" destOrd="0" presId="urn:microsoft.com/office/officeart/2011/layout/RadialPictureList"/>
    <dgm:cxn modelId="{80CFB361-B4B6-40B6-BD08-27FDE7A321E3}" srcId="{E6551EA8-3A8F-4A9C-91D6-43092585E7D3}" destId="{145460F0-D36D-4A7D-8352-73296DC9BEC9}" srcOrd="0" destOrd="0" parTransId="{7FD797AE-8F03-42FD-851D-BA3DE6281225}" sibTransId="{DFD7625B-E44E-4A63-B0E0-4498AC2F5D36}"/>
    <dgm:cxn modelId="{BF1CFFE4-FEA9-4ABF-801C-B69733EE2BC1}" type="presOf" srcId="{E6551EA8-3A8F-4A9C-91D6-43092585E7D3}" destId="{2F66EEE7-B6B7-4FFE-824E-F01BFF74282A}" srcOrd="0" destOrd="0" presId="urn:microsoft.com/office/officeart/2011/layout/RadialPictureList"/>
    <dgm:cxn modelId="{E9D89198-E7F2-4858-A818-0535858330A5}" srcId="{E6551EA8-3A8F-4A9C-91D6-43092585E7D3}" destId="{B32CD986-4A9C-4D51-A4A4-9AB96E0D2138}" srcOrd="3" destOrd="0" parTransId="{5B5877FE-4227-4F4C-8F7C-5D22D0C023FE}" sibTransId="{A9F64470-8EC9-40A6-AC8D-42DC245E6218}"/>
    <dgm:cxn modelId="{4ECD6E09-5736-4F77-90CA-81BDC85866C1}" srcId="{E6551EA8-3A8F-4A9C-91D6-43092585E7D3}" destId="{5EC23D54-68AC-4BAF-9359-66F150B5DCEE}" srcOrd="2" destOrd="0" parTransId="{65B8F2DC-952E-481D-9BDD-AE7866AEEFEF}" sibTransId="{95C9CF7E-C051-4AE3-A729-A83235148D16}"/>
    <dgm:cxn modelId="{B41488C7-6665-478D-8CC0-DBF2315282E2}" type="presOf" srcId="{AF2CAE3C-3678-43F7-81E2-6A1A902BAC41}" destId="{75819B9D-0E41-4FDC-8925-0A08D79A7D21}" srcOrd="0" destOrd="0" presId="urn:microsoft.com/office/officeart/2011/layout/RadialPictureList"/>
    <dgm:cxn modelId="{2A7F8884-8E79-4FB9-B28F-92C5DDC7BA94}" type="presOf" srcId="{318C9242-6E77-45CA-A3AE-2DA814DBE47D}" destId="{741A3B4F-A78D-48D4-A959-5DC419BB13E0}" srcOrd="0" destOrd="0" presId="urn:microsoft.com/office/officeart/2011/layout/RadialPictureList"/>
    <dgm:cxn modelId="{D9840E6B-D259-4BC7-AAE3-615BECC7413A}" srcId="{E6551EA8-3A8F-4A9C-91D6-43092585E7D3}" destId="{318C9242-6E77-45CA-A3AE-2DA814DBE47D}" srcOrd="1" destOrd="0" parTransId="{751065F9-5B29-4CDE-8723-44EF7A1E52D1}" sibTransId="{2A43A34B-75F1-4937-BBA6-C5ED25F16236}"/>
    <dgm:cxn modelId="{F8493668-A3E1-4503-A900-50EB620FC8B7}" type="presParOf" srcId="{75819B9D-0E41-4FDC-8925-0A08D79A7D21}" destId="{2F66EEE7-B6B7-4FFE-824E-F01BFF74282A}" srcOrd="0" destOrd="0" presId="urn:microsoft.com/office/officeart/2011/layout/RadialPictureList"/>
    <dgm:cxn modelId="{9258D0C2-FDE4-44D8-B9E3-68D32C154A1A}" type="presParOf" srcId="{75819B9D-0E41-4FDC-8925-0A08D79A7D21}" destId="{45973674-8FE1-4522-9108-8322EEE0302C}" srcOrd="1" destOrd="0" presId="urn:microsoft.com/office/officeart/2011/layout/RadialPictureList"/>
    <dgm:cxn modelId="{16080E3C-CB3D-434E-835C-266454905E44}" type="presParOf" srcId="{75819B9D-0E41-4FDC-8925-0A08D79A7D21}" destId="{88ABD724-56CE-4D1C-BE07-7868A07527B3}" srcOrd="2" destOrd="0" presId="urn:microsoft.com/office/officeart/2011/layout/RadialPictureList"/>
    <dgm:cxn modelId="{F0339D41-8F1D-4E3F-AC58-0279E370C4CB}" type="presParOf" srcId="{75819B9D-0E41-4FDC-8925-0A08D79A7D21}" destId="{04F2C64D-FD2D-4CEB-9327-A8C3E94D3881}" srcOrd="3" destOrd="0" presId="urn:microsoft.com/office/officeart/2011/layout/RadialPictureList"/>
    <dgm:cxn modelId="{B0E6CDF8-9363-4B0D-B67E-21087E811628}" type="presParOf" srcId="{75819B9D-0E41-4FDC-8925-0A08D79A7D21}" destId="{CC4383FE-92DB-471E-9D75-1420FAA65C18}" srcOrd="4" destOrd="0" presId="urn:microsoft.com/office/officeart/2011/layout/RadialPictureList"/>
    <dgm:cxn modelId="{1A3D2C6D-F5B8-4CCA-9044-C69ADA8A019F}" type="presParOf" srcId="{CC4383FE-92DB-471E-9D75-1420FAA65C18}" destId="{9A5C540A-84C4-414D-8BD0-3D20ECF693ED}" srcOrd="0" destOrd="0" presId="urn:microsoft.com/office/officeart/2011/layout/RadialPictureList"/>
    <dgm:cxn modelId="{80811377-8F13-4C7E-9CEF-9B7B6753F109}" type="presParOf" srcId="{75819B9D-0E41-4FDC-8925-0A08D79A7D21}" destId="{741A3B4F-A78D-48D4-A959-5DC419BB13E0}" srcOrd="5" destOrd="0" presId="urn:microsoft.com/office/officeart/2011/layout/RadialPictureList"/>
    <dgm:cxn modelId="{84CBAC59-E323-44D3-8087-13BC7D35EA9F}" type="presParOf" srcId="{75819B9D-0E41-4FDC-8925-0A08D79A7D21}" destId="{8BCD0B43-F233-430C-A60F-AC6B10DA373D}" srcOrd="6" destOrd="0" presId="urn:microsoft.com/office/officeart/2011/layout/RadialPictureList"/>
    <dgm:cxn modelId="{26EEDBC3-A031-4791-AA8A-50554C0A757E}" type="presParOf" srcId="{8BCD0B43-F233-430C-A60F-AC6B10DA373D}" destId="{4DA30322-C99D-4CC1-B504-CB748954FE72}" srcOrd="0" destOrd="0" presId="urn:microsoft.com/office/officeart/2011/layout/RadialPictureList"/>
    <dgm:cxn modelId="{6AB40FB4-D176-4C09-9E39-CB982F1F777B}" type="presParOf" srcId="{75819B9D-0E41-4FDC-8925-0A08D79A7D21}" destId="{BB0D46DF-1139-4C61-B8FF-F0DD8AD213F7}" srcOrd="7" destOrd="0" presId="urn:microsoft.com/office/officeart/2011/layout/RadialPictureList"/>
    <dgm:cxn modelId="{157B2B64-A060-4F69-8921-64A672679034}" type="presParOf" srcId="{75819B9D-0E41-4FDC-8925-0A08D79A7D21}" destId="{AE9B6740-4B48-407E-9000-D7D6CC8F305D}" srcOrd="8" destOrd="0" presId="urn:microsoft.com/office/officeart/2011/layout/RadialPictureList"/>
    <dgm:cxn modelId="{7AE1A3C2-C891-4873-9CB6-528962D3E111}" type="presParOf" srcId="{AE9B6740-4B48-407E-9000-D7D6CC8F305D}" destId="{654358A6-2FCD-466F-BCE9-DAD69F777C42}" srcOrd="0" destOrd="0" presId="urn:microsoft.com/office/officeart/2011/layout/RadialPictureList"/>
    <dgm:cxn modelId="{117CC214-EA1E-4FAB-9BF2-15E2F0AB3CBB}" type="presParOf" srcId="{75819B9D-0E41-4FDC-8925-0A08D79A7D21}" destId="{D9886016-63A3-4255-9142-D9353A3962AB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1B7C2A-8C45-4F32-ABD9-2C1100EF71B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3BCB2-9153-49C1-8AD8-4DE5DFC7379E}">
      <dgm:prSet phldrT="[Text]"/>
      <dgm:spPr/>
      <dgm:t>
        <a:bodyPr/>
        <a:lstStyle/>
        <a:p>
          <a:r>
            <a:rPr lang="en-US" dirty="0" smtClean="0"/>
            <a:t>Deal</a:t>
          </a:r>
          <a:endParaRPr lang="en-US" dirty="0"/>
        </a:p>
      </dgm:t>
    </dgm:pt>
    <dgm:pt modelId="{9B917798-7762-44E1-B4C1-82AD69F33CF1}" type="parTrans" cxnId="{F3734D2A-5B4F-4E4B-A851-39CE848A8E45}">
      <dgm:prSet/>
      <dgm:spPr/>
      <dgm:t>
        <a:bodyPr/>
        <a:lstStyle/>
        <a:p>
          <a:endParaRPr lang="en-US"/>
        </a:p>
      </dgm:t>
    </dgm:pt>
    <dgm:pt modelId="{BB346EB5-24F7-44F3-BE2A-801FD36BD1AF}" type="sibTrans" cxnId="{F3734D2A-5B4F-4E4B-A851-39CE848A8E45}">
      <dgm:prSet/>
      <dgm:spPr/>
      <dgm:t>
        <a:bodyPr/>
        <a:lstStyle/>
        <a:p>
          <a:endParaRPr lang="en-US"/>
        </a:p>
      </dgm:t>
    </dgm:pt>
    <dgm:pt modelId="{4E512ED7-C4F2-4343-92B5-0B0E6798BFE1}">
      <dgm:prSet phldrT="[Text]"/>
      <dgm:spPr/>
      <dgm:t>
        <a:bodyPr/>
        <a:lstStyle/>
        <a:p>
          <a:r>
            <a:rPr lang="en-US" dirty="0" smtClean="0"/>
            <a:t>Pool 1 score</a:t>
          </a:r>
          <a:endParaRPr lang="en-US" dirty="0"/>
        </a:p>
      </dgm:t>
    </dgm:pt>
    <dgm:pt modelId="{62F09366-25F9-4073-8421-2569D44E6E37}" type="parTrans" cxnId="{21FADFC4-37DA-47C9-8AE9-2934A98019C6}">
      <dgm:prSet/>
      <dgm:spPr/>
      <dgm:t>
        <a:bodyPr/>
        <a:lstStyle/>
        <a:p>
          <a:endParaRPr lang="en-US"/>
        </a:p>
      </dgm:t>
    </dgm:pt>
    <dgm:pt modelId="{F3C152E9-4F75-47B1-B48B-F0AA8A5B643F}" type="sibTrans" cxnId="{21FADFC4-37DA-47C9-8AE9-2934A98019C6}">
      <dgm:prSet/>
      <dgm:spPr/>
      <dgm:t>
        <a:bodyPr/>
        <a:lstStyle/>
        <a:p>
          <a:endParaRPr lang="en-US"/>
        </a:p>
      </dgm:t>
    </dgm:pt>
    <dgm:pt modelId="{8A371417-C8CA-43BE-94FD-967A4403F454}">
      <dgm:prSet phldrT="[Text]"/>
      <dgm:spPr/>
      <dgm:t>
        <a:bodyPr/>
        <a:lstStyle/>
        <a:p>
          <a:r>
            <a:rPr lang="en-US" dirty="0" smtClean="0"/>
            <a:t>Asset 1 score</a:t>
          </a:r>
          <a:endParaRPr lang="en-US" dirty="0"/>
        </a:p>
      </dgm:t>
    </dgm:pt>
    <dgm:pt modelId="{C3D3B1D8-EB00-48AB-898B-603E83F090F2}" type="parTrans" cxnId="{D417E8CA-48F5-48F3-9BD3-AEE3173FF102}">
      <dgm:prSet/>
      <dgm:spPr/>
      <dgm:t>
        <a:bodyPr/>
        <a:lstStyle/>
        <a:p>
          <a:endParaRPr lang="en-US"/>
        </a:p>
      </dgm:t>
    </dgm:pt>
    <dgm:pt modelId="{980C6B98-5D59-4641-9BC0-258B7E2D2C95}" type="sibTrans" cxnId="{D417E8CA-48F5-48F3-9BD3-AEE3173FF102}">
      <dgm:prSet/>
      <dgm:spPr/>
      <dgm:t>
        <a:bodyPr/>
        <a:lstStyle/>
        <a:p>
          <a:endParaRPr lang="en-US"/>
        </a:p>
      </dgm:t>
    </dgm:pt>
    <dgm:pt modelId="{E7FA4612-469F-4136-8109-2C6BB442A904}">
      <dgm:prSet phldrT="[Text]"/>
      <dgm:spPr/>
      <dgm:t>
        <a:bodyPr/>
        <a:lstStyle/>
        <a:p>
          <a:r>
            <a:rPr lang="en-US" dirty="0" smtClean="0"/>
            <a:t>Asset 2 score</a:t>
          </a:r>
          <a:endParaRPr lang="en-US" dirty="0"/>
        </a:p>
      </dgm:t>
    </dgm:pt>
    <dgm:pt modelId="{92D01496-EE31-42B7-B8C5-11B9C65A80E6}" type="parTrans" cxnId="{195D6265-A4F8-4EE6-BCF4-CBAC09E282FE}">
      <dgm:prSet/>
      <dgm:spPr/>
      <dgm:t>
        <a:bodyPr/>
        <a:lstStyle/>
        <a:p>
          <a:endParaRPr lang="en-US"/>
        </a:p>
      </dgm:t>
    </dgm:pt>
    <dgm:pt modelId="{442A5E18-51E2-4B4D-BD1D-9721211FD330}" type="sibTrans" cxnId="{195D6265-A4F8-4EE6-BCF4-CBAC09E282FE}">
      <dgm:prSet/>
      <dgm:spPr/>
      <dgm:t>
        <a:bodyPr/>
        <a:lstStyle/>
        <a:p>
          <a:endParaRPr lang="en-US"/>
        </a:p>
      </dgm:t>
    </dgm:pt>
    <dgm:pt modelId="{C06F589D-6EC5-4BBB-827E-CE1A2F66489A}">
      <dgm:prSet phldrT="[Text]"/>
      <dgm:spPr/>
      <dgm:t>
        <a:bodyPr/>
        <a:lstStyle/>
        <a:p>
          <a:r>
            <a:rPr lang="en-US" dirty="0" smtClean="0"/>
            <a:t>Pool 2 score</a:t>
          </a:r>
          <a:endParaRPr lang="en-US" dirty="0"/>
        </a:p>
      </dgm:t>
    </dgm:pt>
    <dgm:pt modelId="{149210C2-098F-4414-9438-9AF3F239412F}" type="parTrans" cxnId="{D3729BB0-24AF-4F1B-A8E5-4DDB5C3BAC0A}">
      <dgm:prSet/>
      <dgm:spPr/>
      <dgm:t>
        <a:bodyPr/>
        <a:lstStyle/>
        <a:p>
          <a:endParaRPr lang="en-US"/>
        </a:p>
      </dgm:t>
    </dgm:pt>
    <dgm:pt modelId="{6BBCC770-B589-49F9-B40C-06F52D0E52D0}" type="sibTrans" cxnId="{D3729BB0-24AF-4F1B-A8E5-4DDB5C3BAC0A}">
      <dgm:prSet/>
      <dgm:spPr/>
      <dgm:t>
        <a:bodyPr/>
        <a:lstStyle/>
        <a:p>
          <a:endParaRPr lang="en-US"/>
        </a:p>
      </dgm:t>
    </dgm:pt>
    <dgm:pt modelId="{D7632368-1275-4BB4-87D7-F1B20C39059D}">
      <dgm:prSet phldrT="[Text]"/>
      <dgm:spPr/>
      <dgm:t>
        <a:bodyPr/>
        <a:lstStyle/>
        <a:p>
          <a:r>
            <a:rPr lang="en-US" dirty="0" smtClean="0"/>
            <a:t>Asset 1 score</a:t>
          </a:r>
          <a:endParaRPr lang="en-US" dirty="0"/>
        </a:p>
      </dgm:t>
    </dgm:pt>
    <dgm:pt modelId="{A55E45B7-97C8-40B1-A27A-CB7D84F820EC}" type="parTrans" cxnId="{1B459B8E-31F3-4C39-AC63-361B30A7000E}">
      <dgm:prSet/>
      <dgm:spPr/>
      <dgm:t>
        <a:bodyPr/>
        <a:lstStyle/>
        <a:p>
          <a:endParaRPr lang="en-US"/>
        </a:p>
      </dgm:t>
    </dgm:pt>
    <dgm:pt modelId="{366081E5-4575-4018-9C2C-8D9E6630BE95}" type="sibTrans" cxnId="{1B459B8E-31F3-4C39-AC63-361B30A7000E}">
      <dgm:prSet/>
      <dgm:spPr/>
      <dgm:t>
        <a:bodyPr/>
        <a:lstStyle/>
        <a:p>
          <a:endParaRPr lang="en-US"/>
        </a:p>
      </dgm:t>
    </dgm:pt>
    <dgm:pt modelId="{69E345F4-76D2-4168-BF5A-990E0EB908CF}">
      <dgm:prSet phldrT="[Text]"/>
      <dgm:spPr/>
      <dgm:t>
        <a:bodyPr/>
        <a:lstStyle/>
        <a:p>
          <a:r>
            <a:rPr lang="en-US" dirty="0" smtClean="0"/>
            <a:t>Pool 3 score</a:t>
          </a:r>
          <a:endParaRPr lang="en-US" dirty="0"/>
        </a:p>
      </dgm:t>
    </dgm:pt>
    <dgm:pt modelId="{37F4D105-7983-4065-9B16-B6350977DE4A}" type="parTrans" cxnId="{86E63A57-74DF-4CE9-9C4D-37061B4814D0}">
      <dgm:prSet/>
      <dgm:spPr/>
      <dgm:t>
        <a:bodyPr/>
        <a:lstStyle/>
        <a:p>
          <a:endParaRPr lang="en-US"/>
        </a:p>
      </dgm:t>
    </dgm:pt>
    <dgm:pt modelId="{A7EDD08B-2CFC-4AA0-9DDD-17AF14E3A72B}" type="sibTrans" cxnId="{86E63A57-74DF-4CE9-9C4D-37061B4814D0}">
      <dgm:prSet/>
      <dgm:spPr/>
      <dgm:t>
        <a:bodyPr/>
        <a:lstStyle/>
        <a:p>
          <a:endParaRPr lang="en-US"/>
        </a:p>
      </dgm:t>
    </dgm:pt>
    <dgm:pt modelId="{FED445F8-11A0-45DC-81B8-6DF05E9984A4}">
      <dgm:prSet phldrT="[Text]"/>
      <dgm:spPr/>
      <dgm:t>
        <a:bodyPr/>
        <a:lstStyle/>
        <a:p>
          <a:r>
            <a:rPr lang="en-US" dirty="0" smtClean="0"/>
            <a:t>…….</a:t>
          </a:r>
          <a:endParaRPr lang="en-US" dirty="0"/>
        </a:p>
      </dgm:t>
    </dgm:pt>
    <dgm:pt modelId="{4C6DB6AD-D7DC-4D6C-ABF9-A32103F5DAFC}" type="parTrans" cxnId="{4026D8F0-C62C-4CD1-9E1E-18EC1F8E3E4A}">
      <dgm:prSet/>
      <dgm:spPr/>
      <dgm:t>
        <a:bodyPr/>
        <a:lstStyle/>
        <a:p>
          <a:endParaRPr lang="en-US"/>
        </a:p>
      </dgm:t>
    </dgm:pt>
    <dgm:pt modelId="{7AF7CC7C-4851-4BF3-B63E-94EAA4CC9E4F}" type="sibTrans" cxnId="{4026D8F0-C62C-4CD1-9E1E-18EC1F8E3E4A}">
      <dgm:prSet/>
      <dgm:spPr/>
      <dgm:t>
        <a:bodyPr/>
        <a:lstStyle/>
        <a:p>
          <a:endParaRPr lang="en-US"/>
        </a:p>
      </dgm:t>
    </dgm:pt>
    <dgm:pt modelId="{36889F5B-0F7D-406E-9FA5-C77D06151F76}">
      <dgm:prSet phldrT="[Text]"/>
      <dgm:spPr/>
      <dgm:t>
        <a:bodyPr/>
        <a:lstStyle/>
        <a:p>
          <a:r>
            <a:rPr lang="en-US" dirty="0" smtClean="0"/>
            <a:t>Asset 2 score</a:t>
          </a:r>
          <a:endParaRPr lang="en-US" dirty="0"/>
        </a:p>
      </dgm:t>
    </dgm:pt>
    <dgm:pt modelId="{C8CDB856-CF92-4922-912E-4E46EE58A6D0}" type="parTrans" cxnId="{44E845B9-BABE-4C32-984E-CA4FCEADDD0A}">
      <dgm:prSet/>
      <dgm:spPr/>
      <dgm:t>
        <a:bodyPr/>
        <a:lstStyle/>
        <a:p>
          <a:endParaRPr lang="en-US"/>
        </a:p>
      </dgm:t>
    </dgm:pt>
    <dgm:pt modelId="{9175BCD1-1C74-4DAE-BA5C-98CD199EF376}" type="sibTrans" cxnId="{44E845B9-BABE-4C32-984E-CA4FCEADDD0A}">
      <dgm:prSet/>
      <dgm:spPr/>
      <dgm:t>
        <a:bodyPr/>
        <a:lstStyle/>
        <a:p>
          <a:endParaRPr lang="en-US"/>
        </a:p>
      </dgm:t>
    </dgm:pt>
    <dgm:pt modelId="{2C31F6B2-0B29-4BBF-8D56-CEF1FDE364BC}">
      <dgm:prSet phldrT="[Text]"/>
      <dgm:spPr/>
      <dgm:t>
        <a:bodyPr/>
        <a:lstStyle/>
        <a:p>
          <a:r>
            <a:rPr lang="en-US" dirty="0" smtClean="0"/>
            <a:t>Asset 1 score</a:t>
          </a:r>
          <a:endParaRPr lang="en-US" dirty="0"/>
        </a:p>
      </dgm:t>
    </dgm:pt>
    <dgm:pt modelId="{60DD4842-90DE-470E-80E7-3ECAC161AB0F}" type="parTrans" cxnId="{447A00F0-8E1B-44F1-9AE7-FAB4997A8AB6}">
      <dgm:prSet/>
      <dgm:spPr/>
      <dgm:t>
        <a:bodyPr/>
        <a:lstStyle/>
        <a:p>
          <a:endParaRPr lang="en-US"/>
        </a:p>
      </dgm:t>
    </dgm:pt>
    <dgm:pt modelId="{DF6D0EAE-A15B-4101-8EFD-F81C89CBAA86}" type="sibTrans" cxnId="{447A00F0-8E1B-44F1-9AE7-FAB4997A8AB6}">
      <dgm:prSet/>
      <dgm:spPr/>
      <dgm:t>
        <a:bodyPr/>
        <a:lstStyle/>
        <a:p>
          <a:endParaRPr lang="en-US"/>
        </a:p>
      </dgm:t>
    </dgm:pt>
    <dgm:pt modelId="{0A9FD4BC-BB2C-448D-8632-CE9E5D7DBB0E}" type="pres">
      <dgm:prSet presAssocID="{011B7C2A-8C45-4F32-ABD9-2C1100EF71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A8D12F1-EE92-465F-8CA4-377AFEE3652D}" type="pres">
      <dgm:prSet presAssocID="{7973BCB2-9153-49C1-8AD8-4DE5DFC7379E}" presName="hierRoot1" presStyleCnt="0"/>
      <dgm:spPr/>
    </dgm:pt>
    <dgm:pt modelId="{4DCEC2EA-E1F9-4728-9BF9-79F4928DECA9}" type="pres">
      <dgm:prSet presAssocID="{7973BCB2-9153-49C1-8AD8-4DE5DFC7379E}" presName="composite" presStyleCnt="0"/>
      <dgm:spPr/>
    </dgm:pt>
    <dgm:pt modelId="{B3AD58AE-0D7C-4C22-BF70-8B6284DA3B72}" type="pres">
      <dgm:prSet presAssocID="{7973BCB2-9153-49C1-8AD8-4DE5DFC7379E}" presName="image" presStyleLbl="node0" presStyleIdx="0" presStyleCnt="1"/>
      <dgm:spPr/>
    </dgm:pt>
    <dgm:pt modelId="{D48887D7-69BA-4112-8D9D-B914C4A7D550}" type="pres">
      <dgm:prSet presAssocID="{7973BCB2-9153-49C1-8AD8-4DE5DFC7379E}" presName="text" presStyleLbl="revTx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97D415-75F1-4AFA-970A-52B9F9A592FF}" type="pres">
      <dgm:prSet presAssocID="{7973BCB2-9153-49C1-8AD8-4DE5DFC7379E}" presName="hierChild2" presStyleCnt="0"/>
      <dgm:spPr/>
    </dgm:pt>
    <dgm:pt modelId="{F3511ECE-119D-441B-9B00-A81C6D6CFAFE}" type="pres">
      <dgm:prSet presAssocID="{62F09366-25F9-4073-8421-2569D44E6E37}" presName="Name10" presStyleLbl="parChTrans1D2" presStyleIdx="0" presStyleCnt="3"/>
      <dgm:spPr/>
      <dgm:t>
        <a:bodyPr/>
        <a:lstStyle/>
        <a:p>
          <a:endParaRPr lang="en-US"/>
        </a:p>
      </dgm:t>
    </dgm:pt>
    <dgm:pt modelId="{56B03CD4-6D6A-4E78-8F93-F0CCB02032E8}" type="pres">
      <dgm:prSet presAssocID="{4E512ED7-C4F2-4343-92B5-0B0E6798BFE1}" presName="hierRoot2" presStyleCnt="0"/>
      <dgm:spPr/>
    </dgm:pt>
    <dgm:pt modelId="{07FBD992-712C-4094-966E-FCF3A9BBAEF7}" type="pres">
      <dgm:prSet presAssocID="{4E512ED7-C4F2-4343-92B5-0B0E6798BFE1}" presName="composite2" presStyleCnt="0"/>
      <dgm:spPr/>
    </dgm:pt>
    <dgm:pt modelId="{1F581015-2A41-47E9-BCF6-96299230C7A6}" type="pres">
      <dgm:prSet presAssocID="{4E512ED7-C4F2-4343-92B5-0B0E6798BFE1}" presName="image2" presStyleLbl="node2" presStyleIdx="0" presStyleCnt="3"/>
      <dgm:spPr/>
    </dgm:pt>
    <dgm:pt modelId="{9F8B2531-80C4-43F3-AD66-77266710382E}" type="pres">
      <dgm:prSet presAssocID="{4E512ED7-C4F2-4343-92B5-0B0E6798BFE1}" presName="text2" presStyleLbl="revTx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DCA441-92E4-4B1A-B0E7-D45F9F79C7C8}" type="pres">
      <dgm:prSet presAssocID="{4E512ED7-C4F2-4343-92B5-0B0E6798BFE1}" presName="hierChild3" presStyleCnt="0"/>
      <dgm:spPr/>
    </dgm:pt>
    <dgm:pt modelId="{262AFEE4-6B26-4B58-A8D6-25298B2CE7C7}" type="pres">
      <dgm:prSet presAssocID="{C3D3B1D8-EB00-48AB-898B-603E83F090F2}" presName="Name17" presStyleLbl="parChTrans1D3" presStyleIdx="0" presStyleCnt="6"/>
      <dgm:spPr/>
      <dgm:t>
        <a:bodyPr/>
        <a:lstStyle/>
        <a:p>
          <a:endParaRPr lang="en-US"/>
        </a:p>
      </dgm:t>
    </dgm:pt>
    <dgm:pt modelId="{8C4303F4-7004-4AD1-875E-3D1017CA5B96}" type="pres">
      <dgm:prSet presAssocID="{8A371417-C8CA-43BE-94FD-967A4403F454}" presName="hierRoot3" presStyleCnt="0"/>
      <dgm:spPr/>
    </dgm:pt>
    <dgm:pt modelId="{85132855-27F0-44CE-96D6-FA5DE9C3E38A}" type="pres">
      <dgm:prSet presAssocID="{8A371417-C8CA-43BE-94FD-967A4403F454}" presName="composite3" presStyleCnt="0"/>
      <dgm:spPr/>
    </dgm:pt>
    <dgm:pt modelId="{DCB2F1C3-DFDA-4152-BF6D-588E2619BA17}" type="pres">
      <dgm:prSet presAssocID="{8A371417-C8CA-43BE-94FD-967A4403F454}" presName="image3" presStyleLbl="node3" presStyleIdx="0" presStyleCnt="6" custLinFactNeighborX="47455" custLinFactNeighborY="-2489"/>
      <dgm:spPr/>
    </dgm:pt>
    <dgm:pt modelId="{F8C4746F-4A1C-4240-B116-FBBEAB945EFF}" type="pres">
      <dgm:prSet presAssocID="{8A371417-C8CA-43BE-94FD-967A4403F454}" presName="text3" presStyleLbl="revTx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59F32F-E9B4-40E1-8CA8-0D70EBE398BE}" type="pres">
      <dgm:prSet presAssocID="{8A371417-C8CA-43BE-94FD-967A4403F454}" presName="hierChild4" presStyleCnt="0"/>
      <dgm:spPr/>
    </dgm:pt>
    <dgm:pt modelId="{D83CAA44-8C90-4C4D-9A9C-AC674EB92488}" type="pres">
      <dgm:prSet presAssocID="{92D01496-EE31-42B7-B8C5-11B9C65A80E6}" presName="Name17" presStyleLbl="parChTrans1D3" presStyleIdx="1" presStyleCnt="6"/>
      <dgm:spPr/>
      <dgm:t>
        <a:bodyPr/>
        <a:lstStyle/>
        <a:p>
          <a:endParaRPr lang="en-US"/>
        </a:p>
      </dgm:t>
    </dgm:pt>
    <dgm:pt modelId="{87137BC8-9707-409B-9806-F2CF1E4956C6}" type="pres">
      <dgm:prSet presAssocID="{E7FA4612-469F-4136-8109-2C6BB442A904}" presName="hierRoot3" presStyleCnt="0"/>
      <dgm:spPr/>
    </dgm:pt>
    <dgm:pt modelId="{BAE75235-26F5-43F7-8E30-9E15DA816400}" type="pres">
      <dgm:prSet presAssocID="{E7FA4612-469F-4136-8109-2C6BB442A904}" presName="composite3" presStyleCnt="0"/>
      <dgm:spPr/>
    </dgm:pt>
    <dgm:pt modelId="{8EB9FC56-B329-43DA-B862-97917266D932}" type="pres">
      <dgm:prSet presAssocID="{E7FA4612-469F-4136-8109-2C6BB442A904}" presName="image3" presStyleLbl="node3" presStyleIdx="1" presStyleCnt="6"/>
      <dgm:spPr/>
    </dgm:pt>
    <dgm:pt modelId="{7F0EA9D8-B0C4-483B-85D5-BC6CD32CBC8D}" type="pres">
      <dgm:prSet presAssocID="{E7FA4612-469F-4136-8109-2C6BB442A904}" presName="text3" presStyleLbl="revTx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A3F947-03B8-4524-95B2-F70901E02F4B}" type="pres">
      <dgm:prSet presAssocID="{E7FA4612-469F-4136-8109-2C6BB442A904}" presName="hierChild4" presStyleCnt="0"/>
      <dgm:spPr/>
    </dgm:pt>
    <dgm:pt modelId="{26DCDA72-EE77-4BA3-A788-39B894F8D438}" type="pres">
      <dgm:prSet presAssocID="{4C6DB6AD-D7DC-4D6C-ABF9-A32103F5DAFC}" presName="Name17" presStyleLbl="parChTrans1D3" presStyleIdx="2" presStyleCnt="6"/>
      <dgm:spPr/>
      <dgm:t>
        <a:bodyPr/>
        <a:lstStyle/>
        <a:p>
          <a:endParaRPr lang="en-US"/>
        </a:p>
      </dgm:t>
    </dgm:pt>
    <dgm:pt modelId="{C9EC8D28-8B23-408A-9098-54CDDE09E3F2}" type="pres">
      <dgm:prSet presAssocID="{FED445F8-11A0-45DC-81B8-6DF05E9984A4}" presName="hierRoot3" presStyleCnt="0"/>
      <dgm:spPr/>
    </dgm:pt>
    <dgm:pt modelId="{ABC27EA2-F272-4BB7-9577-0CF1FFE8C6C4}" type="pres">
      <dgm:prSet presAssocID="{FED445F8-11A0-45DC-81B8-6DF05E9984A4}" presName="composite3" presStyleCnt="0"/>
      <dgm:spPr/>
    </dgm:pt>
    <dgm:pt modelId="{8541DEC3-70E8-4C08-9D9E-14C8C1971BB9}" type="pres">
      <dgm:prSet presAssocID="{FED445F8-11A0-45DC-81B8-6DF05E9984A4}" presName="image3" presStyleLbl="node3" presStyleIdx="2" presStyleCnt="6"/>
      <dgm:spPr/>
    </dgm:pt>
    <dgm:pt modelId="{4620C8D9-837D-447A-8BC6-7EED861B3028}" type="pres">
      <dgm:prSet presAssocID="{FED445F8-11A0-45DC-81B8-6DF05E9984A4}" presName="text3" presStyleLbl="revTx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31DCCD-FCBD-42E1-9CCD-EF3B7F8A44C9}" type="pres">
      <dgm:prSet presAssocID="{FED445F8-11A0-45DC-81B8-6DF05E9984A4}" presName="hierChild4" presStyleCnt="0"/>
      <dgm:spPr/>
    </dgm:pt>
    <dgm:pt modelId="{9FB3EF13-251D-4BB8-921B-A2577B27D7FA}" type="pres">
      <dgm:prSet presAssocID="{149210C2-098F-4414-9438-9AF3F239412F}" presName="Name10" presStyleLbl="parChTrans1D2" presStyleIdx="1" presStyleCnt="3"/>
      <dgm:spPr/>
      <dgm:t>
        <a:bodyPr/>
        <a:lstStyle/>
        <a:p>
          <a:endParaRPr lang="en-US"/>
        </a:p>
      </dgm:t>
    </dgm:pt>
    <dgm:pt modelId="{8C95629B-69B5-4A7E-98C3-CF2B05F8CA6A}" type="pres">
      <dgm:prSet presAssocID="{C06F589D-6EC5-4BBB-827E-CE1A2F66489A}" presName="hierRoot2" presStyleCnt="0"/>
      <dgm:spPr/>
    </dgm:pt>
    <dgm:pt modelId="{5CBD9367-FC6B-4FA6-90ED-82E37E2EB6AA}" type="pres">
      <dgm:prSet presAssocID="{C06F589D-6EC5-4BBB-827E-CE1A2F66489A}" presName="composite2" presStyleCnt="0"/>
      <dgm:spPr/>
    </dgm:pt>
    <dgm:pt modelId="{483EE364-7202-48E6-B212-547715682062}" type="pres">
      <dgm:prSet presAssocID="{C06F589D-6EC5-4BBB-827E-CE1A2F66489A}" presName="image2" presStyleLbl="node2" presStyleIdx="1" presStyleCnt="3"/>
      <dgm:spPr/>
    </dgm:pt>
    <dgm:pt modelId="{AFF66DFA-1399-426E-A596-C52F68F0FBAD}" type="pres">
      <dgm:prSet presAssocID="{C06F589D-6EC5-4BBB-827E-CE1A2F66489A}" presName="text2" presStyleLbl="revTx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BDDC1A-9125-43C3-AE4C-4691808DEB67}" type="pres">
      <dgm:prSet presAssocID="{C06F589D-6EC5-4BBB-827E-CE1A2F66489A}" presName="hierChild3" presStyleCnt="0"/>
      <dgm:spPr/>
    </dgm:pt>
    <dgm:pt modelId="{BF235AAD-A364-4F3A-922D-DDEEFFA7929E}" type="pres">
      <dgm:prSet presAssocID="{A55E45B7-97C8-40B1-A27A-CB7D84F820EC}" presName="Name17" presStyleLbl="parChTrans1D3" presStyleIdx="3" presStyleCnt="6"/>
      <dgm:spPr/>
      <dgm:t>
        <a:bodyPr/>
        <a:lstStyle/>
        <a:p>
          <a:endParaRPr lang="en-US"/>
        </a:p>
      </dgm:t>
    </dgm:pt>
    <dgm:pt modelId="{4BAFA95C-A042-4D15-8AFB-74C3C61DF06E}" type="pres">
      <dgm:prSet presAssocID="{D7632368-1275-4BB4-87D7-F1B20C39059D}" presName="hierRoot3" presStyleCnt="0"/>
      <dgm:spPr/>
    </dgm:pt>
    <dgm:pt modelId="{32EC6732-4F1A-498E-924F-F8D1EC6AEE1A}" type="pres">
      <dgm:prSet presAssocID="{D7632368-1275-4BB4-87D7-F1B20C39059D}" presName="composite3" presStyleCnt="0"/>
      <dgm:spPr/>
    </dgm:pt>
    <dgm:pt modelId="{C1AB899F-AE1B-432D-8574-6D9632276C7A}" type="pres">
      <dgm:prSet presAssocID="{D7632368-1275-4BB4-87D7-F1B20C39059D}" presName="image3" presStyleLbl="node3" presStyleIdx="3" presStyleCnt="6"/>
      <dgm:spPr/>
    </dgm:pt>
    <dgm:pt modelId="{6C05AAF1-8021-4EB8-8119-EDB3EC6A3CBD}" type="pres">
      <dgm:prSet presAssocID="{D7632368-1275-4BB4-87D7-F1B20C39059D}" presName="text3" presStyleLbl="revTx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ADF21A-F2EF-4AC9-8FB3-EFB8076168A2}" type="pres">
      <dgm:prSet presAssocID="{D7632368-1275-4BB4-87D7-F1B20C39059D}" presName="hierChild4" presStyleCnt="0"/>
      <dgm:spPr/>
    </dgm:pt>
    <dgm:pt modelId="{10AC6EF7-91DA-4580-9678-E43DE34346A3}" type="pres">
      <dgm:prSet presAssocID="{C8CDB856-CF92-4922-912E-4E46EE58A6D0}" presName="Name17" presStyleLbl="parChTrans1D3" presStyleIdx="4" presStyleCnt="6"/>
      <dgm:spPr/>
      <dgm:t>
        <a:bodyPr/>
        <a:lstStyle/>
        <a:p>
          <a:endParaRPr lang="en-US"/>
        </a:p>
      </dgm:t>
    </dgm:pt>
    <dgm:pt modelId="{0454DBBE-1712-4D51-A3DC-E252783529FF}" type="pres">
      <dgm:prSet presAssocID="{36889F5B-0F7D-406E-9FA5-C77D06151F76}" presName="hierRoot3" presStyleCnt="0"/>
      <dgm:spPr/>
    </dgm:pt>
    <dgm:pt modelId="{1A58DF37-4274-4E83-800E-39941AEAF889}" type="pres">
      <dgm:prSet presAssocID="{36889F5B-0F7D-406E-9FA5-C77D06151F76}" presName="composite3" presStyleCnt="0"/>
      <dgm:spPr/>
    </dgm:pt>
    <dgm:pt modelId="{E9013CD5-D742-4113-8B34-D537050E783B}" type="pres">
      <dgm:prSet presAssocID="{36889F5B-0F7D-406E-9FA5-C77D06151F76}" presName="image3" presStyleLbl="node3" presStyleIdx="4" presStyleCnt="6"/>
      <dgm:spPr/>
    </dgm:pt>
    <dgm:pt modelId="{8B5A7614-96E0-4D51-83F2-0A0D14986CC3}" type="pres">
      <dgm:prSet presAssocID="{36889F5B-0F7D-406E-9FA5-C77D06151F76}" presName="text3" presStyleLbl="revTx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51E1F4-B2F6-459D-A915-2A46CBA5E747}" type="pres">
      <dgm:prSet presAssocID="{36889F5B-0F7D-406E-9FA5-C77D06151F76}" presName="hierChild4" presStyleCnt="0"/>
      <dgm:spPr/>
    </dgm:pt>
    <dgm:pt modelId="{ABED141F-66B7-42CA-92B3-1ABABFD1BBDD}" type="pres">
      <dgm:prSet presAssocID="{37F4D105-7983-4065-9B16-B6350977DE4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68096AA-B562-443D-929E-4E1C59D8AB72}" type="pres">
      <dgm:prSet presAssocID="{69E345F4-76D2-4168-BF5A-990E0EB908CF}" presName="hierRoot2" presStyleCnt="0"/>
      <dgm:spPr/>
    </dgm:pt>
    <dgm:pt modelId="{61D3A9A2-008F-4E71-A888-44B5605AD81E}" type="pres">
      <dgm:prSet presAssocID="{69E345F4-76D2-4168-BF5A-990E0EB908CF}" presName="composite2" presStyleCnt="0"/>
      <dgm:spPr/>
    </dgm:pt>
    <dgm:pt modelId="{048A3CF9-8EED-4345-AD73-7A45AFB06F81}" type="pres">
      <dgm:prSet presAssocID="{69E345F4-76D2-4168-BF5A-990E0EB908CF}" presName="image2" presStyleLbl="node2" presStyleIdx="2" presStyleCnt="3"/>
      <dgm:spPr/>
    </dgm:pt>
    <dgm:pt modelId="{C670F0F2-B3ED-46EC-9458-08C0CCB73F68}" type="pres">
      <dgm:prSet presAssocID="{69E345F4-76D2-4168-BF5A-990E0EB908CF}" presName="text2" presStyleLbl="revTx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A7F9E8-D7CF-43DD-81FE-49FA4ED3FDB0}" type="pres">
      <dgm:prSet presAssocID="{69E345F4-76D2-4168-BF5A-990E0EB908CF}" presName="hierChild3" presStyleCnt="0"/>
      <dgm:spPr/>
    </dgm:pt>
    <dgm:pt modelId="{3ECD618F-2C7C-493A-8E28-08F6939098DB}" type="pres">
      <dgm:prSet presAssocID="{60DD4842-90DE-470E-80E7-3ECAC161AB0F}" presName="Name17" presStyleLbl="parChTrans1D3" presStyleIdx="5" presStyleCnt="6"/>
      <dgm:spPr/>
      <dgm:t>
        <a:bodyPr/>
        <a:lstStyle/>
        <a:p>
          <a:endParaRPr lang="en-US"/>
        </a:p>
      </dgm:t>
    </dgm:pt>
    <dgm:pt modelId="{9A78FAE6-BE28-4AD9-8C81-8393D4FFA5DC}" type="pres">
      <dgm:prSet presAssocID="{2C31F6B2-0B29-4BBF-8D56-CEF1FDE364BC}" presName="hierRoot3" presStyleCnt="0"/>
      <dgm:spPr/>
    </dgm:pt>
    <dgm:pt modelId="{61205EE0-E348-43B7-823D-B2619A9F6EE9}" type="pres">
      <dgm:prSet presAssocID="{2C31F6B2-0B29-4BBF-8D56-CEF1FDE364BC}" presName="composite3" presStyleCnt="0"/>
      <dgm:spPr/>
    </dgm:pt>
    <dgm:pt modelId="{099ED632-40FE-48D3-9C94-2A8B8822C00C}" type="pres">
      <dgm:prSet presAssocID="{2C31F6B2-0B29-4BBF-8D56-CEF1FDE364BC}" presName="image3" presStyleLbl="node3" presStyleIdx="5" presStyleCnt="6"/>
      <dgm:spPr/>
    </dgm:pt>
    <dgm:pt modelId="{3261426B-D7B2-4023-872D-D2AFDCEBB1B6}" type="pres">
      <dgm:prSet presAssocID="{2C31F6B2-0B29-4BBF-8D56-CEF1FDE364BC}" presName="text3" presStyleLbl="revTx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9D3008-4BFB-4DEF-B557-CB27EA9A8451}" type="pres">
      <dgm:prSet presAssocID="{2C31F6B2-0B29-4BBF-8D56-CEF1FDE364BC}" presName="hierChild4" presStyleCnt="0"/>
      <dgm:spPr/>
    </dgm:pt>
  </dgm:ptLst>
  <dgm:cxnLst>
    <dgm:cxn modelId="{16E599B6-AB63-4615-AE46-881ACC9BAD04}" type="presOf" srcId="{37F4D105-7983-4065-9B16-B6350977DE4A}" destId="{ABED141F-66B7-42CA-92B3-1ABABFD1BBDD}" srcOrd="0" destOrd="0" presId="urn:microsoft.com/office/officeart/2009/layout/CirclePictureHierarchy"/>
    <dgm:cxn modelId="{1945D9E1-9832-4131-8232-232F0EF67BF3}" type="presOf" srcId="{A55E45B7-97C8-40B1-A27A-CB7D84F820EC}" destId="{BF235AAD-A364-4F3A-922D-DDEEFFA7929E}" srcOrd="0" destOrd="0" presId="urn:microsoft.com/office/officeart/2009/layout/CirclePictureHierarchy"/>
    <dgm:cxn modelId="{F4D23EFE-5D96-4A09-A247-4318B8CEE5EC}" type="presOf" srcId="{92D01496-EE31-42B7-B8C5-11B9C65A80E6}" destId="{D83CAA44-8C90-4C4D-9A9C-AC674EB92488}" srcOrd="0" destOrd="0" presId="urn:microsoft.com/office/officeart/2009/layout/CirclePictureHierarchy"/>
    <dgm:cxn modelId="{890F51BE-203A-4E4A-BE4A-548582ECDA0E}" type="presOf" srcId="{FED445F8-11A0-45DC-81B8-6DF05E9984A4}" destId="{4620C8D9-837D-447A-8BC6-7EED861B3028}" srcOrd="0" destOrd="0" presId="urn:microsoft.com/office/officeart/2009/layout/CirclePictureHierarchy"/>
    <dgm:cxn modelId="{82C41F92-3537-430E-B53C-53CE3509A7D1}" type="presOf" srcId="{36889F5B-0F7D-406E-9FA5-C77D06151F76}" destId="{8B5A7614-96E0-4D51-83F2-0A0D14986CC3}" srcOrd="0" destOrd="0" presId="urn:microsoft.com/office/officeart/2009/layout/CirclePictureHierarchy"/>
    <dgm:cxn modelId="{F1CFC4B1-F485-48EC-B7AF-EBA70C599D54}" type="presOf" srcId="{60DD4842-90DE-470E-80E7-3ECAC161AB0F}" destId="{3ECD618F-2C7C-493A-8E28-08F6939098DB}" srcOrd="0" destOrd="0" presId="urn:microsoft.com/office/officeart/2009/layout/CirclePictureHierarchy"/>
    <dgm:cxn modelId="{22E6053F-3777-4B63-87E4-E10458FF0E8B}" type="presOf" srcId="{4C6DB6AD-D7DC-4D6C-ABF9-A32103F5DAFC}" destId="{26DCDA72-EE77-4BA3-A788-39B894F8D438}" srcOrd="0" destOrd="0" presId="urn:microsoft.com/office/officeart/2009/layout/CirclePictureHierarchy"/>
    <dgm:cxn modelId="{D417E8CA-48F5-48F3-9BD3-AEE3173FF102}" srcId="{4E512ED7-C4F2-4343-92B5-0B0E6798BFE1}" destId="{8A371417-C8CA-43BE-94FD-967A4403F454}" srcOrd="0" destOrd="0" parTransId="{C3D3B1D8-EB00-48AB-898B-603E83F090F2}" sibTransId="{980C6B98-5D59-4641-9BC0-258B7E2D2C95}"/>
    <dgm:cxn modelId="{21FADFC4-37DA-47C9-8AE9-2934A98019C6}" srcId="{7973BCB2-9153-49C1-8AD8-4DE5DFC7379E}" destId="{4E512ED7-C4F2-4343-92B5-0B0E6798BFE1}" srcOrd="0" destOrd="0" parTransId="{62F09366-25F9-4073-8421-2569D44E6E37}" sibTransId="{F3C152E9-4F75-47B1-B48B-F0AA8A5B643F}"/>
    <dgm:cxn modelId="{F3734D2A-5B4F-4E4B-A851-39CE848A8E45}" srcId="{011B7C2A-8C45-4F32-ABD9-2C1100EF71B4}" destId="{7973BCB2-9153-49C1-8AD8-4DE5DFC7379E}" srcOrd="0" destOrd="0" parTransId="{9B917798-7762-44E1-B4C1-82AD69F33CF1}" sibTransId="{BB346EB5-24F7-44F3-BE2A-801FD36BD1AF}"/>
    <dgm:cxn modelId="{5BF89069-0C3A-4A13-B5B8-50E442F5468E}" type="presOf" srcId="{69E345F4-76D2-4168-BF5A-990E0EB908CF}" destId="{C670F0F2-B3ED-46EC-9458-08C0CCB73F68}" srcOrd="0" destOrd="0" presId="urn:microsoft.com/office/officeart/2009/layout/CirclePictureHierarchy"/>
    <dgm:cxn modelId="{52AB5A21-99E6-4C8D-9029-850ADFD8555C}" type="presOf" srcId="{D7632368-1275-4BB4-87D7-F1B20C39059D}" destId="{6C05AAF1-8021-4EB8-8119-EDB3EC6A3CBD}" srcOrd="0" destOrd="0" presId="urn:microsoft.com/office/officeart/2009/layout/CirclePictureHierarchy"/>
    <dgm:cxn modelId="{86E63A57-74DF-4CE9-9C4D-37061B4814D0}" srcId="{7973BCB2-9153-49C1-8AD8-4DE5DFC7379E}" destId="{69E345F4-76D2-4168-BF5A-990E0EB908CF}" srcOrd="2" destOrd="0" parTransId="{37F4D105-7983-4065-9B16-B6350977DE4A}" sibTransId="{A7EDD08B-2CFC-4AA0-9DDD-17AF14E3A72B}"/>
    <dgm:cxn modelId="{447A00F0-8E1B-44F1-9AE7-FAB4997A8AB6}" srcId="{69E345F4-76D2-4168-BF5A-990E0EB908CF}" destId="{2C31F6B2-0B29-4BBF-8D56-CEF1FDE364BC}" srcOrd="0" destOrd="0" parTransId="{60DD4842-90DE-470E-80E7-3ECAC161AB0F}" sibTransId="{DF6D0EAE-A15B-4101-8EFD-F81C89CBAA86}"/>
    <dgm:cxn modelId="{44E845B9-BABE-4C32-984E-CA4FCEADDD0A}" srcId="{C06F589D-6EC5-4BBB-827E-CE1A2F66489A}" destId="{36889F5B-0F7D-406E-9FA5-C77D06151F76}" srcOrd="1" destOrd="0" parTransId="{C8CDB856-CF92-4922-912E-4E46EE58A6D0}" sibTransId="{9175BCD1-1C74-4DAE-BA5C-98CD199EF376}"/>
    <dgm:cxn modelId="{44EE72E7-F672-4B5E-8C27-FEA210229298}" type="presOf" srcId="{149210C2-098F-4414-9438-9AF3F239412F}" destId="{9FB3EF13-251D-4BB8-921B-A2577B27D7FA}" srcOrd="0" destOrd="0" presId="urn:microsoft.com/office/officeart/2009/layout/CirclePictureHierarchy"/>
    <dgm:cxn modelId="{7D7EFF57-05C1-4CA4-9771-15BD6AC7E616}" type="presOf" srcId="{62F09366-25F9-4073-8421-2569D44E6E37}" destId="{F3511ECE-119D-441B-9B00-A81C6D6CFAFE}" srcOrd="0" destOrd="0" presId="urn:microsoft.com/office/officeart/2009/layout/CirclePictureHierarchy"/>
    <dgm:cxn modelId="{FEF163EC-65F4-4F5F-99F6-088DAA69C30A}" type="presOf" srcId="{8A371417-C8CA-43BE-94FD-967A4403F454}" destId="{F8C4746F-4A1C-4240-B116-FBBEAB945EFF}" srcOrd="0" destOrd="0" presId="urn:microsoft.com/office/officeart/2009/layout/CirclePictureHierarchy"/>
    <dgm:cxn modelId="{D3729BB0-24AF-4F1B-A8E5-4DDB5C3BAC0A}" srcId="{7973BCB2-9153-49C1-8AD8-4DE5DFC7379E}" destId="{C06F589D-6EC5-4BBB-827E-CE1A2F66489A}" srcOrd="1" destOrd="0" parTransId="{149210C2-098F-4414-9438-9AF3F239412F}" sibTransId="{6BBCC770-B589-49F9-B40C-06F52D0E52D0}"/>
    <dgm:cxn modelId="{5AE0AFE3-F01D-4811-BA12-EF46E6783392}" type="presOf" srcId="{4E512ED7-C4F2-4343-92B5-0B0E6798BFE1}" destId="{9F8B2531-80C4-43F3-AD66-77266710382E}" srcOrd="0" destOrd="0" presId="urn:microsoft.com/office/officeart/2009/layout/CirclePictureHierarchy"/>
    <dgm:cxn modelId="{1B459B8E-31F3-4C39-AC63-361B30A7000E}" srcId="{C06F589D-6EC5-4BBB-827E-CE1A2F66489A}" destId="{D7632368-1275-4BB4-87D7-F1B20C39059D}" srcOrd="0" destOrd="0" parTransId="{A55E45B7-97C8-40B1-A27A-CB7D84F820EC}" sibTransId="{366081E5-4575-4018-9C2C-8D9E6630BE95}"/>
    <dgm:cxn modelId="{4026D8F0-C62C-4CD1-9E1E-18EC1F8E3E4A}" srcId="{4E512ED7-C4F2-4343-92B5-0B0E6798BFE1}" destId="{FED445F8-11A0-45DC-81B8-6DF05E9984A4}" srcOrd="2" destOrd="0" parTransId="{4C6DB6AD-D7DC-4D6C-ABF9-A32103F5DAFC}" sibTransId="{7AF7CC7C-4851-4BF3-B63E-94EAA4CC9E4F}"/>
    <dgm:cxn modelId="{BCFFB3FE-6BBD-42EA-A48D-38CD81E76BA5}" type="presOf" srcId="{011B7C2A-8C45-4F32-ABD9-2C1100EF71B4}" destId="{0A9FD4BC-BB2C-448D-8632-CE9E5D7DBB0E}" srcOrd="0" destOrd="0" presId="urn:microsoft.com/office/officeart/2009/layout/CirclePictureHierarchy"/>
    <dgm:cxn modelId="{195D6265-A4F8-4EE6-BCF4-CBAC09E282FE}" srcId="{4E512ED7-C4F2-4343-92B5-0B0E6798BFE1}" destId="{E7FA4612-469F-4136-8109-2C6BB442A904}" srcOrd="1" destOrd="0" parTransId="{92D01496-EE31-42B7-B8C5-11B9C65A80E6}" sibTransId="{442A5E18-51E2-4B4D-BD1D-9721211FD330}"/>
    <dgm:cxn modelId="{97B26688-E91F-4653-85AA-1788AB75B658}" type="presOf" srcId="{C8CDB856-CF92-4922-912E-4E46EE58A6D0}" destId="{10AC6EF7-91DA-4580-9678-E43DE34346A3}" srcOrd="0" destOrd="0" presId="urn:microsoft.com/office/officeart/2009/layout/CirclePictureHierarchy"/>
    <dgm:cxn modelId="{772C89C6-2C8E-40DC-92BC-0110124507A4}" type="presOf" srcId="{E7FA4612-469F-4136-8109-2C6BB442A904}" destId="{7F0EA9D8-B0C4-483B-85D5-BC6CD32CBC8D}" srcOrd="0" destOrd="0" presId="urn:microsoft.com/office/officeart/2009/layout/CirclePictureHierarchy"/>
    <dgm:cxn modelId="{E1F34F8D-81AE-4924-9E19-BE6A225D35A0}" type="presOf" srcId="{7973BCB2-9153-49C1-8AD8-4DE5DFC7379E}" destId="{D48887D7-69BA-4112-8D9D-B914C4A7D550}" srcOrd="0" destOrd="0" presId="urn:microsoft.com/office/officeart/2009/layout/CirclePictureHierarchy"/>
    <dgm:cxn modelId="{1632B393-7130-4FC6-B7BC-0FFAF1D1581A}" type="presOf" srcId="{2C31F6B2-0B29-4BBF-8D56-CEF1FDE364BC}" destId="{3261426B-D7B2-4023-872D-D2AFDCEBB1B6}" srcOrd="0" destOrd="0" presId="urn:microsoft.com/office/officeart/2009/layout/CirclePictureHierarchy"/>
    <dgm:cxn modelId="{6BEEF93F-9CAE-40BD-8AC5-11D521758060}" type="presOf" srcId="{C3D3B1D8-EB00-48AB-898B-603E83F090F2}" destId="{262AFEE4-6B26-4B58-A8D6-25298B2CE7C7}" srcOrd="0" destOrd="0" presId="urn:microsoft.com/office/officeart/2009/layout/CirclePictureHierarchy"/>
    <dgm:cxn modelId="{4272F5F4-3C2E-4951-9D6C-B737ADBF67C1}" type="presOf" srcId="{C06F589D-6EC5-4BBB-827E-CE1A2F66489A}" destId="{AFF66DFA-1399-426E-A596-C52F68F0FBAD}" srcOrd="0" destOrd="0" presId="urn:microsoft.com/office/officeart/2009/layout/CirclePictureHierarchy"/>
    <dgm:cxn modelId="{90E992C0-05D6-474C-807A-6F229FD83EEC}" type="presParOf" srcId="{0A9FD4BC-BB2C-448D-8632-CE9E5D7DBB0E}" destId="{8A8D12F1-EE92-465F-8CA4-377AFEE3652D}" srcOrd="0" destOrd="0" presId="urn:microsoft.com/office/officeart/2009/layout/CirclePictureHierarchy"/>
    <dgm:cxn modelId="{279AF8BD-7DCD-4AD8-ACDD-B3F5CA9B0CDE}" type="presParOf" srcId="{8A8D12F1-EE92-465F-8CA4-377AFEE3652D}" destId="{4DCEC2EA-E1F9-4728-9BF9-79F4928DECA9}" srcOrd="0" destOrd="0" presId="urn:microsoft.com/office/officeart/2009/layout/CirclePictureHierarchy"/>
    <dgm:cxn modelId="{77F2A26F-B4FA-4FF4-A8F0-EA41494662E5}" type="presParOf" srcId="{4DCEC2EA-E1F9-4728-9BF9-79F4928DECA9}" destId="{B3AD58AE-0D7C-4C22-BF70-8B6284DA3B72}" srcOrd="0" destOrd="0" presId="urn:microsoft.com/office/officeart/2009/layout/CirclePictureHierarchy"/>
    <dgm:cxn modelId="{5C571E11-9AAA-44C4-B4C2-A7AD40EAB1C2}" type="presParOf" srcId="{4DCEC2EA-E1F9-4728-9BF9-79F4928DECA9}" destId="{D48887D7-69BA-4112-8D9D-B914C4A7D550}" srcOrd="1" destOrd="0" presId="urn:microsoft.com/office/officeart/2009/layout/CirclePictureHierarchy"/>
    <dgm:cxn modelId="{5FE85318-D66A-47D2-87EB-57BD21A951CC}" type="presParOf" srcId="{8A8D12F1-EE92-465F-8CA4-377AFEE3652D}" destId="{C597D415-75F1-4AFA-970A-52B9F9A592FF}" srcOrd="1" destOrd="0" presId="urn:microsoft.com/office/officeart/2009/layout/CirclePictureHierarchy"/>
    <dgm:cxn modelId="{096A1CEB-5B02-4541-9799-6BFFD8152353}" type="presParOf" srcId="{C597D415-75F1-4AFA-970A-52B9F9A592FF}" destId="{F3511ECE-119D-441B-9B00-A81C6D6CFAFE}" srcOrd="0" destOrd="0" presId="urn:microsoft.com/office/officeart/2009/layout/CirclePictureHierarchy"/>
    <dgm:cxn modelId="{2785D3E9-448B-4F71-9EA4-4281AC0680A9}" type="presParOf" srcId="{C597D415-75F1-4AFA-970A-52B9F9A592FF}" destId="{56B03CD4-6D6A-4E78-8F93-F0CCB02032E8}" srcOrd="1" destOrd="0" presId="urn:microsoft.com/office/officeart/2009/layout/CirclePictureHierarchy"/>
    <dgm:cxn modelId="{D5FF073B-1236-40C3-B8FA-A3D2C51CBDD8}" type="presParOf" srcId="{56B03CD4-6D6A-4E78-8F93-F0CCB02032E8}" destId="{07FBD992-712C-4094-966E-FCF3A9BBAEF7}" srcOrd="0" destOrd="0" presId="urn:microsoft.com/office/officeart/2009/layout/CirclePictureHierarchy"/>
    <dgm:cxn modelId="{7618D9D9-9104-4394-AA1B-F39F4BB082E8}" type="presParOf" srcId="{07FBD992-712C-4094-966E-FCF3A9BBAEF7}" destId="{1F581015-2A41-47E9-BCF6-96299230C7A6}" srcOrd="0" destOrd="0" presId="urn:microsoft.com/office/officeart/2009/layout/CirclePictureHierarchy"/>
    <dgm:cxn modelId="{CA3EC883-F794-43B9-94B4-B449B28F4E09}" type="presParOf" srcId="{07FBD992-712C-4094-966E-FCF3A9BBAEF7}" destId="{9F8B2531-80C4-43F3-AD66-77266710382E}" srcOrd="1" destOrd="0" presId="urn:microsoft.com/office/officeart/2009/layout/CirclePictureHierarchy"/>
    <dgm:cxn modelId="{A8B828DF-9D6F-4D2C-B947-55BF8A38DFA2}" type="presParOf" srcId="{56B03CD4-6D6A-4E78-8F93-F0CCB02032E8}" destId="{76DCA441-92E4-4B1A-B0E7-D45F9F79C7C8}" srcOrd="1" destOrd="0" presId="urn:microsoft.com/office/officeart/2009/layout/CirclePictureHierarchy"/>
    <dgm:cxn modelId="{DAC63E73-AA62-4D41-98EA-0ADB1D730761}" type="presParOf" srcId="{76DCA441-92E4-4B1A-B0E7-D45F9F79C7C8}" destId="{262AFEE4-6B26-4B58-A8D6-25298B2CE7C7}" srcOrd="0" destOrd="0" presId="urn:microsoft.com/office/officeart/2009/layout/CirclePictureHierarchy"/>
    <dgm:cxn modelId="{0DBDCEC0-D0FF-4E1C-A160-BFAAEA2BDAF6}" type="presParOf" srcId="{76DCA441-92E4-4B1A-B0E7-D45F9F79C7C8}" destId="{8C4303F4-7004-4AD1-875E-3D1017CA5B96}" srcOrd="1" destOrd="0" presId="urn:microsoft.com/office/officeart/2009/layout/CirclePictureHierarchy"/>
    <dgm:cxn modelId="{3B5280DB-E12C-409F-B5B8-F51FF6F29EE8}" type="presParOf" srcId="{8C4303F4-7004-4AD1-875E-3D1017CA5B96}" destId="{85132855-27F0-44CE-96D6-FA5DE9C3E38A}" srcOrd="0" destOrd="0" presId="urn:microsoft.com/office/officeart/2009/layout/CirclePictureHierarchy"/>
    <dgm:cxn modelId="{50FBCF96-C7FF-4741-A432-CFE9BEF4585F}" type="presParOf" srcId="{85132855-27F0-44CE-96D6-FA5DE9C3E38A}" destId="{DCB2F1C3-DFDA-4152-BF6D-588E2619BA17}" srcOrd="0" destOrd="0" presId="urn:microsoft.com/office/officeart/2009/layout/CirclePictureHierarchy"/>
    <dgm:cxn modelId="{80913695-2BCF-4B1D-8153-41519B0C7545}" type="presParOf" srcId="{85132855-27F0-44CE-96D6-FA5DE9C3E38A}" destId="{F8C4746F-4A1C-4240-B116-FBBEAB945EFF}" srcOrd="1" destOrd="0" presId="urn:microsoft.com/office/officeart/2009/layout/CirclePictureHierarchy"/>
    <dgm:cxn modelId="{4764DDF0-4511-455C-B719-23E329EE9FCC}" type="presParOf" srcId="{8C4303F4-7004-4AD1-875E-3D1017CA5B96}" destId="{0359F32F-E9B4-40E1-8CA8-0D70EBE398BE}" srcOrd="1" destOrd="0" presId="urn:microsoft.com/office/officeart/2009/layout/CirclePictureHierarchy"/>
    <dgm:cxn modelId="{6DF34C1A-6DDA-4E5E-A2CF-030385D9D284}" type="presParOf" srcId="{76DCA441-92E4-4B1A-B0E7-D45F9F79C7C8}" destId="{D83CAA44-8C90-4C4D-9A9C-AC674EB92488}" srcOrd="2" destOrd="0" presId="urn:microsoft.com/office/officeart/2009/layout/CirclePictureHierarchy"/>
    <dgm:cxn modelId="{2A8E6309-2CB3-41A8-A2F4-408191507AA2}" type="presParOf" srcId="{76DCA441-92E4-4B1A-B0E7-D45F9F79C7C8}" destId="{87137BC8-9707-409B-9806-F2CF1E4956C6}" srcOrd="3" destOrd="0" presId="urn:microsoft.com/office/officeart/2009/layout/CirclePictureHierarchy"/>
    <dgm:cxn modelId="{00495374-75BF-401F-B6C4-F53C8A734E5E}" type="presParOf" srcId="{87137BC8-9707-409B-9806-F2CF1E4956C6}" destId="{BAE75235-26F5-43F7-8E30-9E15DA816400}" srcOrd="0" destOrd="0" presId="urn:microsoft.com/office/officeart/2009/layout/CirclePictureHierarchy"/>
    <dgm:cxn modelId="{024AC404-F8A1-44D1-B36A-74E9F062CE35}" type="presParOf" srcId="{BAE75235-26F5-43F7-8E30-9E15DA816400}" destId="{8EB9FC56-B329-43DA-B862-97917266D932}" srcOrd="0" destOrd="0" presId="urn:microsoft.com/office/officeart/2009/layout/CirclePictureHierarchy"/>
    <dgm:cxn modelId="{58611153-2B8D-4300-BAFB-03067E840428}" type="presParOf" srcId="{BAE75235-26F5-43F7-8E30-9E15DA816400}" destId="{7F0EA9D8-B0C4-483B-85D5-BC6CD32CBC8D}" srcOrd="1" destOrd="0" presId="urn:microsoft.com/office/officeart/2009/layout/CirclePictureHierarchy"/>
    <dgm:cxn modelId="{B5AF8125-699A-4D21-A7C0-E49DED1D5C62}" type="presParOf" srcId="{87137BC8-9707-409B-9806-F2CF1E4956C6}" destId="{D1A3F947-03B8-4524-95B2-F70901E02F4B}" srcOrd="1" destOrd="0" presId="urn:microsoft.com/office/officeart/2009/layout/CirclePictureHierarchy"/>
    <dgm:cxn modelId="{C0CE9743-D702-4206-9C25-8BA15ADADB9C}" type="presParOf" srcId="{76DCA441-92E4-4B1A-B0E7-D45F9F79C7C8}" destId="{26DCDA72-EE77-4BA3-A788-39B894F8D438}" srcOrd="4" destOrd="0" presId="urn:microsoft.com/office/officeart/2009/layout/CirclePictureHierarchy"/>
    <dgm:cxn modelId="{54B41CAB-8E4D-4A8C-9A6D-B1618B9CEDCD}" type="presParOf" srcId="{76DCA441-92E4-4B1A-B0E7-D45F9F79C7C8}" destId="{C9EC8D28-8B23-408A-9098-54CDDE09E3F2}" srcOrd="5" destOrd="0" presId="urn:microsoft.com/office/officeart/2009/layout/CirclePictureHierarchy"/>
    <dgm:cxn modelId="{F3AAD8AB-2B5D-4371-9D12-C8EAF88E3D1C}" type="presParOf" srcId="{C9EC8D28-8B23-408A-9098-54CDDE09E3F2}" destId="{ABC27EA2-F272-4BB7-9577-0CF1FFE8C6C4}" srcOrd="0" destOrd="0" presId="urn:microsoft.com/office/officeart/2009/layout/CirclePictureHierarchy"/>
    <dgm:cxn modelId="{F40FC5EE-D2E1-4E02-A036-5CDD2DFB33A8}" type="presParOf" srcId="{ABC27EA2-F272-4BB7-9577-0CF1FFE8C6C4}" destId="{8541DEC3-70E8-4C08-9D9E-14C8C1971BB9}" srcOrd="0" destOrd="0" presId="urn:microsoft.com/office/officeart/2009/layout/CirclePictureHierarchy"/>
    <dgm:cxn modelId="{7D09399C-E949-4D6F-9247-608543A92D7C}" type="presParOf" srcId="{ABC27EA2-F272-4BB7-9577-0CF1FFE8C6C4}" destId="{4620C8D9-837D-447A-8BC6-7EED861B3028}" srcOrd="1" destOrd="0" presId="urn:microsoft.com/office/officeart/2009/layout/CirclePictureHierarchy"/>
    <dgm:cxn modelId="{84CB7A39-D9EB-4D6E-A8EF-6BCE2E17C58B}" type="presParOf" srcId="{C9EC8D28-8B23-408A-9098-54CDDE09E3F2}" destId="{6731DCCD-FCBD-42E1-9CCD-EF3B7F8A44C9}" srcOrd="1" destOrd="0" presId="urn:microsoft.com/office/officeart/2009/layout/CirclePictureHierarchy"/>
    <dgm:cxn modelId="{D717D8F6-7473-4FCA-905D-F68CA16A6E21}" type="presParOf" srcId="{C597D415-75F1-4AFA-970A-52B9F9A592FF}" destId="{9FB3EF13-251D-4BB8-921B-A2577B27D7FA}" srcOrd="2" destOrd="0" presId="urn:microsoft.com/office/officeart/2009/layout/CirclePictureHierarchy"/>
    <dgm:cxn modelId="{7D4247F8-1ACD-46E0-B28D-A3FD7AD888C0}" type="presParOf" srcId="{C597D415-75F1-4AFA-970A-52B9F9A592FF}" destId="{8C95629B-69B5-4A7E-98C3-CF2B05F8CA6A}" srcOrd="3" destOrd="0" presId="urn:microsoft.com/office/officeart/2009/layout/CirclePictureHierarchy"/>
    <dgm:cxn modelId="{A95E3230-BBD6-4DBD-B6DD-8C604EEE0771}" type="presParOf" srcId="{8C95629B-69B5-4A7E-98C3-CF2B05F8CA6A}" destId="{5CBD9367-FC6B-4FA6-90ED-82E37E2EB6AA}" srcOrd="0" destOrd="0" presId="urn:microsoft.com/office/officeart/2009/layout/CirclePictureHierarchy"/>
    <dgm:cxn modelId="{B8C94484-DB52-42A7-A7A7-A4892B6884F5}" type="presParOf" srcId="{5CBD9367-FC6B-4FA6-90ED-82E37E2EB6AA}" destId="{483EE364-7202-48E6-B212-547715682062}" srcOrd="0" destOrd="0" presId="urn:microsoft.com/office/officeart/2009/layout/CirclePictureHierarchy"/>
    <dgm:cxn modelId="{063B47CE-3E5B-416A-809A-401E784B27A6}" type="presParOf" srcId="{5CBD9367-FC6B-4FA6-90ED-82E37E2EB6AA}" destId="{AFF66DFA-1399-426E-A596-C52F68F0FBAD}" srcOrd="1" destOrd="0" presId="urn:microsoft.com/office/officeart/2009/layout/CirclePictureHierarchy"/>
    <dgm:cxn modelId="{A64A2D35-7371-40C8-A157-EDFB14F48446}" type="presParOf" srcId="{8C95629B-69B5-4A7E-98C3-CF2B05F8CA6A}" destId="{E2BDDC1A-9125-43C3-AE4C-4691808DEB67}" srcOrd="1" destOrd="0" presId="urn:microsoft.com/office/officeart/2009/layout/CirclePictureHierarchy"/>
    <dgm:cxn modelId="{0B4DC0C0-4196-42C5-B7A6-BDAD226858EF}" type="presParOf" srcId="{E2BDDC1A-9125-43C3-AE4C-4691808DEB67}" destId="{BF235AAD-A364-4F3A-922D-DDEEFFA7929E}" srcOrd="0" destOrd="0" presId="urn:microsoft.com/office/officeart/2009/layout/CirclePictureHierarchy"/>
    <dgm:cxn modelId="{9639A375-DE19-425D-AFE5-48AD09F5A8AC}" type="presParOf" srcId="{E2BDDC1A-9125-43C3-AE4C-4691808DEB67}" destId="{4BAFA95C-A042-4D15-8AFB-74C3C61DF06E}" srcOrd="1" destOrd="0" presId="urn:microsoft.com/office/officeart/2009/layout/CirclePictureHierarchy"/>
    <dgm:cxn modelId="{7D72589B-DDEA-41BE-BF23-A1F1184E84FC}" type="presParOf" srcId="{4BAFA95C-A042-4D15-8AFB-74C3C61DF06E}" destId="{32EC6732-4F1A-498E-924F-F8D1EC6AEE1A}" srcOrd="0" destOrd="0" presId="urn:microsoft.com/office/officeart/2009/layout/CirclePictureHierarchy"/>
    <dgm:cxn modelId="{C032B321-DE7B-4FAB-B5B9-422334AB7E17}" type="presParOf" srcId="{32EC6732-4F1A-498E-924F-F8D1EC6AEE1A}" destId="{C1AB899F-AE1B-432D-8574-6D9632276C7A}" srcOrd="0" destOrd="0" presId="urn:microsoft.com/office/officeart/2009/layout/CirclePictureHierarchy"/>
    <dgm:cxn modelId="{B9B61CC9-833A-4F0F-A041-D568A5E58537}" type="presParOf" srcId="{32EC6732-4F1A-498E-924F-F8D1EC6AEE1A}" destId="{6C05AAF1-8021-4EB8-8119-EDB3EC6A3CBD}" srcOrd="1" destOrd="0" presId="urn:microsoft.com/office/officeart/2009/layout/CirclePictureHierarchy"/>
    <dgm:cxn modelId="{796ED2E9-B101-468D-B01A-2F5DF8C94501}" type="presParOf" srcId="{4BAFA95C-A042-4D15-8AFB-74C3C61DF06E}" destId="{8EADF21A-F2EF-4AC9-8FB3-EFB8076168A2}" srcOrd="1" destOrd="0" presId="urn:microsoft.com/office/officeart/2009/layout/CirclePictureHierarchy"/>
    <dgm:cxn modelId="{56D82CAE-CBF1-4DCD-BF5D-786C6997CF7F}" type="presParOf" srcId="{E2BDDC1A-9125-43C3-AE4C-4691808DEB67}" destId="{10AC6EF7-91DA-4580-9678-E43DE34346A3}" srcOrd="2" destOrd="0" presId="urn:microsoft.com/office/officeart/2009/layout/CirclePictureHierarchy"/>
    <dgm:cxn modelId="{B00F59F5-C241-4D40-96EA-0F05EB20FF67}" type="presParOf" srcId="{E2BDDC1A-9125-43C3-AE4C-4691808DEB67}" destId="{0454DBBE-1712-4D51-A3DC-E252783529FF}" srcOrd="3" destOrd="0" presId="urn:microsoft.com/office/officeart/2009/layout/CirclePictureHierarchy"/>
    <dgm:cxn modelId="{035E8F22-980B-41D0-902D-8A51F0C84287}" type="presParOf" srcId="{0454DBBE-1712-4D51-A3DC-E252783529FF}" destId="{1A58DF37-4274-4E83-800E-39941AEAF889}" srcOrd="0" destOrd="0" presId="urn:microsoft.com/office/officeart/2009/layout/CirclePictureHierarchy"/>
    <dgm:cxn modelId="{1D76F718-C1A0-4061-908C-4D03B11FA120}" type="presParOf" srcId="{1A58DF37-4274-4E83-800E-39941AEAF889}" destId="{E9013CD5-D742-4113-8B34-D537050E783B}" srcOrd="0" destOrd="0" presId="urn:microsoft.com/office/officeart/2009/layout/CirclePictureHierarchy"/>
    <dgm:cxn modelId="{AFE7B52D-30AC-4D00-B128-EFFAF999C31C}" type="presParOf" srcId="{1A58DF37-4274-4E83-800E-39941AEAF889}" destId="{8B5A7614-96E0-4D51-83F2-0A0D14986CC3}" srcOrd="1" destOrd="0" presId="urn:microsoft.com/office/officeart/2009/layout/CirclePictureHierarchy"/>
    <dgm:cxn modelId="{15826B5F-8848-4CC1-85E8-60C8C77C9905}" type="presParOf" srcId="{0454DBBE-1712-4D51-A3DC-E252783529FF}" destId="{0951E1F4-B2F6-459D-A915-2A46CBA5E747}" srcOrd="1" destOrd="0" presId="urn:microsoft.com/office/officeart/2009/layout/CirclePictureHierarchy"/>
    <dgm:cxn modelId="{7EBC5387-FBC1-4BC2-8C5C-7627F7C06FC1}" type="presParOf" srcId="{C597D415-75F1-4AFA-970A-52B9F9A592FF}" destId="{ABED141F-66B7-42CA-92B3-1ABABFD1BBDD}" srcOrd="4" destOrd="0" presId="urn:microsoft.com/office/officeart/2009/layout/CirclePictureHierarchy"/>
    <dgm:cxn modelId="{38E7C880-E8AE-4995-8D6E-387C724F4426}" type="presParOf" srcId="{C597D415-75F1-4AFA-970A-52B9F9A592FF}" destId="{168096AA-B562-443D-929E-4E1C59D8AB72}" srcOrd="5" destOrd="0" presId="urn:microsoft.com/office/officeart/2009/layout/CirclePictureHierarchy"/>
    <dgm:cxn modelId="{A3E6366F-B4E7-4478-879F-19D1E20C143D}" type="presParOf" srcId="{168096AA-B562-443D-929E-4E1C59D8AB72}" destId="{61D3A9A2-008F-4E71-A888-44B5605AD81E}" srcOrd="0" destOrd="0" presId="urn:microsoft.com/office/officeart/2009/layout/CirclePictureHierarchy"/>
    <dgm:cxn modelId="{108C2AF3-25BE-4469-9223-35782FA7B2DC}" type="presParOf" srcId="{61D3A9A2-008F-4E71-A888-44B5605AD81E}" destId="{048A3CF9-8EED-4345-AD73-7A45AFB06F81}" srcOrd="0" destOrd="0" presId="urn:microsoft.com/office/officeart/2009/layout/CirclePictureHierarchy"/>
    <dgm:cxn modelId="{0EF64FC5-0CCE-4237-A740-3554FB861DDC}" type="presParOf" srcId="{61D3A9A2-008F-4E71-A888-44B5605AD81E}" destId="{C670F0F2-B3ED-46EC-9458-08C0CCB73F68}" srcOrd="1" destOrd="0" presId="urn:microsoft.com/office/officeart/2009/layout/CirclePictureHierarchy"/>
    <dgm:cxn modelId="{06A3C193-4507-425A-AE51-1E7B62CB28CD}" type="presParOf" srcId="{168096AA-B562-443D-929E-4E1C59D8AB72}" destId="{42A7F9E8-D7CF-43DD-81FE-49FA4ED3FDB0}" srcOrd="1" destOrd="0" presId="urn:microsoft.com/office/officeart/2009/layout/CirclePictureHierarchy"/>
    <dgm:cxn modelId="{131197C3-A53C-4B63-A448-7F610CBB7BF2}" type="presParOf" srcId="{42A7F9E8-D7CF-43DD-81FE-49FA4ED3FDB0}" destId="{3ECD618F-2C7C-493A-8E28-08F6939098DB}" srcOrd="0" destOrd="0" presId="urn:microsoft.com/office/officeart/2009/layout/CirclePictureHierarchy"/>
    <dgm:cxn modelId="{26831505-D105-4C92-AC15-5B708A9FE253}" type="presParOf" srcId="{42A7F9E8-D7CF-43DD-81FE-49FA4ED3FDB0}" destId="{9A78FAE6-BE28-4AD9-8C81-8393D4FFA5DC}" srcOrd="1" destOrd="0" presId="urn:microsoft.com/office/officeart/2009/layout/CirclePictureHierarchy"/>
    <dgm:cxn modelId="{215098EF-CF8E-4D78-9C6D-D9F341E82439}" type="presParOf" srcId="{9A78FAE6-BE28-4AD9-8C81-8393D4FFA5DC}" destId="{61205EE0-E348-43B7-823D-B2619A9F6EE9}" srcOrd="0" destOrd="0" presId="urn:microsoft.com/office/officeart/2009/layout/CirclePictureHierarchy"/>
    <dgm:cxn modelId="{17C5EB99-F0FF-44D8-AE7A-8B55CF70A24E}" type="presParOf" srcId="{61205EE0-E348-43B7-823D-B2619A9F6EE9}" destId="{099ED632-40FE-48D3-9C94-2A8B8822C00C}" srcOrd="0" destOrd="0" presId="urn:microsoft.com/office/officeart/2009/layout/CirclePictureHierarchy"/>
    <dgm:cxn modelId="{2CCD39F9-9DF7-4E26-8760-C911A8924E79}" type="presParOf" srcId="{61205EE0-E348-43B7-823D-B2619A9F6EE9}" destId="{3261426B-D7B2-4023-872D-D2AFDCEBB1B6}" srcOrd="1" destOrd="0" presId="urn:microsoft.com/office/officeart/2009/layout/CirclePictureHierarchy"/>
    <dgm:cxn modelId="{58A1517D-4FD5-4482-A780-8EBF8D992BB5}" type="presParOf" srcId="{9A78FAE6-BE28-4AD9-8C81-8393D4FFA5DC}" destId="{DF9D3008-4BFB-4DEF-B557-CB27EA9A845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6EEE7-B6B7-4FFE-824E-F01BFF74282A}">
      <dsp:nvSpPr>
        <dsp:cNvPr id="0" name=""/>
        <dsp:cNvSpPr/>
      </dsp:nvSpPr>
      <dsp:spPr>
        <a:xfrm>
          <a:off x="2450928" y="1162155"/>
          <a:ext cx="1820110" cy="18199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Optimization Approach</a:t>
          </a:r>
          <a:endParaRPr lang="en-US" sz="1800" kern="1200" dirty="0"/>
        </a:p>
      </dsp:txBody>
      <dsp:txXfrm>
        <a:off x="2717477" y="1428680"/>
        <a:ext cx="1287012" cy="1286897"/>
      </dsp:txXfrm>
    </dsp:sp>
    <dsp:sp modelId="{45973674-8FE1-4522-9108-8322EEE0302C}">
      <dsp:nvSpPr>
        <dsp:cNvPr id="0" name=""/>
        <dsp:cNvSpPr/>
      </dsp:nvSpPr>
      <dsp:spPr>
        <a:xfrm>
          <a:off x="1512550" y="150103"/>
          <a:ext cx="3668543" cy="3824094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BD724-56CE-4D1C-BE07-7868A07527B3}">
      <dsp:nvSpPr>
        <dsp:cNvPr id="0" name=""/>
        <dsp:cNvSpPr/>
      </dsp:nvSpPr>
      <dsp:spPr>
        <a:xfrm>
          <a:off x="3783680" y="0"/>
          <a:ext cx="975250" cy="97504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2C64D-FD2D-4CEB-9327-A8C3E94D3881}">
      <dsp:nvSpPr>
        <dsp:cNvPr id="0" name=""/>
        <dsp:cNvSpPr/>
      </dsp:nvSpPr>
      <dsp:spPr>
        <a:xfrm>
          <a:off x="4833210" y="12473"/>
          <a:ext cx="1305499" cy="94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600" kern="1200" dirty="0" smtClean="0"/>
            <a:t>Overall Approach</a:t>
          </a:r>
          <a:endParaRPr lang="en-US" sz="1600" kern="1200" dirty="0"/>
        </a:p>
      </dsp:txBody>
      <dsp:txXfrm>
        <a:off x="4833210" y="12473"/>
        <a:ext cx="1305499" cy="943861"/>
      </dsp:txXfrm>
    </dsp:sp>
    <dsp:sp modelId="{9A5C540A-84C4-414D-8BD0-3D20ECF693ED}">
      <dsp:nvSpPr>
        <dsp:cNvPr id="0" name=""/>
        <dsp:cNvSpPr/>
      </dsp:nvSpPr>
      <dsp:spPr>
        <a:xfrm>
          <a:off x="4504029" y="908102"/>
          <a:ext cx="975250" cy="97504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A3B4F-A78D-48D4-A959-5DC419BB13E0}">
      <dsp:nvSpPr>
        <dsp:cNvPr id="0" name=""/>
        <dsp:cNvSpPr/>
      </dsp:nvSpPr>
      <dsp:spPr>
        <a:xfrm>
          <a:off x="5550887" y="925150"/>
          <a:ext cx="1305499" cy="94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600" kern="1200" dirty="0" smtClean="0"/>
            <a:t>Bench mark Score Calculation</a:t>
          </a:r>
          <a:endParaRPr lang="en-US" sz="1600" kern="1200" dirty="0"/>
        </a:p>
      </dsp:txBody>
      <dsp:txXfrm>
        <a:off x="5550887" y="925150"/>
        <a:ext cx="1305499" cy="943861"/>
      </dsp:txXfrm>
    </dsp:sp>
    <dsp:sp modelId="{4DA30322-C99D-4CC1-B504-CB748954FE72}">
      <dsp:nvSpPr>
        <dsp:cNvPr id="0" name=""/>
        <dsp:cNvSpPr/>
      </dsp:nvSpPr>
      <dsp:spPr>
        <a:xfrm>
          <a:off x="4500289" y="2243230"/>
          <a:ext cx="975250" cy="97504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D46DF-1139-4C61-B8FF-F0DD8AD213F7}">
      <dsp:nvSpPr>
        <dsp:cNvPr id="0" name=""/>
        <dsp:cNvSpPr/>
      </dsp:nvSpPr>
      <dsp:spPr>
        <a:xfrm>
          <a:off x="5550887" y="2259030"/>
          <a:ext cx="1305499" cy="94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600" kern="1200" smtClean="0"/>
            <a:t>Performance association and parameter learning </a:t>
          </a:r>
          <a:endParaRPr lang="en-US" sz="1600" kern="1200" dirty="0"/>
        </a:p>
      </dsp:txBody>
      <dsp:txXfrm>
        <a:off x="5550887" y="2259030"/>
        <a:ext cx="1305499" cy="943861"/>
      </dsp:txXfrm>
    </dsp:sp>
    <dsp:sp modelId="{654358A6-2FCD-466F-BCE9-DAD69F777C42}">
      <dsp:nvSpPr>
        <dsp:cNvPr id="0" name=""/>
        <dsp:cNvSpPr/>
      </dsp:nvSpPr>
      <dsp:spPr>
        <a:xfrm>
          <a:off x="3783680" y="3182933"/>
          <a:ext cx="975250" cy="97504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86016-63A3-4255-9142-D9353A3962AB}">
      <dsp:nvSpPr>
        <dsp:cNvPr id="0" name=""/>
        <dsp:cNvSpPr/>
      </dsp:nvSpPr>
      <dsp:spPr>
        <a:xfrm>
          <a:off x="4833210" y="3202891"/>
          <a:ext cx="1305499" cy="94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600" kern="1200" dirty="0" smtClean="0"/>
            <a:t>Portfolio rationalization through score optimization </a:t>
          </a:r>
          <a:endParaRPr lang="en-US" sz="1600" kern="1200" dirty="0"/>
        </a:p>
      </dsp:txBody>
      <dsp:txXfrm>
        <a:off x="4833210" y="3202891"/>
        <a:ext cx="1305499" cy="943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D618F-2C7C-493A-8E28-08F6939098DB}">
      <dsp:nvSpPr>
        <dsp:cNvPr id="0" name=""/>
        <dsp:cNvSpPr/>
      </dsp:nvSpPr>
      <dsp:spPr>
        <a:xfrm>
          <a:off x="9141884" y="1514038"/>
          <a:ext cx="91440" cy="202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6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D141F-66B7-42CA-92B3-1ABABFD1BBDD}">
      <dsp:nvSpPr>
        <dsp:cNvPr id="0" name=""/>
        <dsp:cNvSpPr/>
      </dsp:nvSpPr>
      <dsp:spPr>
        <a:xfrm>
          <a:off x="5648432" y="667854"/>
          <a:ext cx="3539172" cy="202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53"/>
              </a:lnTo>
              <a:lnTo>
                <a:pt x="3539172" y="102153"/>
              </a:lnTo>
              <a:lnTo>
                <a:pt x="3539172" y="2026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C6EF7-91DA-4580-9678-E43DE34346A3}">
      <dsp:nvSpPr>
        <dsp:cNvPr id="0" name=""/>
        <dsp:cNvSpPr/>
      </dsp:nvSpPr>
      <dsp:spPr>
        <a:xfrm>
          <a:off x="6533225" y="1514038"/>
          <a:ext cx="884793" cy="202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53"/>
              </a:lnTo>
              <a:lnTo>
                <a:pt x="884793" y="102153"/>
              </a:lnTo>
              <a:lnTo>
                <a:pt x="884793" y="2026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35AAD-A364-4F3A-922D-DDEEFFA7929E}">
      <dsp:nvSpPr>
        <dsp:cNvPr id="0" name=""/>
        <dsp:cNvSpPr/>
      </dsp:nvSpPr>
      <dsp:spPr>
        <a:xfrm>
          <a:off x="5648432" y="1514038"/>
          <a:ext cx="884793" cy="202698"/>
        </a:xfrm>
        <a:custGeom>
          <a:avLst/>
          <a:gdLst/>
          <a:ahLst/>
          <a:cxnLst/>
          <a:rect l="0" t="0" r="0" b="0"/>
          <a:pathLst>
            <a:path>
              <a:moveTo>
                <a:pt x="884793" y="0"/>
              </a:moveTo>
              <a:lnTo>
                <a:pt x="884793" y="102153"/>
              </a:lnTo>
              <a:lnTo>
                <a:pt x="0" y="102153"/>
              </a:lnTo>
              <a:lnTo>
                <a:pt x="0" y="2026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3EF13-251D-4BB8-921B-A2577B27D7FA}">
      <dsp:nvSpPr>
        <dsp:cNvPr id="0" name=""/>
        <dsp:cNvSpPr/>
      </dsp:nvSpPr>
      <dsp:spPr>
        <a:xfrm>
          <a:off x="5648432" y="667854"/>
          <a:ext cx="884793" cy="202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53"/>
              </a:lnTo>
              <a:lnTo>
                <a:pt x="884793" y="102153"/>
              </a:lnTo>
              <a:lnTo>
                <a:pt x="884793" y="2026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CDA72-EE77-4BA3-A788-39B894F8D438}">
      <dsp:nvSpPr>
        <dsp:cNvPr id="0" name=""/>
        <dsp:cNvSpPr/>
      </dsp:nvSpPr>
      <dsp:spPr>
        <a:xfrm>
          <a:off x="2109260" y="1514038"/>
          <a:ext cx="1769586" cy="202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53"/>
              </a:lnTo>
              <a:lnTo>
                <a:pt x="1769586" y="102153"/>
              </a:lnTo>
              <a:lnTo>
                <a:pt x="1769586" y="2026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CAA44-8C90-4C4D-9A9C-AC674EB92488}">
      <dsp:nvSpPr>
        <dsp:cNvPr id="0" name=""/>
        <dsp:cNvSpPr/>
      </dsp:nvSpPr>
      <dsp:spPr>
        <a:xfrm>
          <a:off x="2063540" y="1514038"/>
          <a:ext cx="91440" cy="202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6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AFEE4-6B26-4B58-A8D6-25298B2CE7C7}">
      <dsp:nvSpPr>
        <dsp:cNvPr id="0" name=""/>
        <dsp:cNvSpPr/>
      </dsp:nvSpPr>
      <dsp:spPr>
        <a:xfrm>
          <a:off x="645040" y="1514038"/>
          <a:ext cx="1464219" cy="186681"/>
        </a:xfrm>
        <a:custGeom>
          <a:avLst/>
          <a:gdLst/>
          <a:ahLst/>
          <a:cxnLst/>
          <a:rect l="0" t="0" r="0" b="0"/>
          <a:pathLst>
            <a:path>
              <a:moveTo>
                <a:pt x="1464219" y="0"/>
              </a:moveTo>
              <a:lnTo>
                <a:pt x="1464219" y="86137"/>
              </a:lnTo>
              <a:lnTo>
                <a:pt x="0" y="86137"/>
              </a:lnTo>
              <a:lnTo>
                <a:pt x="0" y="1866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11ECE-119D-441B-9B00-A81C6D6CFAFE}">
      <dsp:nvSpPr>
        <dsp:cNvPr id="0" name=""/>
        <dsp:cNvSpPr/>
      </dsp:nvSpPr>
      <dsp:spPr>
        <a:xfrm>
          <a:off x="2109260" y="667854"/>
          <a:ext cx="3539172" cy="202698"/>
        </a:xfrm>
        <a:custGeom>
          <a:avLst/>
          <a:gdLst/>
          <a:ahLst/>
          <a:cxnLst/>
          <a:rect l="0" t="0" r="0" b="0"/>
          <a:pathLst>
            <a:path>
              <a:moveTo>
                <a:pt x="3539172" y="0"/>
              </a:moveTo>
              <a:lnTo>
                <a:pt x="3539172" y="102153"/>
              </a:lnTo>
              <a:lnTo>
                <a:pt x="0" y="102153"/>
              </a:lnTo>
              <a:lnTo>
                <a:pt x="0" y="2026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D58AE-0D7C-4C22-BF70-8B6284DA3B72}">
      <dsp:nvSpPr>
        <dsp:cNvPr id="0" name=""/>
        <dsp:cNvSpPr/>
      </dsp:nvSpPr>
      <dsp:spPr>
        <a:xfrm>
          <a:off x="5326689" y="24369"/>
          <a:ext cx="643485" cy="643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887D7-69BA-4112-8D9D-B914C4A7D550}">
      <dsp:nvSpPr>
        <dsp:cNvPr id="0" name=""/>
        <dsp:cNvSpPr/>
      </dsp:nvSpPr>
      <dsp:spPr>
        <a:xfrm>
          <a:off x="5970175" y="22760"/>
          <a:ext cx="965228" cy="64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Deal</a:t>
          </a:r>
          <a:endParaRPr lang="en-US" sz="1800" kern="1200" dirty="0"/>
        </a:p>
      </dsp:txBody>
      <dsp:txXfrm>
        <a:off x="5970175" y="22760"/>
        <a:ext cx="965228" cy="643485"/>
      </dsp:txXfrm>
    </dsp:sp>
    <dsp:sp modelId="{1F581015-2A41-47E9-BCF6-96299230C7A6}">
      <dsp:nvSpPr>
        <dsp:cNvPr id="0" name=""/>
        <dsp:cNvSpPr/>
      </dsp:nvSpPr>
      <dsp:spPr>
        <a:xfrm>
          <a:off x="1787517" y="870552"/>
          <a:ext cx="643485" cy="643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B2531-80C4-43F3-AD66-77266710382E}">
      <dsp:nvSpPr>
        <dsp:cNvPr id="0" name=""/>
        <dsp:cNvSpPr/>
      </dsp:nvSpPr>
      <dsp:spPr>
        <a:xfrm>
          <a:off x="2431003" y="868944"/>
          <a:ext cx="965228" cy="64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Pool 1 score</a:t>
          </a:r>
          <a:endParaRPr lang="en-US" sz="1800" kern="1200" dirty="0"/>
        </a:p>
      </dsp:txBody>
      <dsp:txXfrm>
        <a:off x="2431003" y="868944"/>
        <a:ext cx="965228" cy="643485"/>
      </dsp:txXfrm>
    </dsp:sp>
    <dsp:sp modelId="{DCB2F1C3-DFDA-4152-BF6D-588E2619BA17}">
      <dsp:nvSpPr>
        <dsp:cNvPr id="0" name=""/>
        <dsp:cNvSpPr/>
      </dsp:nvSpPr>
      <dsp:spPr>
        <a:xfrm>
          <a:off x="323297" y="1700720"/>
          <a:ext cx="643485" cy="643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4746F-4A1C-4240-B116-FBBEAB945EFF}">
      <dsp:nvSpPr>
        <dsp:cNvPr id="0" name=""/>
        <dsp:cNvSpPr/>
      </dsp:nvSpPr>
      <dsp:spPr>
        <a:xfrm>
          <a:off x="661417" y="1715128"/>
          <a:ext cx="965228" cy="64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Asset 1 score</a:t>
          </a:r>
          <a:endParaRPr lang="en-US" sz="1800" kern="1200" dirty="0"/>
        </a:p>
      </dsp:txBody>
      <dsp:txXfrm>
        <a:off x="661417" y="1715128"/>
        <a:ext cx="965228" cy="643485"/>
      </dsp:txXfrm>
    </dsp:sp>
    <dsp:sp modelId="{8EB9FC56-B329-43DA-B862-97917266D932}">
      <dsp:nvSpPr>
        <dsp:cNvPr id="0" name=""/>
        <dsp:cNvSpPr/>
      </dsp:nvSpPr>
      <dsp:spPr>
        <a:xfrm>
          <a:off x="1787517" y="1716736"/>
          <a:ext cx="643485" cy="643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EA9D8-B0C4-483B-85D5-BC6CD32CBC8D}">
      <dsp:nvSpPr>
        <dsp:cNvPr id="0" name=""/>
        <dsp:cNvSpPr/>
      </dsp:nvSpPr>
      <dsp:spPr>
        <a:xfrm>
          <a:off x="2431003" y="1715128"/>
          <a:ext cx="965228" cy="64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Asset 2 score</a:t>
          </a:r>
          <a:endParaRPr lang="en-US" sz="1800" kern="1200" dirty="0"/>
        </a:p>
      </dsp:txBody>
      <dsp:txXfrm>
        <a:off x="2431003" y="1715128"/>
        <a:ext cx="965228" cy="643485"/>
      </dsp:txXfrm>
    </dsp:sp>
    <dsp:sp modelId="{8541DEC3-70E8-4C08-9D9E-14C8C1971BB9}">
      <dsp:nvSpPr>
        <dsp:cNvPr id="0" name=""/>
        <dsp:cNvSpPr/>
      </dsp:nvSpPr>
      <dsp:spPr>
        <a:xfrm>
          <a:off x="3557103" y="1716736"/>
          <a:ext cx="643485" cy="643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0C8D9-837D-447A-8BC6-7EED861B3028}">
      <dsp:nvSpPr>
        <dsp:cNvPr id="0" name=""/>
        <dsp:cNvSpPr/>
      </dsp:nvSpPr>
      <dsp:spPr>
        <a:xfrm>
          <a:off x="4200589" y="1715128"/>
          <a:ext cx="965228" cy="64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…….</a:t>
          </a:r>
          <a:endParaRPr lang="en-US" sz="1800" kern="1200" dirty="0"/>
        </a:p>
      </dsp:txBody>
      <dsp:txXfrm>
        <a:off x="4200589" y="1715128"/>
        <a:ext cx="965228" cy="643485"/>
      </dsp:txXfrm>
    </dsp:sp>
    <dsp:sp modelId="{483EE364-7202-48E6-B212-547715682062}">
      <dsp:nvSpPr>
        <dsp:cNvPr id="0" name=""/>
        <dsp:cNvSpPr/>
      </dsp:nvSpPr>
      <dsp:spPr>
        <a:xfrm>
          <a:off x="6211482" y="870552"/>
          <a:ext cx="643485" cy="643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66DFA-1399-426E-A596-C52F68F0FBAD}">
      <dsp:nvSpPr>
        <dsp:cNvPr id="0" name=""/>
        <dsp:cNvSpPr/>
      </dsp:nvSpPr>
      <dsp:spPr>
        <a:xfrm>
          <a:off x="6854968" y="868944"/>
          <a:ext cx="965228" cy="64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Pool 2 score</a:t>
          </a:r>
          <a:endParaRPr lang="en-US" sz="1800" kern="1200" dirty="0"/>
        </a:p>
      </dsp:txBody>
      <dsp:txXfrm>
        <a:off x="6854968" y="868944"/>
        <a:ext cx="965228" cy="643485"/>
      </dsp:txXfrm>
    </dsp:sp>
    <dsp:sp modelId="{C1AB899F-AE1B-432D-8574-6D9632276C7A}">
      <dsp:nvSpPr>
        <dsp:cNvPr id="0" name=""/>
        <dsp:cNvSpPr/>
      </dsp:nvSpPr>
      <dsp:spPr>
        <a:xfrm>
          <a:off x="5326689" y="1716736"/>
          <a:ext cx="643485" cy="643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5AAF1-8021-4EB8-8119-EDB3EC6A3CBD}">
      <dsp:nvSpPr>
        <dsp:cNvPr id="0" name=""/>
        <dsp:cNvSpPr/>
      </dsp:nvSpPr>
      <dsp:spPr>
        <a:xfrm>
          <a:off x="5970175" y="1715128"/>
          <a:ext cx="965228" cy="64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Asset 1 score</a:t>
          </a:r>
          <a:endParaRPr lang="en-US" sz="1800" kern="1200" dirty="0"/>
        </a:p>
      </dsp:txBody>
      <dsp:txXfrm>
        <a:off x="5970175" y="1715128"/>
        <a:ext cx="965228" cy="643485"/>
      </dsp:txXfrm>
    </dsp:sp>
    <dsp:sp modelId="{E9013CD5-D742-4113-8B34-D537050E783B}">
      <dsp:nvSpPr>
        <dsp:cNvPr id="0" name=""/>
        <dsp:cNvSpPr/>
      </dsp:nvSpPr>
      <dsp:spPr>
        <a:xfrm>
          <a:off x="7096275" y="1716736"/>
          <a:ext cx="643485" cy="643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A7614-96E0-4D51-83F2-0A0D14986CC3}">
      <dsp:nvSpPr>
        <dsp:cNvPr id="0" name=""/>
        <dsp:cNvSpPr/>
      </dsp:nvSpPr>
      <dsp:spPr>
        <a:xfrm>
          <a:off x="7739761" y="1715128"/>
          <a:ext cx="965228" cy="64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Asset 2 score</a:t>
          </a:r>
          <a:endParaRPr lang="en-US" sz="1800" kern="1200" dirty="0"/>
        </a:p>
      </dsp:txBody>
      <dsp:txXfrm>
        <a:off x="7739761" y="1715128"/>
        <a:ext cx="965228" cy="643485"/>
      </dsp:txXfrm>
    </dsp:sp>
    <dsp:sp modelId="{048A3CF9-8EED-4345-AD73-7A45AFB06F81}">
      <dsp:nvSpPr>
        <dsp:cNvPr id="0" name=""/>
        <dsp:cNvSpPr/>
      </dsp:nvSpPr>
      <dsp:spPr>
        <a:xfrm>
          <a:off x="8865861" y="870552"/>
          <a:ext cx="643485" cy="643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0F0F2-B3ED-46EC-9458-08C0CCB73F68}">
      <dsp:nvSpPr>
        <dsp:cNvPr id="0" name=""/>
        <dsp:cNvSpPr/>
      </dsp:nvSpPr>
      <dsp:spPr>
        <a:xfrm>
          <a:off x="9509347" y="868944"/>
          <a:ext cx="965228" cy="64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Pool 3 score</a:t>
          </a:r>
          <a:endParaRPr lang="en-US" sz="1800" kern="1200" dirty="0"/>
        </a:p>
      </dsp:txBody>
      <dsp:txXfrm>
        <a:off x="9509347" y="868944"/>
        <a:ext cx="965228" cy="643485"/>
      </dsp:txXfrm>
    </dsp:sp>
    <dsp:sp modelId="{099ED632-40FE-48D3-9C94-2A8B8822C00C}">
      <dsp:nvSpPr>
        <dsp:cNvPr id="0" name=""/>
        <dsp:cNvSpPr/>
      </dsp:nvSpPr>
      <dsp:spPr>
        <a:xfrm>
          <a:off x="8865861" y="1716736"/>
          <a:ext cx="643485" cy="643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1426B-D7B2-4023-872D-D2AFDCEBB1B6}">
      <dsp:nvSpPr>
        <dsp:cNvPr id="0" name=""/>
        <dsp:cNvSpPr/>
      </dsp:nvSpPr>
      <dsp:spPr>
        <a:xfrm>
          <a:off x="9509347" y="1715128"/>
          <a:ext cx="965228" cy="64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Asset 1 score</a:t>
          </a:r>
          <a:endParaRPr lang="en-US" sz="1800" kern="1200" dirty="0"/>
        </a:p>
      </dsp:txBody>
      <dsp:txXfrm>
        <a:off x="9509347" y="1715128"/>
        <a:ext cx="965228" cy="643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03A93-8AAA-445F-98DB-E993D70A964D}" type="datetimeFigureOut">
              <a:rPr lang="en-IN" smtClean="0"/>
              <a:t>16-12-2016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5481-B793-44DB-8FE5-EC1615D965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175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4400" y="2171700"/>
            <a:ext cx="8483600" cy="133826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20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73DF-EFF8-45F3-932F-B30D6EF88A59}" type="datetimeFigureOut">
              <a:rPr lang="en-IN" smtClean="0"/>
              <a:t>16-12-2016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35B6-406A-4304-A3F2-D3D9747C6B13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3400" y="1279525"/>
            <a:ext cx="3810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3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73DF-EFF8-45F3-932F-B30D6EF88A59}" type="datetimeFigureOut">
              <a:rPr lang="en-IN" smtClean="0"/>
              <a:t>16-12-2016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35B6-406A-4304-A3F2-D3D9747C6B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76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73DF-EFF8-45F3-932F-B30D6EF88A59}" type="datetimeFigureOut">
              <a:rPr lang="en-IN" smtClean="0"/>
              <a:t>16-12-2016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35B6-406A-4304-A3F2-D3D9747C6B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49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0879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162050"/>
            <a:ext cx="11580284" cy="491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86E10-404B-4B3B-8B1E-B6CF67239C3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729316" y="36513"/>
            <a:ext cx="103632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063852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70" y="3043239"/>
            <a:ext cx="12700" cy="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2540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40">
              <a:solidFill>
                <a:srgbClr val="000000"/>
              </a:solidFill>
              <a:latin typeface="Gill Sans" charset="0"/>
              <a:ea typeface="ＭＳ Ｐゴシック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42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307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00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22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solidFill>
                  <a:srgbClr val="3315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315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3315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3315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3315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73DF-EFF8-45F3-932F-B30D6EF88A59}" type="datetimeFigureOut">
              <a:rPr lang="en-IN" smtClean="0"/>
              <a:t>16-12-2016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35B6-406A-4304-A3F2-D3D9747C6B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28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73DF-EFF8-45F3-932F-B30D6EF88A59}" type="datetimeFigureOut">
              <a:rPr lang="en-IN" smtClean="0"/>
              <a:t>16-12-2016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35B6-406A-4304-A3F2-D3D9747C6B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77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73DF-EFF8-45F3-932F-B30D6EF88A59}" type="datetimeFigureOut">
              <a:rPr lang="en-IN" smtClean="0"/>
              <a:t>16-12-2016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35B6-406A-4304-A3F2-D3D9747C6B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1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4366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73DF-EFF8-45F3-932F-B30D6EF88A59}" type="datetimeFigureOut">
              <a:rPr lang="en-IN" smtClean="0"/>
              <a:t>16-12-2016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35B6-406A-4304-A3F2-D3D9747C6B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56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73DF-EFF8-45F3-932F-B30D6EF88A59}" type="datetimeFigureOut">
              <a:rPr lang="en-IN" smtClean="0"/>
              <a:t>16-12-2016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35B6-406A-4304-A3F2-D3D9747C6B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53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73DF-EFF8-45F3-932F-B30D6EF88A59}" type="datetimeFigureOut">
              <a:rPr lang="en-IN" smtClean="0"/>
              <a:t>16-12-2016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35B6-406A-4304-A3F2-D3D9747C6B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36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73DF-EFF8-45F3-932F-B30D6EF88A59}" type="datetimeFigureOut">
              <a:rPr lang="en-IN" smtClean="0"/>
              <a:t>16-12-2016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35B6-406A-4304-A3F2-D3D9747C6B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88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73DF-EFF8-45F3-932F-B30D6EF88A59}" type="datetimeFigureOut">
              <a:rPr lang="en-IN" smtClean="0"/>
              <a:t>16-12-2016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35B6-406A-4304-A3F2-D3D9747C6B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7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mage result for information technology banner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6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7900" y="285927"/>
            <a:ext cx="10515600" cy="698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73DF-EFF8-45F3-932F-B30D6EF88A59}" type="datetimeFigureOut">
              <a:rPr lang="en-IN" smtClean="0"/>
              <a:t>16-12-2016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835B6-406A-4304-A3F2-D3D9747C6B1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25400"/>
            <a:ext cx="12193399" cy="1088145"/>
          </a:xfrm>
          <a:prstGeom prst="rect">
            <a:avLst/>
          </a:prstGeom>
          <a:gradFill>
            <a:gsLst>
              <a:gs pos="0">
                <a:srgbClr val="282A73">
                  <a:alpha val="70000"/>
                </a:srgbClr>
              </a:gs>
              <a:gs pos="100000">
                <a:srgbClr val="282A73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2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814360"/>
            <a:ext cx="12192000" cy="45719"/>
          </a:xfrm>
          <a:prstGeom prst="rect">
            <a:avLst/>
          </a:prstGeom>
          <a:solidFill>
            <a:srgbClr val="272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44"/>
          <p:cNvSpPr txBox="1">
            <a:spLocks noChangeArrowheads="1"/>
          </p:cNvSpPr>
          <p:nvPr userDrawn="1"/>
        </p:nvSpPr>
        <p:spPr bwMode="auto">
          <a:xfrm>
            <a:off x="4622800" y="6526287"/>
            <a:ext cx="2946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F6FC6"/>
              </a:buClr>
              <a:buSzPct val="80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9DD9"/>
              </a:buClr>
              <a:buSzPct val="88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BD0D9"/>
              </a:buClr>
              <a:buSzPct val="100000"/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10CF9B"/>
              </a:buClr>
              <a:buSzPct val="100000"/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2A2C74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www.qforservices.com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399" y="6521525"/>
            <a:ext cx="90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AC8E64F8-AE2F-40BF-8F53-61F5FC2370CD}" type="slidenum">
              <a:rPr lang="en-US" altLang="en-US" sz="1600">
                <a:solidFill>
                  <a:schemeClr val="bg2">
                    <a:lumMod val="50000"/>
                  </a:schemeClr>
                </a:solidFill>
                <a:latin typeface="Tw Cen MT Condensed Extra Bold" panose="020B0803020202020204" pitchFamily="34" charset="0"/>
                <a:sym typeface="Gill Sans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600" dirty="0">
              <a:solidFill>
                <a:schemeClr val="bg2">
                  <a:lumMod val="50000"/>
                </a:schemeClr>
              </a:solidFill>
              <a:latin typeface="Tw Cen MT Condensed Extra Bold" panose="020B0803020202020204" pitchFamily="34" charset="0"/>
              <a:sym typeface="Gill Sans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2348" y="6559817"/>
            <a:ext cx="1216152" cy="21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8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  <p:sldLayoutId id="2147483680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33156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156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156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156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156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7447" y="4987008"/>
            <a:ext cx="9956701" cy="1572090"/>
          </a:xfrm>
        </p:spPr>
        <p:txBody>
          <a:bodyPr>
            <a:normAutofit fontScale="90000"/>
          </a:bodyPr>
          <a:lstStyle/>
          <a:p>
            <a:pPr algn="r"/>
            <a:r>
              <a:rPr lang="en-IN" sz="4400" dirty="0" smtClean="0"/>
              <a:t>Moody’s :Approach to Optimisation Problem</a:t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endParaRPr lang="en-IN" sz="4400" dirty="0">
              <a:solidFill>
                <a:srgbClr val="331563"/>
              </a:solidFill>
            </a:endParaRPr>
          </a:p>
        </p:txBody>
      </p:sp>
      <p:pic>
        <p:nvPicPr>
          <p:cNvPr id="1036" name="Picture 12" descr="Image result for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7852" y="1380947"/>
            <a:ext cx="12192000" cy="4203915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resentation agenda"/>
          <p:cNvPicPr>
            <a:picLocks noChangeAspect="1" noChangeArrowheads="1"/>
          </p:cNvPicPr>
          <p:nvPr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0876" y="4836800"/>
            <a:ext cx="3125259" cy="2343944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path we will tread today ………..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82659037"/>
              </p:ext>
            </p:extLst>
          </p:nvPr>
        </p:nvGraphicFramePr>
        <p:xfrm>
          <a:off x="-572654" y="1692103"/>
          <a:ext cx="8368937" cy="415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98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2804" y="232261"/>
            <a:ext cx="11555730" cy="608885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I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</a:rPr>
              <a:t>Learning Optimization Parameters from Data – Overall Approach</a:t>
            </a:r>
            <a:endParaRPr lang="en-IN" altLang="en-US" sz="2800" dirty="0">
              <a:solidFill>
                <a:schemeClr val="bg1"/>
              </a:solidFill>
              <a:latin typeface="Arial" panose="020B0604020202020204" pitchFamily="34" charset="0"/>
              <a:ea typeface="ヒラギノ角ゴ ProN W3" charset="-128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92804" y="1175950"/>
            <a:ext cx="6337305" cy="402920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331563"/>
                </a:solidFill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Gill Sans" charset="0"/>
              </a:rPr>
              <a:t>How do we learn parameters which enable us to do optimization ?</a:t>
            </a:r>
            <a:endParaRPr lang="en-US" sz="1600" dirty="0">
              <a:solidFill>
                <a:srgbClr val="331563"/>
              </a:solidFill>
              <a:latin typeface="Arial" panose="020B0604020202020204" pitchFamily="34" charset="0"/>
              <a:ea typeface="ヒラギノ角ゴ ProN W3" charset="-128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290949" y="1175950"/>
            <a:ext cx="4568542" cy="402920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331563"/>
                </a:solidFill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Gill Sans" charset="0"/>
              </a:rPr>
              <a:t>We will use Data !!!!!!!!!!!</a:t>
            </a:r>
            <a:endParaRPr lang="en-US" sz="1600" dirty="0">
              <a:solidFill>
                <a:srgbClr val="331563"/>
              </a:solidFill>
              <a:latin typeface="Arial" panose="020B0604020202020204" pitchFamily="34" charset="0"/>
              <a:ea typeface="ヒラギノ角ゴ ProN W3" charset="-128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0072" y="1921100"/>
            <a:ext cx="11988799" cy="2298475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 bwMode="auto">
          <a:xfrm>
            <a:off x="2429163" y="2007844"/>
            <a:ext cx="9430328" cy="582952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Are the variables which are used for selecting assets to pools, sufficient ? Are there more variables which needs to be considered ?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31" name="Pentagon 30"/>
          <p:cNvSpPr/>
          <p:nvPr/>
        </p:nvSpPr>
        <p:spPr bwMode="auto">
          <a:xfrm>
            <a:off x="240145" y="2089911"/>
            <a:ext cx="1888837" cy="371571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00" b="1" dirty="0" smtClean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Variables</a:t>
            </a:r>
            <a:endParaRPr lang="en-IN" sz="1400" b="1" dirty="0">
              <a:solidFill>
                <a:schemeClr val="bg1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2429163" y="2778379"/>
            <a:ext cx="9430328" cy="582952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Is there scope to further optimise the metrics applied to these variables ?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33" name="Pentagon 32"/>
          <p:cNvSpPr/>
          <p:nvPr/>
        </p:nvSpPr>
        <p:spPr bwMode="auto">
          <a:xfrm>
            <a:off x="240145" y="2860446"/>
            <a:ext cx="1888837" cy="371571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00" b="1" dirty="0" smtClean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Metrics</a:t>
            </a:r>
            <a:endParaRPr lang="en-IN" sz="1400" b="1" dirty="0">
              <a:solidFill>
                <a:schemeClr val="bg1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438399" y="3490645"/>
            <a:ext cx="9430328" cy="582952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What is the relative importance of variables ? What kind of relative weights to be used for each variable so as to get an optimised portfolio ?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35" name="Pentagon 34"/>
          <p:cNvSpPr/>
          <p:nvPr/>
        </p:nvSpPr>
        <p:spPr bwMode="auto">
          <a:xfrm>
            <a:off x="249381" y="3572712"/>
            <a:ext cx="1888837" cy="371571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00" b="1" dirty="0" smtClean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Weights</a:t>
            </a:r>
            <a:endParaRPr lang="en-IN" sz="1400" b="1" dirty="0">
              <a:solidFill>
                <a:schemeClr val="bg1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98109" y="1574834"/>
            <a:ext cx="2974109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Parameters to be learnt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 bwMode="auto">
          <a:xfrm>
            <a:off x="220806" y="4334894"/>
            <a:ext cx="11739419" cy="2065809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b="1" dirty="0" smtClean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Overall Approach</a:t>
            </a:r>
          </a:p>
          <a:p>
            <a:pPr marL="285750" indent="-285750" defTabSz="109728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440" b="1" dirty="0" smtClean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Use historical data and calculate some benchmark aggregated scores at pool level using the existing variables and metrics.</a:t>
            </a:r>
          </a:p>
          <a:p>
            <a:pPr marL="285750" indent="-285750" defTabSz="109728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440" b="1" dirty="0" smtClean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The aggregated bench mark score will give a relative weighting of each pool</a:t>
            </a:r>
          </a:p>
          <a:p>
            <a:pPr marL="285750" indent="-285750" defTabSz="109728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440" b="1" dirty="0" smtClean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Associate the benchmark scores of each pool with the actual performance of the deal, in which the pool was part of.</a:t>
            </a:r>
          </a:p>
          <a:p>
            <a:pPr marL="285750" indent="-285750" defTabSz="109728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440" b="1" dirty="0" smtClean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From the association of the benchmark score and the actual performance, learn trends in terms of variables, metrics and relative weights.</a:t>
            </a:r>
          </a:p>
          <a:p>
            <a:pPr marL="285750" indent="-285750" defTabSz="109728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440" b="1" dirty="0" smtClean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Use the learnt trends as the new benchmarks and optimise the portfolio.</a:t>
            </a:r>
          </a:p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endParaRPr lang="en-IN" sz="1440" b="1" dirty="0">
              <a:solidFill>
                <a:schemeClr val="bg1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endParaRPr lang="en-IN" sz="1440" dirty="0" smtClean="0">
              <a:solidFill>
                <a:schemeClr val="bg1"/>
              </a:solidFill>
              <a:ea typeface="ヒラギノ角ゴ ProN W3" charset="-128"/>
              <a:cs typeface="ヒラギノ角ゴ ProN W3" charset="-128"/>
            </a:endParaRPr>
          </a:p>
          <a:p>
            <a:pPr marL="205740" indent="-205740" algn="ctr" defTabSz="109728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1440" dirty="0">
              <a:solidFill>
                <a:schemeClr val="bg1"/>
              </a:solidFill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960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Benchmark Score Calculation – Using existing variables and metrics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09090" y="1232995"/>
            <a:ext cx="9688945" cy="762062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669309" y="1399430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Days Past Due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197927" y="1404169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Credit Score	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726545" y="1392322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APR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255163" y="1397061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State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8783781" y="1387583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Make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0312399" y="1392322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New / Used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11" name="Pentagon 10"/>
          <p:cNvSpPr/>
          <p:nvPr/>
        </p:nvSpPr>
        <p:spPr bwMode="auto">
          <a:xfrm>
            <a:off x="129309" y="1272502"/>
            <a:ext cx="1888837" cy="655518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680" b="1" dirty="0" smtClean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Benchmark</a:t>
            </a:r>
          </a:p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680" b="1" dirty="0" smtClean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Variables</a:t>
            </a:r>
            <a:endParaRPr lang="en-IN" sz="1680" b="1" dirty="0">
              <a:solidFill>
                <a:schemeClr val="bg1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09090" y="2309036"/>
            <a:ext cx="9688945" cy="762062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2669309" y="2475471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&lt; 31 days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197927" y="2480210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400 - 800	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726545" y="2468363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.08 - .12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255163" y="2473102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&lt;= 20 %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8783781" y="2463624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&lt; = 20%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0312399" y="2468363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&lt;= 61% / 42%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19" name="Pentagon 18"/>
          <p:cNvSpPr/>
          <p:nvPr/>
        </p:nvSpPr>
        <p:spPr bwMode="auto">
          <a:xfrm>
            <a:off x="129309" y="2348543"/>
            <a:ext cx="1888837" cy="655518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680" b="1" dirty="0" smtClean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Benchmark</a:t>
            </a:r>
          </a:p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680" b="1" dirty="0" smtClean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Metrics</a:t>
            </a:r>
            <a:endParaRPr lang="en-IN" sz="1680" b="1" dirty="0">
              <a:solidFill>
                <a:schemeClr val="bg1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662466" y="3297715"/>
            <a:ext cx="1939061" cy="387609"/>
          </a:xfrm>
          <a:prstGeom prst="roundRect">
            <a:avLst/>
          </a:prstGeom>
          <a:solidFill>
            <a:srgbClr val="00203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Gill Sans" charset="0"/>
              </a:rPr>
              <a:t>+ / -  Deviance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ヒラギノ角ゴ ProN W3" charset="-128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09094" y="3893073"/>
            <a:ext cx="9688945" cy="1149985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 bwMode="auto">
          <a:xfrm>
            <a:off x="2669313" y="4004093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&lt; 31 days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197931" y="4008832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 400 - 800	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726549" y="3996985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.08 - .12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255167" y="4001724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&lt;= 20 %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8783785" y="3992246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&lt; = 20%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10312403" y="3996985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&lt;= 61% / 42%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28" name="Pentagon 27"/>
          <p:cNvSpPr/>
          <p:nvPr/>
        </p:nvSpPr>
        <p:spPr bwMode="auto">
          <a:xfrm>
            <a:off x="129313" y="4135778"/>
            <a:ext cx="1888837" cy="655518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680" b="1" dirty="0" smtClean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Deviance Contribution</a:t>
            </a:r>
            <a:endParaRPr lang="en-IN" sz="1680" b="1" dirty="0">
              <a:solidFill>
                <a:schemeClr val="bg1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692409" y="4516707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>
                <a:ea typeface="ヒラギノ角ゴ ProN W3" charset="-128"/>
                <a:cs typeface="ヒラギノ角ゴ ProN W3" charset="-128"/>
              </a:rPr>
              <a:t>&gt;</a:t>
            </a: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 31 days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4221027" y="4521446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Outside range	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5749645" y="4509599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Outside range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7278263" y="4514338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&gt; 20 %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806881" y="4504860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>
                <a:ea typeface="ヒラギノ角ゴ ProN W3" charset="-128"/>
                <a:cs typeface="ヒラギノ角ゴ ProN W3" charset="-128"/>
              </a:rPr>
              <a:t>&gt;</a:t>
            </a: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 20%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10335499" y="4509599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>
                <a:ea typeface="ヒラギノ角ゴ ProN W3" charset="-128"/>
                <a:cs typeface="ヒラギノ角ゴ ProN W3" charset="-128"/>
              </a:rPr>
              <a:t>&gt;</a:t>
            </a: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 61% / 42%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18332" y="400172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18332" y="453287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6224730" y="5798130"/>
            <a:ext cx="1663703" cy="698152"/>
          </a:xfrm>
          <a:prstGeom prst="roundRect">
            <a:avLst/>
          </a:prstGeom>
          <a:solidFill>
            <a:srgbClr val="00203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Gill Sans" charset="0"/>
              </a:rPr>
              <a:t>Aggregate Score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ヒラギノ角ゴ ProN W3" charset="-128"/>
              <a:cs typeface="Arial" panose="020B0604020202020204" pitchFamily="34" charset="0"/>
              <a:sym typeface="Gill Sans" charset="0"/>
            </a:endParaRPr>
          </a:p>
        </p:txBody>
      </p:sp>
      <p:cxnSp>
        <p:nvCxnSpPr>
          <p:cNvPr id="39" name="Straight Arrow Connector 38"/>
          <p:cNvCxnSpPr>
            <a:stCxn id="5" idx="2"/>
            <a:endCxn id="13" idx="0"/>
          </p:cNvCxnSpPr>
          <p:nvPr/>
        </p:nvCxnSpPr>
        <p:spPr>
          <a:xfrm>
            <a:off x="3334328" y="1805830"/>
            <a:ext cx="0" cy="6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886045" y="1810569"/>
            <a:ext cx="0" cy="6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368473" y="1810569"/>
            <a:ext cx="0" cy="6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943281" y="1810569"/>
            <a:ext cx="0" cy="6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448799" y="1793983"/>
            <a:ext cx="0" cy="6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1000517" y="1810569"/>
            <a:ext cx="0" cy="6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15856" y="3010944"/>
            <a:ext cx="0" cy="6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867573" y="3015683"/>
            <a:ext cx="0" cy="6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50001" y="3015683"/>
            <a:ext cx="0" cy="6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924809" y="3015683"/>
            <a:ext cx="0" cy="6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430327" y="2999097"/>
            <a:ext cx="0" cy="6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0982045" y="3015683"/>
            <a:ext cx="0" cy="6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9" idx="2"/>
            <a:endCxn id="37" idx="0"/>
          </p:cNvCxnSpPr>
          <p:nvPr/>
        </p:nvCxnSpPr>
        <p:spPr>
          <a:xfrm>
            <a:off x="3357428" y="4923107"/>
            <a:ext cx="3699154" cy="87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2"/>
            <a:endCxn id="37" idx="0"/>
          </p:cNvCxnSpPr>
          <p:nvPr/>
        </p:nvCxnSpPr>
        <p:spPr>
          <a:xfrm flipH="1">
            <a:off x="7056582" y="4915999"/>
            <a:ext cx="3943936" cy="88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7" idx="0"/>
          </p:cNvCxnSpPr>
          <p:nvPr/>
        </p:nvCxnSpPr>
        <p:spPr>
          <a:xfrm>
            <a:off x="4782419" y="4902204"/>
            <a:ext cx="2274163" cy="89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7" idx="0"/>
          </p:cNvCxnSpPr>
          <p:nvPr/>
        </p:nvCxnSpPr>
        <p:spPr>
          <a:xfrm>
            <a:off x="6414663" y="4901786"/>
            <a:ext cx="641919" cy="89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3" idx="2"/>
            <a:endCxn id="37" idx="0"/>
          </p:cNvCxnSpPr>
          <p:nvPr/>
        </p:nvCxnSpPr>
        <p:spPr>
          <a:xfrm flipH="1">
            <a:off x="7056582" y="4911260"/>
            <a:ext cx="2415318" cy="88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2"/>
            <a:endCxn id="37" idx="0"/>
          </p:cNvCxnSpPr>
          <p:nvPr/>
        </p:nvCxnSpPr>
        <p:spPr>
          <a:xfrm flipH="1">
            <a:off x="7056582" y="4920738"/>
            <a:ext cx="886700" cy="87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430357" y="5189763"/>
            <a:ext cx="704123" cy="33460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t1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46931" y="5180652"/>
            <a:ext cx="704123" cy="33460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Wt2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358309" y="5187394"/>
            <a:ext cx="704123" cy="33460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Wt3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192978" y="5180651"/>
            <a:ext cx="704123" cy="33460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Wt4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03467" y="5159837"/>
            <a:ext cx="704123" cy="33460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Wt5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823056" y="5149272"/>
            <a:ext cx="704123" cy="33460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Wt6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Pentagon 71"/>
          <p:cNvSpPr/>
          <p:nvPr/>
        </p:nvSpPr>
        <p:spPr bwMode="auto">
          <a:xfrm>
            <a:off x="129309" y="4988813"/>
            <a:ext cx="1888837" cy="655518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680" b="1" dirty="0" smtClean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Variable Weights</a:t>
            </a:r>
            <a:endParaRPr lang="en-IN" sz="1680" b="1" dirty="0">
              <a:solidFill>
                <a:schemeClr val="bg1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Pentagon 72"/>
          <p:cNvSpPr/>
          <p:nvPr/>
        </p:nvSpPr>
        <p:spPr bwMode="auto">
          <a:xfrm>
            <a:off x="129309" y="5841848"/>
            <a:ext cx="1888837" cy="655518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680" b="1" dirty="0" smtClean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Benchmark Score</a:t>
            </a:r>
            <a:endParaRPr lang="en-IN" sz="1680" b="1" dirty="0">
              <a:solidFill>
                <a:schemeClr val="bg1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1601" y="232261"/>
            <a:ext cx="12023724" cy="608885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I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</a:rPr>
              <a:t>Learning Parameters : Associating benchmark scores with actual performance</a:t>
            </a:r>
            <a:endParaRPr lang="en-IN" altLang="en-US" sz="2400" dirty="0">
              <a:solidFill>
                <a:schemeClr val="bg1"/>
              </a:solidFill>
              <a:latin typeface="Arial" panose="020B0604020202020204" pitchFamily="34" charset="0"/>
              <a:ea typeface="ヒラギノ角ゴ ProN W3" charset="-128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0303" y="1227883"/>
            <a:ext cx="11037517" cy="270680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1600" y="4271819"/>
            <a:ext cx="3722255" cy="2249053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Deal level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Association of deal score and deal performance to be used for setting classes of individual assets.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Learn the trends in mix of pools in a deal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Deal performance to be learned across time periods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14750448"/>
              </p:ext>
            </p:extLst>
          </p:nvPr>
        </p:nvGraphicFramePr>
        <p:xfrm>
          <a:off x="886694" y="1293090"/>
          <a:ext cx="10492508" cy="2382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Rounded Rectangle 40"/>
          <p:cNvSpPr/>
          <p:nvPr/>
        </p:nvSpPr>
        <p:spPr bwMode="auto">
          <a:xfrm>
            <a:off x="7762525" y="1459349"/>
            <a:ext cx="1141331" cy="29555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Deal Score	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9224107" y="1459349"/>
            <a:ext cx="1695348" cy="31403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Deal Performance	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2714270" y="1459344"/>
            <a:ext cx="3499761" cy="323270"/>
          </a:xfrm>
          <a:prstGeom prst="round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Deal score aggregated from pools	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3414918" y="3579645"/>
            <a:ext cx="5888637" cy="323270"/>
          </a:xfrm>
          <a:prstGeom prst="round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Asset score distributed from respective pool score	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28750" y="4271818"/>
            <a:ext cx="3807663" cy="2249053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Pool Level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Ranges of scores which indicate good/bad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Mix of assets which will make good/bad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Metrics learned from pools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32078" y="4271818"/>
            <a:ext cx="3807663" cy="2249053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Asset Level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Assets classified according to deal and pool.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Variable importance learned from classes of assets.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Weights to be applied to each variable to be learned.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Scope for any new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68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2804" y="232261"/>
            <a:ext cx="11555730" cy="608885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I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</a:rPr>
              <a:t>Portfolio ( Pool) Optimization : Using learnt benchmarks</a:t>
            </a:r>
            <a:endParaRPr lang="en-IN" altLang="en-US" sz="2800" dirty="0">
              <a:solidFill>
                <a:schemeClr val="bg1"/>
              </a:solidFill>
              <a:latin typeface="Arial" panose="020B0604020202020204" pitchFamily="34" charset="0"/>
              <a:ea typeface="ヒラギノ角ゴ ProN W3" charset="-128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92804" y="1232507"/>
            <a:ext cx="10800803" cy="402920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331563"/>
                </a:solidFill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Gill Sans" charset="0"/>
              </a:rPr>
              <a:t>Our Goal is to have a well balanced portfolio. The benchmark scores will be used to aid us in balancing the portfolio</a:t>
            </a:r>
            <a:endParaRPr lang="en-US" sz="1600" dirty="0">
              <a:solidFill>
                <a:srgbClr val="331563"/>
              </a:solidFill>
              <a:latin typeface="Arial" panose="020B0604020202020204" pitchFamily="34" charset="0"/>
              <a:ea typeface="ヒラギノ角ゴ ProN W3" charset="-128"/>
              <a:cs typeface="Arial" panose="020B0604020202020204" pitchFamily="34" charset="0"/>
              <a:sym typeface="Gill Sans" charset="0"/>
            </a:endParaRPr>
          </a:p>
        </p:txBody>
      </p:sp>
      <p:cxnSp>
        <p:nvCxnSpPr>
          <p:cNvPr id="4" name="Straight Connector 3"/>
          <p:cNvCxnSpPr>
            <a:stCxn id="22" idx="2"/>
          </p:cNvCxnSpPr>
          <p:nvPr/>
        </p:nvCxnSpPr>
        <p:spPr>
          <a:xfrm flipH="1">
            <a:off x="5585397" y="1635427"/>
            <a:ext cx="7809" cy="159355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61345" y="2119834"/>
            <a:ext cx="1653310" cy="333551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95837" y="2084053"/>
            <a:ext cx="168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</a:t>
            </a:r>
            <a:r>
              <a:rPr lang="en-US" dirty="0" err="1" smtClean="0"/>
              <a:t>ve</a:t>
            </a:r>
            <a:r>
              <a:rPr lang="en-US" dirty="0" smtClean="0"/>
              <a:t> scores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06547" y="2119834"/>
            <a:ext cx="137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ve</a:t>
            </a:r>
            <a:r>
              <a:rPr lang="en-US" dirty="0" smtClean="0"/>
              <a:t> scores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35600" y="315514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65280" y="2114063"/>
            <a:ext cx="2031995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Balanced Range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7286474" y="2304500"/>
            <a:ext cx="748146" cy="5357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Arrow 46"/>
          <p:cNvSpPr/>
          <p:nvPr/>
        </p:nvSpPr>
        <p:spPr>
          <a:xfrm rot="10800000">
            <a:off x="3362783" y="2369253"/>
            <a:ext cx="748146" cy="5357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777253" y="3187615"/>
            <a:ext cx="5926293" cy="41568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2 (No Border) 9"/>
          <p:cNvSpPr/>
          <p:nvPr/>
        </p:nvSpPr>
        <p:spPr>
          <a:xfrm>
            <a:off x="9523663" y="2423745"/>
            <a:ext cx="2524554" cy="1036067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026"/>
              <a:gd name="adj6" fmla="val -57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 in highly +</a:t>
            </a:r>
            <a:r>
              <a:rPr lang="en-US" dirty="0" err="1" smtClean="0"/>
              <a:t>ve</a:t>
            </a:r>
            <a:r>
              <a:rPr lang="en-US" dirty="0" smtClean="0"/>
              <a:t> zone, include loans which are at bottom of unsold pool to balance portfolio</a:t>
            </a:r>
            <a:endParaRPr lang="en-US" dirty="0"/>
          </a:p>
        </p:txBody>
      </p:sp>
      <p:sp>
        <p:nvSpPr>
          <p:cNvPr id="49" name="Line Callout 2 (No Border) 48"/>
          <p:cNvSpPr/>
          <p:nvPr/>
        </p:nvSpPr>
        <p:spPr>
          <a:xfrm>
            <a:off x="100994" y="2637108"/>
            <a:ext cx="2524554" cy="1036067"/>
          </a:xfrm>
          <a:prstGeom prst="callout2">
            <a:avLst>
              <a:gd name="adj1" fmla="val 38363"/>
              <a:gd name="adj2" fmla="val 100328"/>
              <a:gd name="adj3" fmla="val 39253"/>
              <a:gd name="adj4" fmla="val 109555"/>
              <a:gd name="adj5" fmla="val 2763"/>
              <a:gd name="adj6" fmla="val 128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 in highly -</a:t>
            </a:r>
            <a:r>
              <a:rPr lang="en-US" dirty="0" err="1" smtClean="0"/>
              <a:t>ve</a:t>
            </a:r>
            <a:r>
              <a:rPr lang="en-US" dirty="0" smtClean="0"/>
              <a:t> zone, include loans which are at the top of the unsold pool to balance portfolio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31634" y="4475030"/>
            <a:ext cx="1108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ultidocument 13"/>
          <p:cNvSpPr/>
          <p:nvPr/>
        </p:nvSpPr>
        <p:spPr>
          <a:xfrm>
            <a:off x="373282" y="3916230"/>
            <a:ext cx="952093" cy="1117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Unsold Assets</a:t>
            </a:r>
            <a:endParaRPr lang="en-US" sz="1600" dirty="0"/>
          </a:p>
        </p:txBody>
      </p:sp>
      <p:sp>
        <p:nvSpPr>
          <p:cNvPr id="15" name="Double Bracket 14"/>
          <p:cNvSpPr/>
          <p:nvPr/>
        </p:nvSpPr>
        <p:spPr>
          <a:xfrm>
            <a:off x="3002561" y="3916230"/>
            <a:ext cx="2807109" cy="110836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Optimization program to assess each asset  based on the impact it has in moving the pool toward its goal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 bwMode="auto">
          <a:xfrm>
            <a:off x="7171014" y="3777935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 Pool 1 : +</a:t>
            </a:r>
            <a:r>
              <a:rPr lang="en-IN" sz="1440" dirty="0" err="1" smtClean="0">
                <a:ea typeface="ヒラギノ角ゴ ProN W3" charset="-128"/>
                <a:cs typeface="ヒラギノ角ゴ ProN W3" charset="-128"/>
              </a:rPr>
              <a:t>ve</a:t>
            </a: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	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7171014" y="4254911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 Pool 2 : +</a:t>
            </a:r>
            <a:r>
              <a:rPr lang="en-IN" sz="1440" dirty="0" err="1" smtClean="0">
                <a:ea typeface="ヒラギノ角ゴ ProN W3" charset="-128"/>
                <a:cs typeface="ヒラギノ角ゴ ProN W3" charset="-128"/>
              </a:rPr>
              <a:t>ve</a:t>
            </a: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	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7171013" y="4759595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 Pool 3 : -</a:t>
            </a:r>
            <a:r>
              <a:rPr lang="en-IN" sz="1440" dirty="0" err="1" smtClean="0">
                <a:ea typeface="ヒラギノ角ゴ ProN W3" charset="-128"/>
                <a:cs typeface="ヒラギノ角ゴ ProN W3" charset="-128"/>
              </a:rPr>
              <a:t>ve</a:t>
            </a: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	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cxnSp>
        <p:nvCxnSpPr>
          <p:cNvPr id="17" name="Straight Arrow Connector 16"/>
          <p:cNvCxnSpPr>
            <a:stCxn id="15" idx="3"/>
            <a:endCxn id="55" idx="1"/>
          </p:cNvCxnSpPr>
          <p:nvPr/>
        </p:nvCxnSpPr>
        <p:spPr>
          <a:xfrm flipV="1">
            <a:off x="5809670" y="3981135"/>
            <a:ext cx="1361344" cy="48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56" idx="1"/>
          </p:cNvCxnSpPr>
          <p:nvPr/>
        </p:nvCxnSpPr>
        <p:spPr>
          <a:xfrm flipV="1">
            <a:off x="5809670" y="4458111"/>
            <a:ext cx="1361344" cy="1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3"/>
            <a:endCxn id="57" idx="1"/>
          </p:cNvCxnSpPr>
          <p:nvPr/>
        </p:nvCxnSpPr>
        <p:spPr>
          <a:xfrm>
            <a:off x="5809670" y="4470412"/>
            <a:ext cx="1361343" cy="49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 Arrow 60"/>
          <p:cNvSpPr/>
          <p:nvPr/>
        </p:nvSpPr>
        <p:spPr>
          <a:xfrm rot="10800000">
            <a:off x="8752878" y="4141941"/>
            <a:ext cx="748146" cy="5357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035874" y="3639139"/>
            <a:ext cx="1619434" cy="16890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 bwMode="auto">
          <a:xfrm>
            <a:off x="10193746" y="3777935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 Pool 1 : Bal	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10193746" y="4254911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 Pool 2 : Bal	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10193745" y="4759595"/>
            <a:ext cx="1330037" cy="406400"/>
          </a:xfrm>
          <a:prstGeom prst="roundRect">
            <a:avLst/>
          </a:prstGeom>
          <a:solidFill>
            <a:srgbClr val="1EA7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IN" sz="1440" dirty="0" smtClean="0">
                <a:ea typeface="ヒラギノ角ゴ ProN W3" charset="-128"/>
                <a:cs typeface="ヒラギノ角ゴ ProN W3" charset="-128"/>
              </a:rPr>
              <a:t> Pool 3 : Bal	</a:t>
            </a:r>
            <a:endParaRPr lang="en-IN" sz="1440" dirty="0">
              <a:ea typeface="ヒラギノ角ゴ ProN W3" charset="-128"/>
              <a:cs typeface="ヒラギノ角ゴ ProN W3" charset="-128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71606"/>
              </p:ext>
            </p:extLst>
          </p:nvPr>
        </p:nvGraphicFramePr>
        <p:xfrm>
          <a:off x="671944" y="5425579"/>
          <a:ext cx="10515600" cy="114681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3023647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442350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506666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765579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4146700"/>
                    </a:ext>
                  </a:extLst>
                </a:gridCol>
              </a:tblGrid>
              <a:tr h="515656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PoolID</a:t>
                      </a:r>
                      <a:endParaRPr lang="en-US" dirty="0">
                        <a:effectLst/>
                      </a:endParaRPr>
                    </a:p>
                    <a:p>
                      <a:pPr algn="l"/>
                      <a:endParaRPr lang="en-US" b="0" dirty="0">
                        <a:effectLst/>
                      </a:endParaRPr>
                    </a:p>
                  </a:txBody>
                  <a:tcPr marL="38100" marR="3810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0C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goal</a:t>
                      </a:r>
                    </a:p>
                    <a:p>
                      <a:pPr algn="r"/>
                      <a:endParaRPr lang="en-US" b="0" dirty="0">
                        <a:effectLst/>
                      </a:endParaRPr>
                    </a:p>
                  </a:txBody>
                  <a:tcPr marL="38100" marR="3810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0BE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Orgrow</a:t>
                      </a:r>
                      <a:endParaRPr lang="en-US" dirty="0">
                        <a:effectLst/>
                      </a:endParaRPr>
                    </a:p>
                    <a:p>
                      <a:pPr algn="r"/>
                      <a:endParaRPr lang="en-US" b="0" dirty="0">
                        <a:effectLst/>
                      </a:endParaRPr>
                    </a:p>
                  </a:txBody>
                  <a:tcPr marL="38100" marR="3810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0C3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orgscore</a:t>
                      </a:r>
                      <a:endParaRPr lang="en-US" dirty="0">
                        <a:effectLst/>
                      </a:endParaRPr>
                    </a:p>
                    <a:p>
                      <a:pPr algn="r"/>
                      <a:endParaRPr lang="en-US" b="0" dirty="0">
                        <a:effectLst/>
                      </a:endParaRPr>
                    </a:p>
                  </a:txBody>
                  <a:tcPr marL="38100" marR="3810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10C2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latest</a:t>
                      </a:r>
                    </a:p>
                    <a:p>
                      <a:pPr algn="r"/>
                      <a:endParaRPr lang="en-US" b="0" dirty="0">
                        <a:effectLst/>
                      </a:endParaRPr>
                    </a:p>
                  </a:txBody>
                  <a:tcPr marL="38100" marR="3810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0D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853694"/>
                  </a:ext>
                </a:extLst>
              </a:tr>
              <a:tr h="14946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16-1</a:t>
                      </a:r>
                    </a:p>
                  </a:txBody>
                  <a:tcPr marL="38100" marR="38100" marT="12700" marB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0C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200</a:t>
                      </a:r>
                    </a:p>
                  </a:txBody>
                  <a:tcPr marL="38100" marR="38100" marT="12700" marB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0BE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10981</a:t>
                      </a:r>
                    </a:p>
                  </a:txBody>
                  <a:tcPr marL="38100" marR="38100" marT="12700" marB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0C3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385.416</a:t>
                      </a:r>
                    </a:p>
                  </a:txBody>
                  <a:tcPr marL="38100" marR="38100" marT="12700" marB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0C2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384.272</a:t>
                      </a:r>
                    </a:p>
                  </a:txBody>
                  <a:tcPr marL="38100" marR="38100" marT="12700" marB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0D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804814"/>
                  </a:ext>
                </a:extLst>
              </a:tr>
              <a:tr h="14946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3-Oct</a:t>
                      </a:r>
                    </a:p>
                  </a:txBody>
                  <a:tcPr marL="38100" marR="381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200</a:t>
                      </a:r>
                    </a:p>
                  </a:txBody>
                  <a:tcPr marL="38100" marR="381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18921</a:t>
                      </a:r>
                    </a:p>
                  </a:txBody>
                  <a:tcPr marL="38100" marR="381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260.712</a:t>
                      </a:r>
                    </a:p>
                  </a:txBody>
                  <a:tcPr marL="38100" marR="381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260.603</a:t>
                      </a:r>
                    </a:p>
                  </a:txBody>
                  <a:tcPr marL="38100" marR="381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682872"/>
                  </a:ext>
                </a:extLst>
              </a:tr>
              <a:tr h="14946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89</a:t>
                      </a:r>
                    </a:p>
                  </a:txBody>
                  <a:tcPr marL="38100" marR="381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-420.489</a:t>
                      </a:r>
                    </a:p>
                  </a:txBody>
                  <a:tcPr marL="38100" marR="381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2.971</a:t>
                      </a:r>
                    </a:p>
                  </a:txBody>
                  <a:tcPr marL="38100" marR="381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621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954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2804" y="232261"/>
            <a:ext cx="11555730" cy="608885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I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</a:rPr>
              <a:t>Implementation Approach</a:t>
            </a:r>
            <a:endParaRPr lang="en-IN" altLang="en-US" sz="2800" dirty="0">
              <a:solidFill>
                <a:schemeClr val="bg1"/>
              </a:solidFill>
              <a:latin typeface="Arial" panose="020B0604020202020204" pitchFamily="34" charset="0"/>
              <a:ea typeface="ヒラギノ角ゴ ProN W3" charset="-128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0072" y="1295400"/>
            <a:ext cx="11988799" cy="502920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Once the benchmark parameters are learnt and the optimization algorithm created, we can run the new pool selection criteria in parallel to the existing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parallel track can be assessed based on simulated performance measures and compared with the existing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This assessment period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can be mutually discussed and </a:t>
            </a:r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agreed upon.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assessment period will be used for fine tuning the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After the parameters are fine tuned to get the best performance measures, it can be deployed in production environment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0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8699"/>
            <a:ext cx="12192000" cy="54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288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4template" id="{9CB06282-8318-444A-95F1-45AEE869592B}" vid="{44FE640D-0CBA-4BEA-A285-D8842B26BE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3120</TotalTime>
  <Words>727</Words>
  <Application>Microsoft Office PowerPoint</Application>
  <PresentationFormat>Widescreen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ＭＳ Ｐゴシック</vt:lpstr>
      <vt:lpstr>Arial</vt:lpstr>
      <vt:lpstr>Arial Bold</vt:lpstr>
      <vt:lpstr>Calibri</vt:lpstr>
      <vt:lpstr>Gill Sans</vt:lpstr>
      <vt:lpstr>Helvetica</vt:lpstr>
      <vt:lpstr>Tw Cen MT Condensed Extra Bold</vt:lpstr>
      <vt:lpstr>ヒラギノ角ゴ ProN W3</vt:lpstr>
      <vt:lpstr>Office Theme</vt:lpstr>
      <vt:lpstr>Moody’s :Approach to Optimisation Problem  </vt:lpstr>
      <vt:lpstr>The path we will tread today ………..</vt:lpstr>
      <vt:lpstr>PowerPoint Presentation</vt:lpstr>
      <vt:lpstr>Benchmark Score Calculation – Using existing variables and metrics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Analytics Capability Deck</dc:title>
  <dc:creator>Joicy Anjalin</dc:creator>
  <cp:lastModifiedBy>Thomas Joseph</cp:lastModifiedBy>
  <cp:revision>257</cp:revision>
  <dcterms:created xsi:type="dcterms:W3CDTF">2016-09-08T08:15:02Z</dcterms:created>
  <dcterms:modified xsi:type="dcterms:W3CDTF">2016-12-16T06:23:13Z</dcterms:modified>
</cp:coreProperties>
</file>