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06E96A-8D61-46AC-BE50-0EDBEA963013}" v="14" dt="2021-12-21T14:38:15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, Vamshi (Cognizant)" userId="51432da2-93bf-49f6-9376-277aaf822e89" providerId="ADAL" clId="{9E5344F3-B7FA-4371-91B9-6AF734C81B50}"/>
    <pc:docChg chg="undo custSel addSld delSld modSld">
      <pc:chgData name="Krishna, Vamshi (Cognizant)" userId="51432da2-93bf-49f6-9376-277aaf822e89" providerId="ADAL" clId="{9E5344F3-B7FA-4371-91B9-6AF734C81B50}" dt="2021-11-23T13:47:41.261" v="1677" actId="20577"/>
      <pc:docMkLst>
        <pc:docMk/>
      </pc:docMkLst>
      <pc:sldChg chg="modSp new mod">
        <pc:chgData name="Krishna, Vamshi (Cognizant)" userId="51432da2-93bf-49f6-9376-277aaf822e89" providerId="ADAL" clId="{9E5344F3-B7FA-4371-91B9-6AF734C81B50}" dt="2021-11-23T12:43:26.541" v="63" actId="20577"/>
        <pc:sldMkLst>
          <pc:docMk/>
          <pc:sldMk cId="2440139489" sldId="256"/>
        </pc:sldMkLst>
        <pc:spChg chg="mod">
          <ac:chgData name="Krishna, Vamshi (Cognizant)" userId="51432da2-93bf-49f6-9376-277aaf822e89" providerId="ADAL" clId="{9E5344F3-B7FA-4371-91B9-6AF734C81B50}" dt="2021-11-23T12:43:10.619" v="60" actId="20577"/>
          <ac:spMkLst>
            <pc:docMk/>
            <pc:sldMk cId="2440139489" sldId="256"/>
            <ac:spMk id="2" creationId="{D92927E1-4866-4A91-84D6-EE55F3218E7E}"/>
          </ac:spMkLst>
        </pc:spChg>
        <pc:spChg chg="mod">
          <ac:chgData name="Krishna, Vamshi (Cognizant)" userId="51432da2-93bf-49f6-9376-277aaf822e89" providerId="ADAL" clId="{9E5344F3-B7FA-4371-91B9-6AF734C81B50}" dt="2021-11-23T12:43:26.541" v="63" actId="20577"/>
          <ac:spMkLst>
            <pc:docMk/>
            <pc:sldMk cId="2440139489" sldId="256"/>
            <ac:spMk id="3" creationId="{342ED60D-7C23-4003-B22C-9CAF05850F6C}"/>
          </ac:spMkLst>
        </pc:spChg>
      </pc:sldChg>
      <pc:sldChg chg="new del">
        <pc:chgData name="Krishna, Vamshi (Cognizant)" userId="51432da2-93bf-49f6-9376-277aaf822e89" providerId="ADAL" clId="{9E5344F3-B7FA-4371-91B9-6AF734C81B50}" dt="2021-11-23T12:43:33.066" v="65" actId="2696"/>
        <pc:sldMkLst>
          <pc:docMk/>
          <pc:sldMk cId="937974524" sldId="257"/>
        </pc:sldMkLst>
      </pc:sldChg>
      <pc:sldChg chg="addSp delSp modSp new mod">
        <pc:chgData name="Krishna, Vamshi (Cognizant)" userId="51432da2-93bf-49f6-9376-277aaf822e89" providerId="ADAL" clId="{9E5344F3-B7FA-4371-91B9-6AF734C81B50}" dt="2021-11-23T13:27:45.639" v="1097" actId="1076"/>
        <pc:sldMkLst>
          <pc:docMk/>
          <pc:sldMk cId="2830916296" sldId="257"/>
        </pc:sldMkLst>
        <pc:spChg chg="mod">
          <ac:chgData name="Krishna, Vamshi (Cognizant)" userId="51432da2-93bf-49f6-9376-277aaf822e89" providerId="ADAL" clId="{9E5344F3-B7FA-4371-91B9-6AF734C81B50}" dt="2021-11-23T12:44:15.516" v="127" actId="20577"/>
          <ac:spMkLst>
            <pc:docMk/>
            <pc:sldMk cId="2830916296" sldId="257"/>
            <ac:spMk id="2" creationId="{04E42CFE-CC43-43FF-8A0F-1F090C80C8AD}"/>
          </ac:spMkLst>
        </pc:spChg>
        <pc:spChg chg="del">
          <ac:chgData name="Krishna, Vamshi (Cognizant)" userId="51432da2-93bf-49f6-9376-277aaf822e89" providerId="ADAL" clId="{9E5344F3-B7FA-4371-91B9-6AF734C81B50}" dt="2021-11-23T12:45:11.740" v="128"/>
          <ac:spMkLst>
            <pc:docMk/>
            <pc:sldMk cId="2830916296" sldId="257"/>
            <ac:spMk id="3" creationId="{0314FDE4-F945-446B-B981-7C19BA697104}"/>
          </ac:spMkLst>
        </pc:spChg>
        <pc:spChg chg="add mod">
          <ac:chgData name="Krishna, Vamshi (Cognizant)" userId="51432da2-93bf-49f6-9376-277aaf822e89" providerId="ADAL" clId="{9E5344F3-B7FA-4371-91B9-6AF734C81B50}" dt="2021-11-23T13:27:10.681" v="1092" actId="20577"/>
          <ac:spMkLst>
            <pc:docMk/>
            <pc:sldMk cId="2830916296" sldId="257"/>
            <ac:spMk id="10" creationId="{07D69CC9-A506-4631-93B0-BB6844D5EC89}"/>
          </ac:spMkLst>
        </pc:spChg>
        <pc:graphicFrameChg chg="add del mod">
          <ac:chgData name="Krishna, Vamshi (Cognizant)" userId="51432da2-93bf-49f6-9376-277aaf822e89" providerId="ADAL" clId="{9E5344F3-B7FA-4371-91B9-6AF734C81B50}" dt="2021-11-23T13:20:02.514" v="146" actId="478"/>
          <ac:graphicFrameMkLst>
            <pc:docMk/>
            <pc:sldMk cId="2830916296" sldId="257"/>
            <ac:graphicFrameMk id="4" creationId="{98425196-A1D3-401A-AD53-7E3F887694BF}"/>
          </ac:graphicFrameMkLst>
        </pc:graphicFrameChg>
        <pc:graphicFrameChg chg="add del mod">
          <ac:chgData name="Krishna, Vamshi (Cognizant)" userId="51432da2-93bf-49f6-9376-277aaf822e89" providerId="ADAL" clId="{9E5344F3-B7FA-4371-91B9-6AF734C81B50}" dt="2021-11-23T13:20:01.987" v="145" actId="478"/>
          <ac:graphicFrameMkLst>
            <pc:docMk/>
            <pc:sldMk cId="2830916296" sldId="257"/>
            <ac:graphicFrameMk id="5" creationId="{D0E3D5A5-3E06-4C23-843B-150BCFD10685}"/>
          </ac:graphicFrameMkLst>
        </pc:graphicFrameChg>
        <pc:graphicFrameChg chg="add del mod">
          <ac:chgData name="Krishna, Vamshi (Cognizant)" userId="51432da2-93bf-49f6-9376-277aaf822e89" providerId="ADAL" clId="{9E5344F3-B7FA-4371-91B9-6AF734C81B50}" dt="2021-11-23T13:20:01.603" v="144" actId="478"/>
          <ac:graphicFrameMkLst>
            <pc:docMk/>
            <pc:sldMk cId="2830916296" sldId="257"/>
            <ac:graphicFrameMk id="6" creationId="{B8310027-5573-4085-A01D-323DF35B4746}"/>
          </ac:graphicFrameMkLst>
        </pc:graphicFrameChg>
        <pc:graphicFrameChg chg="add del mod">
          <ac:chgData name="Krishna, Vamshi (Cognizant)" userId="51432da2-93bf-49f6-9376-277aaf822e89" providerId="ADAL" clId="{9E5344F3-B7FA-4371-91B9-6AF734C81B50}" dt="2021-11-23T13:20:01.180" v="143" actId="478"/>
          <ac:graphicFrameMkLst>
            <pc:docMk/>
            <pc:sldMk cId="2830916296" sldId="257"/>
            <ac:graphicFrameMk id="7" creationId="{58B57F50-EAEC-4DD7-9ADA-BDA487F27143}"/>
          </ac:graphicFrameMkLst>
        </pc:graphicFrameChg>
        <pc:graphicFrameChg chg="add del mod">
          <ac:chgData name="Krishna, Vamshi (Cognizant)" userId="51432da2-93bf-49f6-9376-277aaf822e89" providerId="ADAL" clId="{9E5344F3-B7FA-4371-91B9-6AF734C81B50}" dt="2021-11-23T13:20:00.232" v="142" actId="478"/>
          <ac:graphicFrameMkLst>
            <pc:docMk/>
            <pc:sldMk cId="2830916296" sldId="257"/>
            <ac:graphicFrameMk id="8" creationId="{0E5E8548-09CA-4617-B038-DBC5637880AF}"/>
          </ac:graphicFrameMkLst>
        </pc:graphicFrameChg>
        <pc:graphicFrameChg chg="add mod">
          <ac:chgData name="Krishna, Vamshi (Cognizant)" userId="51432da2-93bf-49f6-9376-277aaf822e89" providerId="ADAL" clId="{9E5344F3-B7FA-4371-91B9-6AF734C81B50}" dt="2021-11-23T13:27:42.747" v="1096" actId="1076"/>
          <ac:graphicFrameMkLst>
            <pc:docMk/>
            <pc:sldMk cId="2830916296" sldId="257"/>
            <ac:graphicFrameMk id="11" creationId="{1929DEA3-0B39-4611-AB60-3D3703B32BC4}"/>
          </ac:graphicFrameMkLst>
        </pc:graphicFrameChg>
        <pc:graphicFrameChg chg="add mod">
          <ac:chgData name="Krishna, Vamshi (Cognizant)" userId="51432da2-93bf-49f6-9376-277aaf822e89" providerId="ADAL" clId="{9E5344F3-B7FA-4371-91B9-6AF734C81B50}" dt="2021-11-23T13:27:45.639" v="1097" actId="1076"/>
          <ac:graphicFrameMkLst>
            <pc:docMk/>
            <pc:sldMk cId="2830916296" sldId="257"/>
            <ac:graphicFrameMk id="12" creationId="{EE129F52-A938-439A-92F3-F49681D147F8}"/>
          </ac:graphicFrameMkLst>
        </pc:graphicFrameChg>
        <pc:graphicFrameChg chg="add mod">
          <ac:chgData name="Krishna, Vamshi (Cognizant)" userId="51432da2-93bf-49f6-9376-277aaf822e89" providerId="ADAL" clId="{9E5344F3-B7FA-4371-91B9-6AF734C81B50}" dt="2021-11-23T13:27:33.068" v="1095"/>
          <ac:graphicFrameMkLst>
            <pc:docMk/>
            <pc:sldMk cId="2830916296" sldId="257"/>
            <ac:graphicFrameMk id="13" creationId="{B4D989F0-B9A3-4D91-92D6-8D57E52CFDE0}"/>
          </ac:graphicFrameMkLst>
        </pc:graphicFrameChg>
      </pc:sldChg>
      <pc:sldChg chg="new del">
        <pc:chgData name="Krishna, Vamshi (Cognizant)" userId="51432da2-93bf-49f6-9376-277aaf822e89" providerId="ADAL" clId="{9E5344F3-B7FA-4371-91B9-6AF734C81B50}" dt="2021-11-23T13:28:05.049" v="1098" actId="2696"/>
        <pc:sldMkLst>
          <pc:docMk/>
          <pc:sldMk cId="784391194" sldId="258"/>
        </pc:sldMkLst>
      </pc:sldChg>
      <pc:sldChg chg="addSp delSp modSp new mod">
        <pc:chgData name="Krishna, Vamshi (Cognizant)" userId="51432da2-93bf-49f6-9376-277aaf822e89" providerId="ADAL" clId="{9E5344F3-B7FA-4371-91B9-6AF734C81B50}" dt="2021-11-23T13:47:41.261" v="1677" actId="20577"/>
        <pc:sldMkLst>
          <pc:docMk/>
          <pc:sldMk cId="836360124" sldId="258"/>
        </pc:sldMkLst>
        <pc:spChg chg="del">
          <ac:chgData name="Krishna, Vamshi (Cognizant)" userId="51432da2-93bf-49f6-9376-277aaf822e89" providerId="ADAL" clId="{9E5344F3-B7FA-4371-91B9-6AF734C81B50}" dt="2021-11-23T13:29:29.520" v="1108" actId="478"/>
          <ac:spMkLst>
            <pc:docMk/>
            <pc:sldMk cId="836360124" sldId="258"/>
            <ac:spMk id="2" creationId="{40474944-953F-4105-9813-B87BDF1344D3}"/>
          </ac:spMkLst>
        </pc:spChg>
        <pc:spChg chg="mod">
          <ac:chgData name="Krishna, Vamshi (Cognizant)" userId="51432da2-93bf-49f6-9376-277aaf822e89" providerId="ADAL" clId="{9E5344F3-B7FA-4371-91B9-6AF734C81B50}" dt="2021-11-23T13:47:41.261" v="1677" actId="20577"/>
          <ac:spMkLst>
            <pc:docMk/>
            <pc:sldMk cId="836360124" sldId="258"/>
            <ac:spMk id="3" creationId="{A567F912-15AA-426A-B380-00094F062B6A}"/>
          </ac:spMkLst>
        </pc:spChg>
        <pc:picChg chg="add mod">
          <ac:chgData name="Krishna, Vamshi (Cognizant)" userId="51432da2-93bf-49f6-9376-277aaf822e89" providerId="ADAL" clId="{9E5344F3-B7FA-4371-91B9-6AF734C81B50}" dt="2021-11-23T13:31:22.975" v="1323" actId="14100"/>
          <ac:picMkLst>
            <pc:docMk/>
            <pc:sldMk cId="836360124" sldId="258"/>
            <ac:picMk id="5" creationId="{3F62E100-383C-451B-97DA-4D5B1B1069B6}"/>
          </ac:picMkLst>
        </pc:picChg>
        <pc:picChg chg="add mod">
          <ac:chgData name="Krishna, Vamshi (Cognizant)" userId="51432da2-93bf-49f6-9376-277aaf822e89" providerId="ADAL" clId="{9E5344F3-B7FA-4371-91B9-6AF734C81B50}" dt="2021-11-23T13:31:57.359" v="1405" actId="1076"/>
          <ac:picMkLst>
            <pc:docMk/>
            <pc:sldMk cId="836360124" sldId="258"/>
            <ac:picMk id="7" creationId="{BDD6EFF7-7EE9-449C-AD63-8472FB207E84}"/>
          </ac:picMkLst>
        </pc:picChg>
      </pc:sldChg>
      <pc:sldChg chg="addSp delSp modSp new del mod">
        <pc:chgData name="Krishna, Vamshi (Cognizant)" userId="51432da2-93bf-49f6-9376-277aaf822e89" providerId="ADAL" clId="{9E5344F3-B7FA-4371-91B9-6AF734C81B50}" dt="2021-11-23T13:29:18.925" v="1106" actId="2696"/>
        <pc:sldMkLst>
          <pc:docMk/>
          <pc:sldMk cId="1642583308" sldId="258"/>
        </pc:sldMkLst>
        <pc:picChg chg="add del mod">
          <ac:chgData name="Krishna, Vamshi (Cognizant)" userId="51432da2-93bf-49f6-9376-277aaf822e89" providerId="ADAL" clId="{9E5344F3-B7FA-4371-91B9-6AF734C81B50}" dt="2021-11-23T13:29:11.016" v="1102" actId="478"/>
          <ac:picMkLst>
            <pc:docMk/>
            <pc:sldMk cId="1642583308" sldId="258"/>
            <ac:picMk id="3" creationId="{BC262920-853A-411A-BFE6-F8EAC049AE16}"/>
          </ac:picMkLst>
        </pc:picChg>
        <pc:picChg chg="add mod">
          <ac:chgData name="Krishna, Vamshi (Cognizant)" userId="51432da2-93bf-49f6-9376-277aaf822e89" providerId="ADAL" clId="{9E5344F3-B7FA-4371-91B9-6AF734C81B50}" dt="2021-11-23T13:29:16.687" v="1105" actId="1076"/>
          <ac:picMkLst>
            <pc:docMk/>
            <pc:sldMk cId="1642583308" sldId="258"/>
            <ac:picMk id="5" creationId="{43130D6F-2520-48CC-AAD9-892E48BDD21F}"/>
          </ac:picMkLst>
        </pc:picChg>
      </pc:sldChg>
      <pc:sldChg chg="addSp delSp modSp new mod">
        <pc:chgData name="Krishna, Vamshi (Cognizant)" userId="51432da2-93bf-49f6-9376-277aaf822e89" providerId="ADAL" clId="{9E5344F3-B7FA-4371-91B9-6AF734C81B50}" dt="2021-11-23T13:35:14.430" v="1528" actId="21"/>
        <pc:sldMkLst>
          <pc:docMk/>
          <pc:sldMk cId="754305138" sldId="259"/>
        </pc:sldMkLst>
        <pc:spChg chg="del">
          <ac:chgData name="Krishna, Vamshi (Cognizant)" userId="51432da2-93bf-49f6-9376-277aaf822e89" providerId="ADAL" clId="{9E5344F3-B7FA-4371-91B9-6AF734C81B50}" dt="2021-11-23T13:32:09.673" v="1407" actId="478"/>
          <ac:spMkLst>
            <pc:docMk/>
            <pc:sldMk cId="754305138" sldId="259"/>
            <ac:spMk id="2" creationId="{F7340560-FD37-4584-8288-9122A3BE3A4A}"/>
          </ac:spMkLst>
        </pc:spChg>
        <pc:spChg chg="mod">
          <ac:chgData name="Krishna, Vamshi (Cognizant)" userId="51432da2-93bf-49f6-9376-277aaf822e89" providerId="ADAL" clId="{9E5344F3-B7FA-4371-91B9-6AF734C81B50}" dt="2021-11-23T13:35:14.430" v="1528" actId="21"/>
          <ac:spMkLst>
            <pc:docMk/>
            <pc:sldMk cId="754305138" sldId="259"/>
            <ac:spMk id="3" creationId="{6A380604-204A-4F5B-93DD-F20485767373}"/>
          </ac:spMkLst>
        </pc:spChg>
        <pc:picChg chg="add mod">
          <ac:chgData name="Krishna, Vamshi (Cognizant)" userId="51432da2-93bf-49f6-9376-277aaf822e89" providerId="ADAL" clId="{9E5344F3-B7FA-4371-91B9-6AF734C81B50}" dt="2021-11-23T13:33:31.189" v="1446" actId="1076"/>
          <ac:picMkLst>
            <pc:docMk/>
            <pc:sldMk cId="754305138" sldId="259"/>
            <ac:picMk id="5" creationId="{BE94D4A9-641A-43FF-BAAB-67952DE9C085}"/>
          </ac:picMkLst>
        </pc:picChg>
        <pc:picChg chg="add del">
          <ac:chgData name="Krishna, Vamshi (Cognizant)" userId="51432da2-93bf-49f6-9376-277aaf822e89" providerId="ADAL" clId="{9E5344F3-B7FA-4371-91B9-6AF734C81B50}" dt="2021-11-23T13:35:03.570" v="1525" actId="22"/>
          <ac:picMkLst>
            <pc:docMk/>
            <pc:sldMk cId="754305138" sldId="259"/>
            <ac:picMk id="7" creationId="{CA234EBA-BEA6-4E2B-87F7-3B67FDE8F2EB}"/>
          </ac:picMkLst>
        </pc:picChg>
      </pc:sldChg>
      <pc:sldChg chg="addSp delSp modSp new mod">
        <pc:chgData name="Krishna, Vamshi (Cognizant)" userId="51432da2-93bf-49f6-9376-277aaf822e89" providerId="ADAL" clId="{9E5344F3-B7FA-4371-91B9-6AF734C81B50}" dt="2021-11-23T13:35:38.367" v="1536" actId="14100"/>
        <pc:sldMkLst>
          <pc:docMk/>
          <pc:sldMk cId="2934101269" sldId="260"/>
        </pc:sldMkLst>
        <pc:spChg chg="mod">
          <ac:chgData name="Krishna, Vamshi (Cognizant)" userId="51432da2-93bf-49f6-9376-277aaf822e89" providerId="ADAL" clId="{9E5344F3-B7FA-4371-91B9-6AF734C81B50}" dt="2021-11-23T13:35:28.010" v="1533" actId="27636"/>
          <ac:spMkLst>
            <pc:docMk/>
            <pc:sldMk cId="2934101269" sldId="260"/>
            <ac:spMk id="2" creationId="{DF6DFB9D-669C-4178-9974-5427BB0DB435}"/>
          </ac:spMkLst>
        </pc:spChg>
        <pc:spChg chg="del">
          <ac:chgData name="Krishna, Vamshi (Cognizant)" userId="51432da2-93bf-49f6-9376-277aaf822e89" providerId="ADAL" clId="{9E5344F3-B7FA-4371-91B9-6AF734C81B50}" dt="2021-11-23T13:35:10.985" v="1527" actId="22"/>
          <ac:spMkLst>
            <pc:docMk/>
            <pc:sldMk cId="2934101269" sldId="260"/>
            <ac:spMk id="3" creationId="{CAB2768A-F605-4F70-BE6C-D337C4F04FBC}"/>
          </ac:spMkLst>
        </pc:spChg>
        <pc:picChg chg="add mod ord">
          <ac:chgData name="Krishna, Vamshi (Cognizant)" userId="51432da2-93bf-49f6-9376-277aaf822e89" providerId="ADAL" clId="{9E5344F3-B7FA-4371-91B9-6AF734C81B50}" dt="2021-11-23T13:35:38.367" v="1536" actId="14100"/>
          <ac:picMkLst>
            <pc:docMk/>
            <pc:sldMk cId="2934101269" sldId="260"/>
            <ac:picMk id="5" creationId="{AB2ABD25-A895-4D29-8FCE-043E3502E952}"/>
          </ac:picMkLst>
        </pc:picChg>
      </pc:sldChg>
      <pc:sldChg chg="addSp delSp modSp new mod">
        <pc:chgData name="Krishna, Vamshi (Cognizant)" userId="51432da2-93bf-49f6-9376-277aaf822e89" providerId="ADAL" clId="{9E5344F3-B7FA-4371-91B9-6AF734C81B50}" dt="2021-11-23T13:43:47.367" v="1613" actId="1076"/>
        <pc:sldMkLst>
          <pc:docMk/>
          <pc:sldMk cId="1528335461" sldId="261"/>
        </pc:sldMkLst>
        <pc:spChg chg="mod">
          <ac:chgData name="Krishna, Vamshi (Cognizant)" userId="51432da2-93bf-49f6-9376-277aaf822e89" providerId="ADAL" clId="{9E5344F3-B7FA-4371-91B9-6AF734C81B50}" dt="2021-11-23T13:43:47.367" v="1613" actId="1076"/>
          <ac:spMkLst>
            <pc:docMk/>
            <pc:sldMk cId="1528335461" sldId="261"/>
            <ac:spMk id="2" creationId="{47C90FF1-7CAC-4595-AFA3-1BE9D551ADAC}"/>
          </ac:spMkLst>
        </pc:spChg>
        <pc:spChg chg="del mod">
          <ac:chgData name="Krishna, Vamshi (Cognizant)" userId="51432da2-93bf-49f6-9376-277aaf822e89" providerId="ADAL" clId="{9E5344F3-B7FA-4371-91B9-6AF734C81B50}" dt="2021-11-23T13:40:33.701" v="1568" actId="22"/>
          <ac:spMkLst>
            <pc:docMk/>
            <pc:sldMk cId="1528335461" sldId="261"/>
            <ac:spMk id="3" creationId="{F3994B1E-D50B-4E36-8D1D-4FDCBAA9BF5D}"/>
          </ac:spMkLst>
        </pc:spChg>
        <pc:picChg chg="add mod ord">
          <ac:chgData name="Krishna, Vamshi (Cognizant)" userId="51432da2-93bf-49f6-9376-277aaf822e89" providerId="ADAL" clId="{9E5344F3-B7FA-4371-91B9-6AF734C81B50}" dt="2021-11-23T13:40:41.231" v="1571" actId="14100"/>
          <ac:picMkLst>
            <pc:docMk/>
            <pc:sldMk cId="1528335461" sldId="261"/>
            <ac:picMk id="5" creationId="{A9AB1170-A405-46AD-9718-2A4D743AA276}"/>
          </ac:picMkLst>
        </pc:picChg>
        <pc:picChg chg="add mod">
          <ac:chgData name="Krishna, Vamshi (Cognizant)" userId="51432da2-93bf-49f6-9376-277aaf822e89" providerId="ADAL" clId="{9E5344F3-B7FA-4371-91B9-6AF734C81B50}" dt="2021-11-23T13:41:11.312" v="1576" actId="14100"/>
          <ac:picMkLst>
            <pc:docMk/>
            <pc:sldMk cId="1528335461" sldId="261"/>
            <ac:picMk id="7" creationId="{E701D3A2-6C80-4786-BA33-90EF0659B322}"/>
          </ac:picMkLst>
        </pc:picChg>
        <pc:picChg chg="add mod">
          <ac:chgData name="Krishna, Vamshi (Cognizant)" userId="51432da2-93bf-49f6-9376-277aaf822e89" providerId="ADAL" clId="{9E5344F3-B7FA-4371-91B9-6AF734C81B50}" dt="2021-11-23T13:41:41.288" v="1580" actId="14100"/>
          <ac:picMkLst>
            <pc:docMk/>
            <pc:sldMk cId="1528335461" sldId="261"/>
            <ac:picMk id="9" creationId="{5EAD39B3-9621-492E-8FB6-913074E6D200}"/>
          </ac:picMkLst>
        </pc:picChg>
        <pc:picChg chg="add mod">
          <ac:chgData name="Krishna, Vamshi (Cognizant)" userId="51432da2-93bf-49f6-9376-277aaf822e89" providerId="ADAL" clId="{9E5344F3-B7FA-4371-91B9-6AF734C81B50}" dt="2021-11-23T13:42:11.231" v="1585" actId="14100"/>
          <ac:picMkLst>
            <pc:docMk/>
            <pc:sldMk cId="1528335461" sldId="261"/>
            <ac:picMk id="11" creationId="{F0982902-19D2-4A71-A86E-20263A3E6437}"/>
          </ac:picMkLst>
        </pc:picChg>
      </pc:sldChg>
      <pc:sldChg chg="addSp delSp modSp new mod">
        <pc:chgData name="Krishna, Vamshi (Cognizant)" userId="51432da2-93bf-49f6-9376-277aaf822e89" providerId="ADAL" clId="{9E5344F3-B7FA-4371-91B9-6AF734C81B50}" dt="2021-11-23T13:47:17.107" v="1673" actId="20577"/>
        <pc:sldMkLst>
          <pc:docMk/>
          <pc:sldMk cId="3172072065" sldId="262"/>
        </pc:sldMkLst>
        <pc:spChg chg="mod">
          <ac:chgData name="Krishna, Vamshi (Cognizant)" userId="51432da2-93bf-49f6-9376-277aaf822e89" providerId="ADAL" clId="{9E5344F3-B7FA-4371-91B9-6AF734C81B50}" dt="2021-11-23T13:47:17.107" v="1673" actId="20577"/>
          <ac:spMkLst>
            <pc:docMk/>
            <pc:sldMk cId="3172072065" sldId="262"/>
            <ac:spMk id="2" creationId="{B2EA5B5D-289D-46FA-B702-902B99BDBD1B}"/>
          </ac:spMkLst>
        </pc:spChg>
        <pc:spChg chg="del mod">
          <ac:chgData name="Krishna, Vamshi (Cognizant)" userId="51432da2-93bf-49f6-9376-277aaf822e89" providerId="ADAL" clId="{9E5344F3-B7FA-4371-91B9-6AF734C81B50}" dt="2021-11-23T13:44:20.663" v="1619" actId="22"/>
          <ac:spMkLst>
            <pc:docMk/>
            <pc:sldMk cId="3172072065" sldId="262"/>
            <ac:spMk id="3" creationId="{A706E2E5-3C41-4474-BA59-FE7849171CA2}"/>
          </ac:spMkLst>
        </pc:spChg>
        <pc:picChg chg="add mod ord">
          <ac:chgData name="Krishna, Vamshi (Cognizant)" userId="51432da2-93bf-49f6-9376-277aaf822e89" providerId="ADAL" clId="{9E5344F3-B7FA-4371-91B9-6AF734C81B50}" dt="2021-11-23T13:45:26.562" v="1635" actId="14100"/>
          <ac:picMkLst>
            <pc:docMk/>
            <pc:sldMk cId="3172072065" sldId="262"/>
            <ac:picMk id="5" creationId="{6702D90D-8095-42E2-BD20-348C5D780097}"/>
          </ac:picMkLst>
        </pc:picChg>
        <pc:picChg chg="add mod">
          <ac:chgData name="Krishna, Vamshi (Cognizant)" userId="51432da2-93bf-49f6-9376-277aaf822e89" providerId="ADAL" clId="{9E5344F3-B7FA-4371-91B9-6AF734C81B50}" dt="2021-11-23T13:45:48.610" v="1642" actId="1076"/>
          <ac:picMkLst>
            <pc:docMk/>
            <pc:sldMk cId="3172072065" sldId="262"/>
            <ac:picMk id="7" creationId="{E9DB3D92-AA60-4E85-AFD1-695282E866D6}"/>
          </ac:picMkLst>
        </pc:picChg>
        <pc:picChg chg="add mod">
          <ac:chgData name="Krishna, Vamshi (Cognizant)" userId="51432da2-93bf-49f6-9376-277aaf822e89" providerId="ADAL" clId="{9E5344F3-B7FA-4371-91B9-6AF734C81B50}" dt="2021-11-23T13:45:46.697" v="1641" actId="1076"/>
          <ac:picMkLst>
            <pc:docMk/>
            <pc:sldMk cId="3172072065" sldId="262"/>
            <ac:picMk id="9" creationId="{D831680D-EE2B-467B-9307-5F168AEDA304}"/>
          </ac:picMkLst>
        </pc:picChg>
        <pc:picChg chg="add mod">
          <ac:chgData name="Krishna, Vamshi (Cognizant)" userId="51432da2-93bf-49f6-9376-277aaf822e89" providerId="ADAL" clId="{9E5344F3-B7FA-4371-91B9-6AF734C81B50}" dt="2021-11-23T13:46:18.149" v="1648" actId="1076"/>
          <ac:picMkLst>
            <pc:docMk/>
            <pc:sldMk cId="3172072065" sldId="262"/>
            <ac:picMk id="11" creationId="{9149940F-9ADA-425B-A7BB-A35D957AA916}"/>
          </ac:picMkLst>
        </pc:picChg>
        <pc:picChg chg="add mod">
          <ac:chgData name="Krishna, Vamshi (Cognizant)" userId="51432da2-93bf-49f6-9376-277aaf822e89" providerId="ADAL" clId="{9E5344F3-B7FA-4371-91B9-6AF734C81B50}" dt="2021-11-23T13:46:46.673" v="1654" actId="14100"/>
          <ac:picMkLst>
            <pc:docMk/>
            <pc:sldMk cId="3172072065" sldId="262"/>
            <ac:picMk id="13" creationId="{1F8F3F66-3A2C-416D-957E-4A5BA97F85CB}"/>
          </ac:picMkLst>
        </pc:picChg>
        <pc:picChg chg="add mod">
          <ac:chgData name="Krishna, Vamshi (Cognizant)" userId="51432da2-93bf-49f6-9376-277aaf822e89" providerId="ADAL" clId="{9E5344F3-B7FA-4371-91B9-6AF734C81B50}" dt="2021-11-23T13:47:10.433" v="1660" actId="14100"/>
          <ac:picMkLst>
            <pc:docMk/>
            <pc:sldMk cId="3172072065" sldId="262"/>
            <ac:picMk id="15" creationId="{4709262B-BF92-4653-A4D3-240E9974B86F}"/>
          </ac:picMkLst>
        </pc:picChg>
      </pc:sldChg>
      <pc:sldChg chg="new del">
        <pc:chgData name="Krishna, Vamshi (Cognizant)" userId="51432da2-93bf-49f6-9376-277aaf822e89" providerId="ADAL" clId="{9E5344F3-B7FA-4371-91B9-6AF734C81B50}" dt="2021-11-23T13:47:27.112" v="1675" actId="680"/>
        <pc:sldMkLst>
          <pc:docMk/>
          <pc:sldMk cId="1413186853" sldId="263"/>
        </pc:sldMkLst>
      </pc:sldChg>
    </pc:docChg>
  </pc:docChgLst>
  <pc:docChgLst>
    <pc:chgData name="Krishna, Vamshi (Cognizant)" userId="51432da2-93bf-49f6-9376-277aaf822e89" providerId="ADAL" clId="{B306E96A-8D61-46AC-BE50-0EDBEA963013}"/>
    <pc:docChg chg="custSel addSld delSld modSld">
      <pc:chgData name="Krishna, Vamshi (Cognizant)" userId="51432da2-93bf-49f6-9376-277aaf822e89" providerId="ADAL" clId="{B306E96A-8D61-46AC-BE50-0EDBEA963013}" dt="2021-12-21T14:38:16.568" v="542" actId="1076"/>
      <pc:docMkLst>
        <pc:docMk/>
      </pc:docMkLst>
      <pc:sldChg chg="modSp mod">
        <pc:chgData name="Krishna, Vamshi (Cognizant)" userId="51432da2-93bf-49f6-9376-277aaf822e89" providerId="ADAL" clId="{B306E96A-8D61-46AC-BE50-0EDBEA963013}" dt="2021-12-21T12:53:58.554" v="70" actId="20577"/>
        <pc:sldMkLst>
          <pc:docMk/>
          <pc:sldMk cId="2440139489" sldId="256"/>
        </pc:sldMkLst>
        <pc:spChg chg="mod">
          <ac:chgData name="Krishna, Vamshi (Cognizant)" userId="51432da2-93bf-49f6-9376-277aaf822e89" providerId="ADAL" clId="{B306E96A-8D61-46AC-BE50-0EDBEA963013}" dt="2021-12-21T12:53:54.763" v="66" actId="313"/>
          <ac:spMkLst>
            <pc:docMk/>
            <pc:sldMk cId="2440139489" sldId="256"/>
            <ac:spMk id="2" creationId="{D92927E1-4866-4A91-84D6-EE55F3218E7E}"/>
          </ac:spMkLst>
        </pc:spChg>
        <pc:spChg chg="mod">
          <ac:chgData name="Krishna, Vamshi (Cognizant)" userId="51432da2-93bf-49f6-9376-277aaf822e89" providerId="ADAL" clId="{B306E96A-8D61-46AC-BE50-0EDBEA963013}" dt="2021-12-21T12:53:58.554" v="70" actId="20577"/>
          <ac:spMkLst>
            <pc:docMk/>
            <pc:sldMk cId="2440139489" sldId="256"/>
            <ac:spMk id="3" creationId="{342ED60D-7C23-4003-B22C-9CAF05850F6C}"/>
          </ac:spMkLst>
        </pc:spChg>
      </pc:sldChg>
      <pc:sldChg chg="addSp delSp modSp mod">
        <pc:chgData name="Krishna, Vamshi (Cognizant)" userId="51432da2-93bf-49f6-9376-277aaf822e89" providerId="ADAL" clId="{B306E96A-8D61-46AC-BE50-0EDBEA963013}" dt="2021-12-21T14:02:24.847" v="287" actId="1076"/>
        <pc:sldMkLst>
          <pc:docMk/>
          <pc:sldMk cId="2830916296" sldId="257"/>
        </pc:sldMkLst>
        <pc:spChg chg="mod">
          <ac:chgData name="Krishna, Vamshi (Cognizant)" userId="51432da2-93bf-49f6-9376-277aaf822e89" providerId="ADAL" clId="{B306E96A-8D61-46AC-BE50-0EDBEA963013}" dt="2021-12-21T13:26:28.418" v="110" actId="27636"/>
          <ac:spMkLst>
            <pc:docMk/>
            <pc:sldMk cId="2830916296" sldId="257"/>
            <ac:spMk id="2" creationId="{04E42CFE-CC43-43FF-8A0F-1F090C80C8AD}"/>
          </ac:spMkLst>
        </pc:spChg>
        <pc:spChg chg="mod">
          <ac:chgData name="Krishna, Vamshi (Cognizant)" userId="51432da2-93bf-49f6-9376-277aaf822e89" providerId="ADAL" clId="{B306E96A-8D61-46AC-BE50-0EDBEA963013}" dt="2021-12-21T13:47:45.302" v="269" actId="108"/>
          <ac:spMkLst>
            <pc:docMk/>
            <pc:sldMk cId="2830916296" sldId="257"/>
            <ac:spMk id="10" creationId="{07D69CC9-A506-4631-93B0-BB6844D5EC89}"/>
          </ac:spMkLst>
        </pc:spChg>
        <pc:graphicFrameChg chg="add del mod">
          <ac:chgData name="Krishna, Vamshi (Cognizant)" userId="51432da2-93bf-49f6-9376-277aaf822e89" providerId="ADAL" clId="{B306E96A-8D61-46AC-BE50-0EDBEA963013}" dt="2021-12-21T13:57:06" v="274" actId="478"/>
          <ac:graphicFrameMkLst>
            <pc:docMk/>
            <pc:sldMk cId="2830916296" sldId="257"/>
            <ac:graphicFrameMk id="3" creationId="{94D5C8EA-3512-427E-83EF-B65F4A6B4175}"/>
          </ac:graphicFrameMkLst>
        </pc:graphicFrameChg>
        <pc:graphicFrameChg chg="add mod">
          <ac:chgData name="Krishna, Vamshi (Cognizant)" userId="51432da2-93bf-49f6-9376-277aaf822e89" providerId="ADAL" clId="{B306E96A-8D61-46AC-BE50-0EDBEA963013}" dt="2021-12-21T13:57:44.627" v="277" actId="1076"/>
          <ac:graphicFrameMkLst>
            <pc:docMk/>
            <pc:sldMk cId="2830916296" sldId="257"/>
            <ac:graphicFrameMk id="4" creationId="{21F1DDE4-B20E-46D6-89BC-9CE91BE52E91}"/>
          </ac:graphicFrameMkLst>
        </pc:graphicFrameChg>
        <pc:graphicFrameChg chg="add mod">
          <ac:chgData name="Krishna, Vamshi (Cognizant)" userId="51432da2-93bf-49f6-9376-277aaf822e89" providerId="ADAL" clId="{B306E96A-8D61-46AC-BE50-0EDBEA963013}" dt="2021-12-21T13:58:56.370" v="279" actId="1076"/>
          <ac:graphicFrameMkLst>
            <pc:docMk/>
            <pc:sldMk cId="2830916296" sldId="257"/>
            <ac:graphicFrameMk id="5" creationId="{2BFD3F2D-B18B-4F25-9051-750089FD9A82}"/>
          </ac:graphicFrameMkLst>
        </pc:graphicFrameChg>
        <pc:graphicFrameChg chg="add mod">
          <ac:chgData name="Krishna, Vamshi (Cognizant)" userId="51432da2-93bf-49f6-9376-277aaf822e89" providerId="ADAL" clId="{B306E96A-8D61-46AC-BE50-0EDBEA963013}" dt="2021-12-21T13:59:27.373" v="281" actId="1076"/>
          <ac:graphicFrameMkLst>
            <pc:docMk/>
            <pc:sldMk cId="2830916296" sldId="257"/>
            <ac:graphicFrameMk id="6" creationId="{0462AAEA-CEFF-4F7E-B46F-76CBF8C6BA71}"/>
          </ac:graphicFrameMkLst>
        </pc:graphicFrameChg>
        <pc:graphicFrameChg chg="add mod">
          <ac:chgData name="Krishna, Vamshi (Cognizant)" userId="51432da2-93bf-49f6-9376-277aaf822e89" providerId="ADAL" clId="{B306E96A-8D61-46AC-BE50-0EDBEA963013}" dt="2021-12-21T13:59:54.966" v="283" actId="1076"/>
          <ac:graphicFrameMkLst>
            <pc:docMk/>
            <pc:sldMk cId="2830916296" sldId="257"/>
            <ac:graphicFrameMk id="7" creationId="{58B464C5-B532-466E-BAF7-6C2968CE9145}"/>
          </ac:graphicFrameMkLst>
        </pc:graphicFrameChg>
        <pc:graphicFrameChg chg="add del mod">
          <ac:chgData name="Krishna, Vamshi (Cognizant)" userId="51432da2-93bf-49f6-9376-277aaf822e89" providerId="ADAL" clId="{B306E96A-8D61-46AC-BE50-0EDBEA963013}" dt="2021-12-21T14:00:42.538" v="285" actId="478"/>
          <ac:graphicFrameMkLst>
            <pc:docMk/>
            <pc:sldMk cId="2830916296" sldId="257"/>
            <ac:graphicFrameMk id="8" creationId="{1FC05E73-F35F-4D8A-97B8-BB3407707F44}"/>
          </ac:graphicFrameMkLst>
        </pc:graphicFrameChg>
        <pc:graphicFrameChg chg="add mod">
          <ac:chgData name="Krishna, Vamshi (Cognizant)" userId="51432da2-93bf-49f6-9376-277aaf822e89" providerId="ADAL" clId="{B306E96A-8D61-46AC-BE50-0EDBEA963013}" dt="2021-12-21T14:02:24.847" v="287" actId="1076"/>
          <ac:graphicFrameMkLst>
            <pc:docMk/>
            <pc:sldMk cId="2830916296" sldId="257"/>
            <ac:graphicFrameMk id="9" creationId="{8C8D0222-9FCB-4310-9F7F-07A2352E3189}"/>
          </ac:graphicFrameMkLst>
        </pc:graphicFrameChg>
        <pc:graphicFrameChg chg="del mod">
          <ac:chgData name="Krishna, Vamshi (Cognizant)" userId="51432da2-93bf-49f6-9376-277aaf822e89" providerId="ADAL" clId="{B306E96A-8D61-46AC-BE50-0EDBEA963013}" dt="2021-12-21T13:52:48.763" v="271" actId="478"/>
          <ac:graphicFrameMkLst>
            <pc:docMk/>
            <pc:sldMk cId="2830916296" sldId="257"/>
            <ac:graphicFrameMk id="11" creationId="{1929DEA3-0B39-4611-AB60-3D3703B32BC4}"/>
          </ac:graphicFrameMkLst>
        </pc:graphicFrameChg>
        <pc:graphicFrameChg chg="mod">
          <ac:chgData name="Krishna, Vamshi (Cognizant)" userId="51432da2-93bf-49f6-9376-277aaf822e89" providerId="ADAL" clId="{B306E96A-8D61-46AC-BE50-0EDBEA963013}" dt="2021-12-21T13:47:32.352" v="250" actId="1076"/>
          <ac:graphicFrameMkLst>
            <pc:docMk/>
            <pc:sldMk cId="2830916296" sldId="257"/>
            <ac:graphicFrameMk id="12" creationId="{EE129F52-A938-439A-92F3-F49681D147F8}"/>
          </ac:graphicFrameMkLst>
        </pc:graphicFrameChg>
        <pc:graphicFrameChg chg="del">
          <ac:chgData name="Krishna, Vamshi (Cognizant)" userId="51432da2-93bf-49f6-9376-277aaf822e89" providerId="ADAL" clId="{B306E96A-8D61-46AC-BE50-0EDBEA963013}" dt="2021-12-21T13:47:55.568" v="270" actId="478"/>
          <ac:graphicFrameMkLst>
            <pc:docMk/>
            <pc:sldMk cId="2830916296" sldId="257"/>
            <ac:graphicFrameMk id="13" creationId="{B4D989F0-B9A3-4D91-92D6-8D57E52CFDE0}"/>
          </ac:graphicFrameMkLst>
        </pc:graphicFrameChg>
      </pc:sldChg>
      <pc:sldChg chg="del">
        <pc:chgData name="Krishna, Vamshi (Cognizant)" userId="51432da2-93bf-49f6-9376-277aaf822e89" providerId="ADAL" clId="{B306E96A-8D61-46AC-BE50-0EDBEA963013}" dt="2021-12-21T13:19:33.485" v="85" actId="2696"/>
        <pc:sldMkLst>
          <pc:docMk/>
          <pc:sldMk cId="2934101269" sldId="260"/>
        </pc:sldMkLst>
      </pc:sldChg>
      <pc:sldChg chg="addSp delSp modSp mod">
        <pc:chgData name="Krishna, Vamshi (Cognizant)" userId="51432da2-93bf-49f6-9376-277aaf822e89" providerId="ADAL" clId="{B306E96A-8D61-46AC-BE50-0EDBEA963013}" dt="2021-12-21T13:18:41.793" v="83" actId="1076"/>
        <pc:sldMkLst>
          <pc:docMk/>
          <pc:sldMk cId="1528335461" sldId="261"/>
        </pc:sldMkLst>
        <pc:spChg chg="add mod">
          <ac:chgData name="Krishna, Vamshi (Cognizant)" userId="51432da2-93bf-49f6-9376-277aaf822e89" providerId="ADAL" clId="{B306E96A-8D61-46AC-BE50-0EDBEA963013}" dt="2021-12-21T13:18:00.997" v="76" actId="478"/>
          <ac:spMkLst>
            <pc:docMk/>
            <pc:sldMk cId="1528335461" sldId="261"/>
            <ac:spMk id="4" creationId="{A6EE2251-76DF-4731-85BD-2605AED3C1EE}"/>
          </ac:spMkLst>
        </pc:spChg>
        <pc:picChg chg="del">
          <ac:chgData name="Krishna, Vamshi (Cognizant)" userId="51432da2-93bf-49f6-9376-277aaf822e89" providerId="ADAL" clId="{B306E96A-8D61-46AC-BE50-0EDBEA963013}" dt="2021-12-21T13:18:00.997" v="76" actId="478"/>
          <ac:picMkLst>
            <pc:docMk/>
            <pc:sldMk cId="1528335461" sldId="261"/>
            <ac:picMk id="5" creationId="{A9AB1170-A405-46AD-9718-2A4D743AA276}"/>
          </ac:picMkLst>
        </pc:picChg>
        <pc:picChg chg="del">
          <ac:chgData name="Krishna, Vamshi (Cognizant)" userId="51432da2-93bf-49f6-9376-277aaf822e89" providerId="ADAL" clId="{B306E96A-8D61-46AC-BE50-0EDBEA963013}" dt="2021-12-21T13:18:02.314" v="77" actId="478"/>
          <ac:picMkLst>
            <pc:docMk/>
            <pc:sldMk cId="1528335461" sldId="261"/>
            <ac:picMk id="7" creationId="{E701D3A2-6C80-4786-BA33-90EF0659B322}"/>
          </ac:picMkLst>
        </pc:picChg>
        <pc:picChg chg="add mod">
          <ac:chgData name="Krishna, Vamshi (Cognizant)" userId="51432da2-93bf-49f6-9376-277aaf822e89" providerId="ADAL" clId="{B306E96A-8D61-46AC-BE50-0EDBEA963013}" dt="2021-12-21T13:18:41.793" v="83" actId="1076"/>
          <ac:picMkLst>
            <pc:docMk/>
            <pc:sldMk cId="1528335461" sldId="261"/>
            <ac:picMk id="8" creationId="{21F62DA9-06B9-46F8-9F1D-D7305E6A09C8}"/>
          </ac:picMkLst>
        </pc:picChg>
        <pc:picChg chg="del">
          <ac:chgData name="Krishna, Vamshi (Cognizant)" userId="51432da2-93bf-49f6-9376-277aaf822e89" providerId="ADAL" clId="{B306E96A-8D61-46AC-BE50-0EDBEA963013}" dt="2021-12-21T13:18:06.467" v="79" actId="478"/>
          <ac:picMkLst>
            <pc:docMk/>
            <pc:sldMk cId="1528335461" sldId="261"/>
            <ac:picMk id="9" creationId="{5EAD39B3-9621-492E-8FB6-913074E6D200}"/>
          </ac:picMkLst>
        </pc:picChg>
        <pc:picChg chg="del">
          <ac:chgData name="Krishna, Vamshi (Cognizant)" userId="51432da2-93bf-49f6-9376-277aaf822e89" providerId="ADAL" clId="{B306E96A-8D61-46AC-BE50-0EDBEA963013}" dt="2021-12-21T13:18:05.242" v="78" actId="478"/>
          <ac:picMkLst>
            <pc:docMk/>
            <pc:sldMk cId="1528335461" sldId="261"/>
            <ac:picMk id="11" creationId="{F0982902-19D2-4A71-A86E-20263A3E6437}"/>
          </ac:picMkLst>
        </pc:picChg>
      </pc:sldChg>
      <pc:sldChg chg="del">
        <pc:chgData name="Krishna, Vamshi (Cognizant)" userId="51432da2-93bf-49f6-9376-277aaf822e89" providerId="ADAL" clId="{B306E96A-8D61-46AC-BE50-0EDBEA963013}" dt="2021-12-21T13:18:51.579" v="84" actId="2696"/>
        <pc:sldMkLst>
          <pc:docMk/>
          <pc:sldMk cId="3172072065" sldId="262"/>
        </pc:sldMkLst>
      </pc:sldChg>
      <pc:sldChg chg="addSp delSp modSp new mod">
        <pc:chgData name="Krishna, Vamshi (Cognizant)" userId="51432da2-93bf-49f6-9376-277aaf822e89" providerId="ADAL" clId="{B306E96A-8D61-46AC-BE50-0EDBEA963013}" dt="2021-12-21T14:09:11.753" v="510" actId="255"/>
        <pc:sldMkLst>
          <pc:docMk/>
          <pc:sldMk cId="3949874016" sldId="262"/>
        </pc:sldMkLst>
        <pc:spChg chg="mod">
          <ac:chgData name="Krishna, Vamshi (Cognizant)" userId="51432da2-93bf-49f6-9376-277aaf822e89" providerId="ADAL" clId="{B306E96A-8D61-46AC-BE50-0EDBEA963013}" dt="2021-12-21T14:09:11.753" v="510" actId="255"/>
          <ac:spMkLst>
            <pc:docMk/>
            <pc:sldMk cId="3949874016" sldId="262"/>
            <ac:spMk id="2" creationId="{75350B26-D1FC-47CF-A482-70FCC0B9A925}"/>
          </ac:spMkLst>
        </pc:spChg>
        <pc:spChg chg="del">
          <ac:chgData name="Krishna, Vamshi (Cognizant)" userId="51432da2-93bf-49f6-9376-277aaf822e89" providerId="ADAL" clId="{B306E96A-8D61-46AC-BE50-0EDBEA963013}" dt="2021-12-21T14:03:22.066" v="289" actId="22"/>
          <ac:spMkLst>
            <pc:docMk/>
            <pc:sldMk cId="3949874016" sldId="262"/>
            <ac:spMk id="3" creationId="{81BF623A-C840-4E5D-A4D4-6ECEAC97B72B}"/>
          </ac:spMkLst>
        </pc:spChg>
        <pc:picChg chg="add mod ord">
          <ac:chgData name="Krishna, Vamshi (Cognizant)" userId="51432da2-93bf-49f6-9376-277aaf822e89" providerId="ADAL" clId="{B306E96A-8D61-46AC-BE50-0EDBEA963013}" dt="2021-12-21T14:03:25.123" v="291" actId="1076"/>
          <ac:picMkLst>
            <pc:docMk/>
            <pc:sldMk cId="3949874016" sldId="262"/>
            <ac:picMk id="5" creationId="{7DA1AB6F-F552-4023-9A2B-63E535215DC1}"/>
          </ac:picMkLst>
        </pc:picChg>
      </pc:sldChg>
      <pc:sldChg chg="addSp delSp modSp add mod">
        <pc:chgData name="Krishna, Vamshi (Cognizant)" userId="51432da2-93bf-49f6-9376-277aaf822e89" providerId="ADAL" clId="{B306E96A-8D61-46AC-BE50-0EDBEA963013}" dt="2021-12-21T14:38:16.568" v="542" actId="1076"/>
        <pc:sldMkLst>
          <pc:docMk/>
          <pc:sldMk cId="1282284557" sldId="263"/>
        </pc:sldMkLst>
        <pc:spChg chg="del">
          <ac:chgData name="Krishna, Vamshi (Cognizant)" userId="51432da2-93bf-49f6-9376-277aaf822e89" providerId="ADAL" clId="{B306E96A-8D61-46AC-BE50-0EDBEA963013}" dt="2021-12-21T14:09:41.027" v="511" actId="478"/>
          <ac:spMkLst>
            <pc:docMk/>
            <pc:sldMk cId="1282284557" sldId="263"/>
            <ac:spMk id="2" creationId="{75350B26-D1FC-47CF-A482-70FCC0B9A925}"/>
          </ac:spMkLst>
        </pc:spChg>
        <pc:spChg chg="add mod">
          <ac:chgData name="Krishna, Vamshi (Cognizant)" userId="51432da2-93bf-49f6-9376-277aaf822e89" providerId="ADAL" clId="{B306E96A-8D61-46AC-BE50-0EDBEA963013}" dt="2021-12-21T14:37:53.764" v="540" actId="20577"/>
          <ac:spMkLst>
            <pc:docMk/>
            <pc:sldMk cId="1282284557" sldId="263"/>
            <ac:spMk id="4" creationId="{213D739C-75F7-4E0F-A1A8-6FEE71DED3C6}"/>
          </ac:spMkLst>
        </pc:spChg>
        <pc:graphicFrameChg chg="add mod">
          <ac:chgData name="Krishna, Vamshi (Cognizant)" userId="51432da2-93bf-49f6-9376-277aaf822e89" providerId="ADAL" clId="{B306E96A-8D61-46AC-BE50-0EDBEA963013}" dt="2021-12-21T14:38:16.568" v="542" actId="1076"/>
          <ac:graphicFrameMkLst>
            <pc:docMk/>
            <pc:sldMk cId="1282284557" sldId="263"/>
            <ac:graphicFrameMk id="2" creationId="{EED20B55-0181-48DD-8318-14AA2F54F166}"/>
          </ac:graphicFrameMkLst>
        </pc:graphicFrameChg>
        <pc:graphicFrameChg chg="add mod">
          <ac:chgData name="Krishna, Vamshi (Cognizant)" userId="51432da2-93bf-49f6-9376-277aaf822e89" providerId="ADAL" clId="{B306E96A-8D61-46AC-BE50-0EDBEA963013}" dt="2021-12-21T14:09:50.587" v="513" actId="1076"/>
          <ac:graphicFrameMkLst>
            <pc:docMk/>
            <pc:sldMk cId="1282284557" sldId="263"/>
            <ac:graphicFrameMk id="6" creationId="{D5C481BB-BFA3-4D6E-BCFC-D6FDB17EC775}"/>
          </ac:graphicFrameMkLst>
        </pc:graphicFrameChg>
        <pc:graphicFrameChg chg="add mod">
          <ac:chgData name="Krishna, Vamshi (Cognizant)" userId="51432da2-93bf-49f6-9376-277aaf822e89" providerId="ADAL" clId="{B306E96A-8D61-46AC-BE50-0EDBEA963013}" dt="2021-12-21T14:09:53.438" v="514" actId="1076"/>
          <ac:graphicFrameMkLst>
            <pc:docMk/>
            <pc:sldMk cId="1282284557" sldId="263"/>
            <ac:graphicFrameMk id="7" creationId="{81744C71-D5F5-437A-AB5E-A5E009EA5C00}"/>
          </ac:graphicFrameMkLst>
        </pc:graphicFrameChg>
        <pc:graphicFrameChg chg="add mod">
          <ac:chgData name="Krishna, Vamshi (Cognizant)" userId="51432da2-93bf-49f6-9376-277aaf822e89" providerId="ADAL" clId="{B306E96A-8D61-46AC-BE50-0EDBEA963013}" dt="2021-12-21T14:10:06.815" v="518" actId="1076"/>
          <ac:graphicFrameMkLst>
            <pc:docMk/>
            <pc:sldMk cId="1282284557" sldId="263"/>
            <ac:graphicFrameMk id="8" creationId="{73955A48-40E1-4712-B77A-4D95C3D757E7}"/>
          </ac:graphicFrameMkLst>
        </pc:graphicFrameChg>
        <pc:picChg chg="del">
          <ac:chgData name="Krishna, Vamshi (Cognizant)" userId="51432da2-93bf-49f6-9376-277aaf822e89" providerId="ADAL" clId="{B306E96A-8D61-46AC-BE50-0EDBEA963013}" dt="2021-12-21T14:03:40.451" v="293" actId="478"/>
          <ac:picMkLst>
            <pc:docMk/>
            <pc:sldMk cId="1282284557" sldId="263"/>
            <ac:picMk id="5" creationId="{7DA1AB6F-F552-4023-9A2B-63E535215DC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6523-7B88-4B73-8277-D95B004FE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3F1C7-0018-4973-892E-D2010BB01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FF23E-964D-4122-91C1-D6440ABF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7E93-275D-46DE-B6FE-9AD1D551F19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5DFF5-6C1D-4A00-912F-70E5C8EF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AC0F0-9668-42A5-A7D7-9CCEC88D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BE7C-792C-4B38-89B8-2D49B2B59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73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47438-C410-4FD6-B74A-B8ADBEEE3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64F29-FF7B-4B82-9FA3-D06A17731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42FD9-8034-4FF6-B38A-513B180A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7E93-275D-46DE-B6FE-9AD1D551F19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F31F5-CEB9-46F3-ACAA-BD7F35BBE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14642-01E2-4625-89FA-FC96A182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BE7C-792C-4B38-89B8-2D49B2B59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48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3FA2A1-F7C6-4903-BCE7-CE41FE79CA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E0D7E-E1EC-44FD-9367-479D96CBE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0DE0A-A2DE-4C40-BD62-0C6002C0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7E93-275D-46DE-B6FE-9AD1D551F19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D9155-7FF2-461A-982C-4CEFB93A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F5F56-976F-44FF-95E4-574AFBA0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BE7C-792C-4B38-89B8-2D49B2B59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74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7F0E-E808-434F-9DCA-CDE88944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C690-71CD-443C-9882-7A9232EFD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3A2AE-74A0-4257-9E16-7E4CC2DE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7E93-275D-46DE-B6FE-9AD1D551F19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B2428-472C-4CBF-B4FC-01AD5F30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A6366-7801-462E-99CF-3B9CE0DF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BE7C-792C-4B38-89B8-2D49B2B59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78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C520-D2B5-4D87-A762-AFC12BB01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6E2E1-C4E5-43F1-9FAC-DADF3794F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F8533-5EF9-458B-841A-488DC945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7E93-275D-46DE-B6FE-9AD1D551F19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96BEF-D27B-41A5-895C-D06B1CF19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5B3D6-5A7B-47D7-8AA8-041B770E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BE7C-792C-4B38-89B8-2D49B2B59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76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80C7D-A243-4374-9A16-2993C02C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74F48-EE77-4602-94B9-8EEC2B068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87C87-090F-4958-B485-08A0FDF18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C5C09-A018-46A8-B374-26116E7D9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7E93-275D-46DE-B6FE-9AD1D551F19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55AA9-D148-4E15-9B80-2FBB1F5E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C84D6-F322-48A9-AD6A-2DE4BADD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BE7C-792C-4B38-89B8-2D49B2B59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04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ECB3D-C21F-4C7C-8DC7-81FF1D103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E478C-1B83-44FC-8952-4DC55737D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9D8F-2005-49A2-925A-EDBA16A39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707C7C-6608-4256-9ABF-C317221D1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CBFFF-6D41-45FC-A49D-45CD1BC6D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03BB8D-920B-41A0-B156-030E83D3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7E93-275D-46DE-B6FE-9AD1D551F19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8F521D-EA1B-472E-89CD-C63CC6ED2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0EE7E-8A9C-4CB9-8006-F4C69CA7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BE7C-792C-4B38-89B8-2D49B2B59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42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0D48F-917D-4BDE-A612-961DD0B75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636EF-ED78-42A9-830F-7086B215C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7E93-275D-46DE-B6FE-9AD1D551F19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98829-59CC-4B94-AB94-5842D346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1610F-25B4-42EB-88CB-110398FBA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BE7C-792C-4B38-89B8-2D49B2B59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63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5DD07F-464A-4FD9-BA42-0B788A28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7E93-275D-46DE-B6FE-9AD1D551F19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D8803C-8F77-4769-8F58-D2A50205C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7D395-2A59-4186-9201-3C87A384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BE7C-792C-4B38-89B8-2D49B2B59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74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3E40B-B43C-4D4E-A29A-11C4FBC9A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11AE9-3CFA-4D18-92D9-86D778D9A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47566-B6E9-4888-9912-6303CB0B9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BE562-5615-41C7-9DEE-CE9AF339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7E93-275D-46DE-B6FE-9AD1D551F19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CDC99-0F15-4CDD-BE7E-27187C0C9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05943-A523-4BDE-8ABC-166524D7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BE7C-792C-4B38-89B8-2D49B2B59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50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753EA-9D29-420D-AC55-2A87753F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CDB47-F6EE-4EDE-AC8A-937A9E44F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1CF61-5B53-4F8F-97D3-B41D28EA2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0F105-81B1-4F19-9D92-1CF2D912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7E93-275D-46DE-B6FE-9AD1D551F19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59ECA-A9B4-4D93-944A-F3F28DB3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5160A-26CC-45D8-BAED-F6CCC56D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BE7C-792C-4B38-89B8-2D49B2B59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98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C9CD0B-CDBE-45B7-A9B7-B58E4EB9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1913A-09C3-43D3-A811-F217A9E97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46A03-A4CD-4AA6-8997-FB72E74DB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57E93-275D-46DE-B6FE-9AD1D551F19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23AEF-3B71-4786-A9F8-1410958C0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59DEE-C614-440C-95FC-1E5F3EB4E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BE7C-792C-4B38-89B8-2D49B2B59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4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emf"/><Relationship Id="rId3" Type="http://schemas.openxmlformats.org/officeDocument/2006/relationships/image" Target="../media/image1.wmf"/><Relationship Id="rId7" Type="http://schemas.openxmlformats.org/officeDocument/2006/relationships/image" Target="../media/image3.e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mailto:vamshi@kubernetes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1.emf"/><Relationship Id="rId7" Type="http://schemas.openxmlformats.org/officeDocument/2006/relationships/image" Target="../media/image13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927E1-4866-4A91-84D6-EE55F3218E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 Metrics for a Python Based Application as </a:t>
            </a:r>
            <a:r>
              <a:rPr lang="en-US" dirty="0" err="1"/>
              <a:t>Knative</a:t>
            </a:r>
            <a:r>
              <a:rPr lang="en-US" dirty="0"/>
              <a:t> Service and Metrics Storage and Aggregation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ED60D-7C23-4003-B22C-9CAF05850F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Story#291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013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FE-CC43-43FF-8A0F-1F090C80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737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Story#291 Custom Metrics for a Python based Application</a:t>
            </a:r>
            <a:endParaRPr lang="en-IN" sz="32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7D69CC9-A506-4631-93B0-BB6844D5E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2502"/>
            <a:ext cx="10515600" cy="52944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Developed a Python Web Application, which is of login page if we provide valid login credentials it will display login successful else if will display login failed.</a:t>
            </a:r>
          </a:p>
          <a:p>
            <a:r>
              <a:rPr lang="en-IN" dirty="0"/>
              <a:t>Added hooks source code to Store the Metrics like, Total number of login requests, Successful requests and Failed Request, source code is </a:t>
            </a:r>
          </a:p>
          <a:p>
            <a:r>
              <a:rPr lang="en-IN" dirty="0"/>
              <a:t>Login page template file is -&gt; </a:t>
            </a:r>
          </a:p>
          <a:p>
            <a:r>
              <a:rPr lang="en-IN" dirty="0"/>
              <a:t>Containerised the Application to image “</a:t>
            </a:r>
            <a:r>
              <a:rPr lang="en-IN" sz="1800" dirty="0">
                <a:solidFill>
                  <a:srgbClr val="27343B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tvkrishna21</a:t>
            </a:r>
            <a:r>
              <a:rPr lang="en-IN" sz="1800" dirty="0">
                <a:solidFill>
                  <a:srgbClr val="27343B"/>
                </a:solidFill>
                <a:latin typeface="Open Sans" panose="020B0606030504020204" pitchFamily="34" charset="0"/>
              </a:rPr>
              <a:t>/python-login-app-with-exp:1.1.3</a:t>
            </a:r>
            <a:r>
              <a:rPr lang="en-IN" sz="1800" dirty="0">
                <a:solidFill>
                  <a:srgbClr val="27343B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”</a:t>
            </a:r>
          </a:p>
          <a:p>
            <a:r>
              <a:rPr lang="en-IN" dirty="0"/>
              <a:t>Developed </a:t>
            </a:r>
            <a:r>
              <a:rPr lang="en-IN" dirty="0" err="1"/>
              <a:t>Mysql</a:t>
            </a:r>
            <a:r>
              <a:rPr lang="en-IN" dirty="0"/>
              <a:t> Image with Database and Tables needed to store the Custom metrics, image -&gt; </a:t>
            </a:r>
            <a:r>
              <a:rPr lang="en-IN" sz="1800" dirty="0">
                <a:solidFill>
                  <a:srgbClr val="27343B"/>
                </a:solidFill>
                <a:latin typeface="Open Sans" panose="020B0606030504020204" pitchFamily="34" charset="0"/>
              </a:rPr>
              <a:t>“tvkrishna21/mysql-custmetrics:1.0.0” , </a:t>
            </a:r>
            <a:r>
              <a:rPr lang="en-IN" dirty="0"/>
              <a:t>source code is </a:t>
            </a:r>
          </a:p>
          <a:p>
            <a:endParaRPr lang="en-IN" dirty="0"/>
          </a:p>
          <a:p>
            <a:r>
              <a:rPr lang="en-IN" dirty="0"/>
              <a:t>Created Prometheus and Grafana to Scrape the metrics from the Application end point to Visualize the metrics.</a:t>
            </a:r>
          </a:p>
          <a:p>
            <a:r>
              <a:rPr lang="en-IN" dirty="0"/>
              <a:t>Created Custom Dashboard Panels in Grafana, Dashboard panels json file -&gt; 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EE129F52-A938-439A-92F3-F49681D147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593311"/>
              </p:ext>
            </p:extLst>
          </p:nvPr>
        </p:nvGraphicFramePr>
        <p:xfrm>
          <a:off x="5111880" y="2680623"/>
          <a:ext cx="63658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637200" imgH="481320" progId="Package">
                  <p:embed/>
                </p:oleObj>
              </mc:Choice>
              <mc:Fallback>
                <p:oleObj name="Packager Shell Object" showAsIcon="1" r:id="rId2" imgW="637200" imgH="481320" progId="Package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EE129F52-A938-439A-92F3-F49681D147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11880" y="2680623"/>
                        <a:ext cx="636587" cy="48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1F1DDE4-B20E-46D6-89BC-9CE91BE52E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105769"/>
              </p:ext>
            </p:extLst>
          </p:nvPr>
        </p:nvGraphicFramePr>
        <p:xfrm>
          <a:off x="9647274" y="2277398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914597" imgH="806406" progId="Package">
                  <p:embed/>
                </p:oleObj>
              </mc:Choice>
              <mc:Fallback>
                <p:oleObj name="Packager Shell Object" showAsIcon="1" r:id="rId4" imgW="914597" imgH="806406" progId="Packag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1F1DDE4-B20E-46D6-89BC-9CE91BE52E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47274" y="2277398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BFD3F2D-B18B-4F25-9051-750089FD9A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918365"/>
              </p:ext>
            </p:extLst>
          </p:nvPr>
        </p:nvGraphicFramePr>
        <p:xfrm>
          <a:off x="1034903" y="4300095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914597" imgH="806406" progId="Package">
                  <p:embed/>
                </p:oleObj>
              </mc:Choice>
              <mc:Fallback>
                <p:oleObj name="Packager Shell Object" showAsIcon="1" r:id="rId6" imgW="914597" imgH="806406" progId="Packag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BFD3F2D-B18B-4F25-9051-750089FD9A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34903" y="4300095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462AAEA-CEFF-4F7E-B46F-76CBF8C6BA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274890"/>
              </p:ext>
            </p:extLst>
          </p:nvPr>
        </p:nvGraphicFramePr>
        <p:xfrm>
          <a:off x="2066261" y="4300095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914597" imgH="806406" progId="Package">
                  <p:embed/>
                </p:oleObj>
              </mc:Choice>
              <mc:Fallback>
                <p:oleObj name="Packager Shell Object" showAsIcon="1" r:id="rId8" imgW="914597" imgH="806406" progId="Packag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0462AAEA-CEFF-4F7E-B46F-76CBF8C6BA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66261" y="4300095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8B464C5-B532-466E-BAF7-6C2968CE91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551854"/>
              </p:ext>
            </p:extLst>
          </p:nvPr>
        </p:nvGraphicFramePr>
        <p:xfrm>
          <a:off x="10500537" y="2277398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0" imgW="914597" imgH="806406" progId="Package">
                  <p:embed/>
                </p:oleObj>
              </mc:Choice>
              <mc:Fallback>
                <p:oleObj name="Packager Shell Object" showAsIcon="1" r:id="rId10" imgW="914597" imgH="806406" progId="Packag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58B464C5-B532-466E-BAF7-6C2968CE91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500537" y="2277398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C8D0222-9FCB-4310-9F7F-07A2352E31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941948"/>
              </p:ext>
            </p:extLst>
          </p:nvPr>
        </p:nvGraphicFramePr>
        <p:xfrm>
          <a:off x="11135833" y="5572273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2" imgW="914597" imgH="806406" progId="Package">
                  <p:embed/>
                </p:oleObj>
              </mc:Choice>
              <mc:Fallback>
                <p:oleObj name="Packager Shell Object" showAsIcon="1" r:id="rId12" imgW="914597" imgH="806406" progId="Package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8C8D0222-9FCB-4310-9F7F-07A2352E31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135833" y="5572273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0916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7F912-15AA-426A-B380-00094F062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181"/>
            <a:ext cx="10515600" cy="5921782"/>
          </a:xfrm>
        </p:spPr>
        <p:txBody>
          <a:bodyPr/>
          <a:lstStyle/>
          <a:p>
            <a:r>
              <a:rPr lang="en-US" dirty="0"/>
              <a:t>Login Page, Valid Credentials are Email is </a:t>
            </a:r>
            <a:r>
              <a:rPr lang="en-US" dirty="0">
                <a:hlinkClick r:id="rId2"/>
              </a:rPr>
              <a:t>vamshi@kubernetes.com</a:t>
            </a:r>
            <a:r>
              <a:rPr lang="en-US" dirty="0"/>
              <a:t> and password is </a:t>
            </a:r>
            <a:r>
              <a:rPr lang="en-US" dirty="0" err="1"/>
              <a:t>vamshi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Valid credentials, it will display the below message.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2E100-383C-451B-97DA-4D5B1B106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12431"/>
            <a:ext cx="9153525" cy="21623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D6EFF7-7EE9-449C-AD63-8472FB207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50" y="3935819"/>
            <a:ext cx="101727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60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80604-204A-4F5B-93DD-F20485767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507"/>
            <a:ext cx="10515600" cy="5815456"/>
          </a:xfrm>
        </p:spPr>
        <p:txBody>
          <a:bodyPr/>
          <a:lstStyle/>
          <a:p>
            <a:r>
              <a:rPr lang="en-US" dirty="0"/>
              <a:t>For Invalid Credentials, it will display the below message.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94D4A9-641A-43FF-BAAB-67952DE9C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73199"/>
            <a:ext cx="103822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0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0B26-D1FC-47CF-A482-70FCC0B9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Mysql</a:t>
            </a:r>
            <a:r>
              <a:rPr lang="en-US" sz="2800" dirty="0"/>
              <a:t> Terminal view of Metrics population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A1AB6F-F552-4023-9A2B-63E535215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866" y="1814992"/>
            <a:ext cx="9178603" cy="4351338"/>
          </a:xfrm>
        </p:spPr>
      </p:pic>
    </p:spTree>
    <p:extLst>
      <p:ext uri="{BB962C8B-B14F-4D97-AF65-F5344CB8AC3E}">
        <p14:creationId xmlns:p14="http://schemas.microsoft.com/office/powerpoint/2010/main" val="394987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D739C-75F7-4E0F-A1A8-6FEE71DED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8344"/>
            <a:ext cx="10515600" cy="5868619"/>
          </a:xfrm>
        </p:spPr>
        <p:txBody>
          <a:bodyPr/>
          <a:lstStyle/>
          <a:p>
            <a:r>
              <a:rPr lang="en-US" dirty="0"/>
              <a:t>Created PV and PVC for Database Persistence, </a:t>
            </a:r>
            <a:r>
              <a:rPr lang="en-US" dirty="0" err="1"/>
              <a:t>yaml</a:t>
            </a:r>
            <a:r>
              <a:rPr lang="en-US" dirty="0"/>
              <a:t> files -&gt; </a:t>
            </a:r>
          </a:p>
          <a:p>
            <a:endParaRPr lang="en-US" dirty="0"/>
          </a:p>
          <a:p>
            <a:r>
              <a:rPr lang="en-US" dirty="0"/>
              <a:t>Python Application deployment as </a:t>
            </a:r>
            <a:r>
              <a:rPr lang="en-US" dirty="0" err="1"/>
              <a:t>Knative</a:t>
            </a:r>
            <a:r>
              <a:rPr lang="en-US" dirty="0"/>
              <a:t> Service </a:t>
            </a:r>
            <a:r>
              <a:rPr lang="en-US" dirty="0" err="1"/>
              <a:t>yaml</a:t>
            </a:r>
            <a:r>
              <a:rPr lang="en-US" dirty="0"/>
              <a:t> -&gt;</a:t>
            </a:r>
          </a:p>
          <a:p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 DB deployment </a:t>
            </a:r>
            <a:r>
              <a:rPr lang="en-US" dirty="0" err="1"/>
              <a:t>yaml</a:t>
            </a:r>
            <a:r>
              <a:rPr lang="en-US" dirty="0"/>
              <a:t> -&gt;  </a:t>
            </a:r>
            <a:endParaRPr lang="en-IN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5C481BB-BFA3-4D6E-BCFC-D6FDB17EC7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721488"/>
              </p:ext>
            </p:extLst>
          </p:nvPr>
        </p:nvGraphicFramePr>
        <p:xfrm>
          <a:off x="9544493" y="351557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914597" imgH="806406" progId="Package">
                  <p:embed/>
                </p:oleObj>
              </mc:Choice>
              <mc:Fallback>
                <p:oleObj name="Packager Shell Object" showAsIcon="1" r:id="rId2" imgW="914597" imgH="806406" progId="Packag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5C481BB-BFA3-4D6E-BCFC-D6FDB17EC7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544493" y="351557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1744C71-D5F5-437A-AB5E-A5E009EA5C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55138"/>
              </p:ext>
            </p:extLst>
          </p:nvPr>
        </p:nvGraphicFramePr>
        <p:xfrm>
          <a:off x="10458893" y="351557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914597" imgH="806406" progId="Package">
                  <p:embed/>
                </p:oleObj>
              </mc:Choice>
              <mc:Fallback>
                <p:oleObj name="Packager Shell Object" showAsIcon="1" r:id="rId4" imgW="914597" imgH="806406" progId="Packag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81744C71-D5F5-437A-AB5E-A5E009EA5C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58893" y="351557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3955A48-40E1-4712-B77A-4D95C3D757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626442"/>
              </p:ext>
            </p:extLst>
          </p:nvPr>
        </p:nvGraphicFramePr>
        <p:xfrm>
          <a:off x="9682716" y="1295971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914597" imgH="806406" progId="Package">
                  <p:embed/>
                </p:oleObj>
              </mc:Choice>
              <mc:Fallback>
                <p:oleObj name="Packager Shell Object" showAsIcon="1" r:id="rId6" imgW="914597" imgH="806406" progId="Package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3955A48-40E1-4712-B77A-4D95C3D757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682716" y="1295971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ED20B55-0181-48DD-8318-14AA2F54F1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376852"/>
              </p:ext>
            </p:extLst>
          </p:nvPr>
        </p:nvGraphicFramePr>
        <p:xfrm>
          <a:off x="5638800" y="2279909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914597" imgH="806406" progId="Package">
                  <p:embed/>
                </p:oleObj>
              </mc:Choice>
              <mc:Fallback>
                <p:oleObj name="Packager Shell Object" showAsIcon="1" r:id="rId8" imgW="914597" imgH="806406" progId="Packag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EED20B55-0181-48DD-8318-14AA2F54F1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38800" y="2279909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228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0FF1-7CAC-4595-AFA3-1BE9D551A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Grafana Dashboards Application Specific</a:t>
            </a:r>
            <a:endParaRPr lang="en-IN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E2251-76DF-4731-85BD-2605AED3C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F62DA9-06B9-46F8-9F1D-D7305E6A0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53" y="809790"/>
            <a:ext cx="11525693" cy="583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35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231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Office Theme</vt:lpstr>
      <vt:lpstr>Packager Shell Object</vt:lpstr>
      <vt:lpstr>Package</vt:lpstr>
      <vt:lpstr>Custom Metrics for a Python Based Application as Knative Service and Metrics Storage and Aggregation</vt:lpstr>
      <vt:lpstr>Story#291 Custom Metrics for a Python based Application</vt:lpstr>
      <vt:lpstr>PowerPoint Presentation</vt:lpstr>
      <vt:lpstr>PowerPoint Presentation</vt:lpstr>
      <vt:lpstr>Mysql Terminal view of Metrics population</vt:lpstr>
      <vt:lpstr>PowerPoint Presentation</vt:lpstr>
      <vt:lpstr>Grafana Dashboards Application Specific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Metrics for a Python Based Application</dc:title>
  <dc:creator>Krishna, Vamshi (Cognizant)</dc:creator>
  <cp:lastModifiedBy>Krishna, Vamshi (Cognizant)</cp:lastModifiedBy>
  <cp:revision>1</cp:revision>
  <dcterms:created xsi:type="dcterms:W3CDTF">2021-11-23T12:41:33Z</dcterms:created>
  <dcterms:modified xsi:type="dcterms:W3CDTF">2021-12-21T14:38:43Z</dcterms:modified>
</cp:coreProperties>
</file>