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5344F3-B7FA-4371-91B9-6AF734C81B50}" v="115" dt="2021-11-23T13:48:02.2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 Vamshi (Cognizant)" userId="51432da2-93bf-49f6-9376-277aaf822e89" providerId="ADAL" clId="{9E5344F3-B7FA-4371-91B9-6AF734C81B50}"/>
    <pc:docChg chg="undo custSel addSld delSld modSld">
      <pc:chgData name="Krishna, Vamshi (Cognizant)" userId="51432da2-93bf-49f6-9376-277aaf822e89" providerId="ADAL" clId="{9E5344F3-B7FA-4371-91B9-6AF734C81B50}" dt="2021-11-23T13:47:41.261" v="1677" actId="20577"/>
      <pc:docMkLst>
        <pc:docMk/>
      </pc:docMkLst>
      <pc:sldChg chg="modSp new mod">
        <pc:chgData name="Krishna, Vamshi (Cognizant)" userId="51432da2-93bf-49f6-9376-277aaf822e89" providerId="ADAL" clId="{9E5344F3-B7FA-4371-91B9-6AF734C81B50}" dt="2021-11-23T12:43:26.541" v="63" actId="20577"/>
        <pc:sldMkLst>
          <pc:docMk/>
          <pc:sldMk cId="2440139489" sldId="256"/>
        </pc:sldMkLst>
        <pc:spChg chg="mod">
          <ac:chgData name="Krishna, Vamshi (Cognizant)" userId="51432da2-93bf-49f6-9376-277aaf822e89" providerId="ADAL" clId="{9E5344F3-B7FA-4371-91B9-6AF734C81B50}" dt="2021-11-23T12:43:10.619" v="60" actId="20577"/>
          <ac:spMkLst>
            <pc:docMk/>
            <pc:sldMk cId="2440139489" sldId="256"/>
            <ac:spMk id="2" creationId="{D92927E1-4866-4A91-84D6-EE55F3218E7E}"/>
          </ac:spMkLst>
        </pc:spChg>
        <pc:spChg chg="mod">
          <ac:chgData name="Krishna, Vamshi (Cognizant)" userId="51432da2-93bf-49f6-9376-277aaf822e89" providerId="ADAL" clId="{9E5344F3-B7FA-4371-91B9-6AF734C81B50}" dt="2021-11-23T12:43:26.541" v="63" actId="20577"/>
          <ac:spMkLst>
            <pc:docMk/>
            <pc:sldMk cId="2440139489" sldId="256"/>
            <ac:spMk id="3" creationId="{342ED60D-7C23-4003-B22C-9CAF05850F6C}"/>
          </ac:spMkLst>
        </pc:spChg>
      </pc:sldChg>
      <pc:sldChg chg="new del">
        <pc:chgData name="Krishna, Vamshi (Cognizant)" userId="51432da2-93bf-49f6-9376-277aaf822e89" providerId="ADAL" clId="{9E5344F3-B7FA-4371-91B9-6AF734C81B50}" dt="2021-11-23T12:43:33.066" v="65" actId="2696"/>
        <pc:sldMkLst>
          <pc:docMk/>
          <pc:sldMk cId="937974524" sldId="257"/>
        </pc:sldMkLst>
      </pc:sldChg>
      <pc:sldChg chg="addSp delSp modSp new mod">
        <pc:chgData name="Krishna, Vamshi (Cognizant)" userId="51432da2-93bf-49f6-9376-277aaf822e89" providerId="ADAL" clId="{9E5344F3-B7FA-4371-91B9-6AF734C81B50}" dt="2021-11-23T13:27:45.639" v="1097" actId="1076"/>
        <pc:sldMkLst>
          <pc:docMk/>
          <pc:sldMk cId="2830916296" sldId="257"/>
        </pc:sldMkLst>
        <pc:spChg chg="mod">
          <ac:chgData name="Krishna, Vamshi (Cognizant)" userId="51432da2-93bf-49f6-9376-277aaf822e89" providerId="ADAL" clId="{9E5344F3-B7FA-4371-91B9-6AF734C81B50}" dt="2021-11-23T12:44:15.516" v="127" actId="20577"/>
          <ac:spMkLst>
            <pc:docMk/>
            <pc:sldMk cId="2830916296" sldId="257"/>
            <ac:spMk id="2" creationId="{04E42CFE-CC43-43FF-8A0F-1F090C80C8AD}"/>
          </ac:spMkLst>
        </pc:spChg>
        <pc:spChg chg="del">
          <ac:chgData name="Krishna, Vamshi (Cognizant)" userId="51432da2-93bf-49f6-9376-277aaf822e89" providerId="ADAL" clId="{9E5344F3-B7FA-4371-91B9-6AF734C81B50}" dt="2021-11-23T12:45:11.740" v="128"/>
          <ac:spMkLst>
            <pc:docMk/>
            <pc:sldMk cId="2830916296" sldId="257"/>
            <ac:spMk id="3" creationId="{0314FDE4-F945-446B-B981-7C19BA697104}"/>
          </ac:spMkLst>
        </pc:spChg>
        <pc:spChg chg="add mod">
          <ac:chgData name="Krishna, Vamshi (Cognizant)" userId="51432da2-93bf-49f6-9376-277aaf822e89" providerId="ADAL" clId="{9E5344F3-B7FA-4371-91B9-6AF734C81B50}" dt="2021-11-23T13:27:10.681" v="1092" actId="20577"/>
          <ac:spMkLst>
            <pc:docMk/>
            <pc:sldMk cId="2830916296" sldId="257"/>
            <ac:spMk id="10" creationId="{07D69CC9-A506-4631-93B0-BB6844D5EC89}"/>
          </ac:spMkLst>
        </pc:spChg>
        <pc:graphicFrameChg chg="add del mod">
          <ac:chgData name="Krishna, Vamshi (Cognizant)" userId="51432da2-93bf-49f6-9376-277aaf822e89" providerId="ADAL" clId="{9E5344F3-B7FA-4371-91B9-6AF734C81B50}" dt="2021-11-23T13:20:02.514" v="146" actId="478"/>
          <ac:graphicFrameMkLst>
            <pc:docMk/>
            <pc:sldMk cId="2830916296" sldId="257"/>
            <ac:graphicFrameMk id="4" creationId="{98425196-A1D3-401A-AD53-7E3F887694BF}"/>
          </ac:graphicFrameMkLst>
        </pc:graphicFrameChg>
        <pc:graphicFrameChg chg="add del mod">
          <ac:chgData name="Krishna, Vamshi (Cognizant)" userId="51432da2-93bf-49f6-9376-277aaf822e89" providerId="ADAL" clId="{9E5344F3-B7FA-4371-91B9-6AF734C81B50}" dt="2021-11-23T13:20:01.987" v="145" actId="478"/>
          <ac:graphicFrameMkLst>
            <pc:docMk/>
            <pc:sldMk cId="2830916296" sldId="257"/>
            <ac:graphicFrameMk id="5" creationId="{D0E3D5A5-3E06-4C23-843B-150BCFD10685}"/>
          </ac:graphicFrameMkLst>
        </pc:graphicFrameChg>
        <pc:graphicFrameChg chg="add del mod">
          <ac:chgData name="Krishna, Vamshi (Cognizant)" userId="51432da2-93bf-49f6-9376-277aaf822e89" providerId="ADAL" clId="{9E5344F3-B7FA-4371-91B9-6AF734C81B50}" dt="2021-11-23T13:20:01.603" v="144" actId="478"/>
          <ac:graphicFrameMkLst>
            <pc:docMk/>
            <pc:sldMk cId="2830916296" sldId="257"/>
            <ac:graphicFrameMk id="6" creationId="{B8310027-5573-4085-A01D-323DF35B4746}"/>
          </ac:graphicFrameMkLst>
        </pc:graphicFrameChg>
        <pc:graphicFrameChg chg="add del mod">
          <ac:chgData name="Krishna, Vamshi (Cognizant)" userId="51432da2-93bf-49f6-9376-277aaf822e89" providerId="ADAL" clId="{9E5344F3-B7FA-4371-91B9-6AF734C81B50}" dt="2021-11-23T13:20:01.180" v="143" actId="478"/>
          <ac:graphicFrameMkLst>
            <pc:docMk/>
            <pc:sldMk cId="2830916296" sldId="257"/>
            <ac:graphicFrameMk id="7" creationId="{58B57F50-EAEC-4DD7-9ADA-BDA487F27143}"/>
          </ac:graphicFrameMkLst>
        </pc:graphicFrameChg>
        <pc:graphicFrameChg chg="add del mod">
          <ac:chgData name="Krishna, Vamshi (Cognizant)" userId="51432da2-93bf-49f6-9376-277aaf822e89" providerId="ADAL" clId="{9E5344F3-B7FA-4371-91B9-6AF734C81B50}" dt="2021-11-23T13:20:00.232" v="142" actId="478"/>
          <ac:graphicFrameMkLst>
            <pc:docMk/>
            <pc:sldMk cId="2830916296" sldId="257"/>
            <ac:graphicFrameMk id="8" creationId="{0E5E8548-09CA-4617-B038-DBC5637880AF}"/>
          </ac:graphicFrameMkLst>
        </pc:graphicFrameChg>
        <pc:graphicFrameChg chg="add mod">
          <ac:chgData name="Krishna, Vamshi (Cognizant)" userId="51432da2-93bf-49f6-9376-277aaf822e89" providerId="ADAL" clId="{9E5344F3-B7FA-4371-91B9-6AF734C81B50}" dt="2021-11-23T13:27:42.747" v="1096" actId="1076"/>
          <ac:graphicFrameMkLst>
            <pc:docMk/>
            <pc:sldMk cId="2830916296" sldId="257"/>
            <ac:graphicFrameMk id="11" creationId="{1929DEA3-0B39-4611-AB60-3D3703B32BC4}"/>
          </ac:graphicFrameMkLst>
        </pc:graphicFrameChg>
        <pc:graphicFrameChg chg="add mod">
          <ac:chgData name="Krishna, Vamshi (Cognizant)" userId="51432da2-93bf-49f6-9376-277aaf822e89" providerId="ADAL" clId="{9E5344F3-B7FA-4371-91B9-6AF734C81B50}" dt="2021-11-23T13:27:45.639" v="1097" actId="1076"/>
          <ac:graphicFrameMkLst>
            <pc:docMk/>
            <pc:sldMk cId="2830916296" sldId="257"/>
            <ac:graphicFrameMk id="12" creationId="{EE129F52-A938-439A-92F3-F49681D147F8}"/>
          </ac:graphicFrameMkLst>
        </pc:graphicFrameChg>
        <pc:graphicFrameChg chg="add mod">
          <ac:chgData name="Krishna, Vamshi (Cognizant)" userId="51432da2-93bf-49f6-9376-277aaf822e89" providerId="ADAL" clId="{9E5344F3-B7FA-4371-91B9-6AF734C81B50}" dt="2021-11-23T13:27:33.068" v="1095"/>
          <ac:graphicFrameMkLst>
            <pc:docMk/>
            <pc:sldMk cId="2830916296" sldId="257"/>
            <ac:graphicFrameMk id="13" creationId="{B4D989F0-B9A3-4D91-92D6-8D57E52CFDE0}"/>
          </ac:graphicFrameMkLst>
        </pc:graphicFrameChg>
      </pc:sldChg>
      <pc:sldChg chg="new del">
        <pc:chgData name="Krishna, Vamshi (Cognizant)" userId="51432da2-93bf-49f6-9376-277aaf822e89" providerId="ADAL" clId="{9E5344F3-B7FA-4371-91B9-6AF734C81B50}" dt="2021-11-23T13:28:05.049" v="1098" actId="2696"/>
        <pc:sldMkLst>
          <pc:docMk/>
          <pc:sldMk cId="784391194" sldId="258"/>
        </pc:sldMkLst>
      </pc:sldChg>
      <pc:sldChg chg="addSp delSp modSp new mod">
        <pc:chgData name="Krishna, Vamshi (Cognizant)" userId="51432da2-93bf-49f6-9376-277aaf822e89" providerId="ADAL" clId="{9E5344F3-B7FA-4371-91B9-6AF734C81B50}" dt="2021-11-23T13:47:41.261" v="1677" actId="20577"/>
        <pc:sldMkLst>
          <pc:docMk/>
          <pc:sldMk cId="836360124" sldId="258"/>
        </pc:sldMkLst>
        <pc:spChg chg="del">
          <ac:chgData name="Krishna, Vamshi (Cognizant)" userId="51432da2-93bf-49f6-9376-277aaf822e89" providerId="ADAL" clId="{9E5344F3-B7FA-4371-91B9-6AF734C81B50}" dt="2021-11-23T13:29:29.520" v="1108" actId="478"/>
          <ac:spMkLst>
            <pc:docMk/>
            <pc:sldMk cId="836360124" sldId="258"/>
            <ac:spMk id="2" creationId="{40474944-953F-4105-9813-B87BDF1344D3}"/>
          </ac:spMkLst>
        </pc:spChg>
        <pc:spChg chg="mod">
          <ac:chgData name="Krishna, Vamshi (Cognizant)" userId="51432da2-93bf-49f6-9376-277aaf822e89" providerId="ADAL" clId="{9E5344F3-B7FA-4371-91B9-6AF734C81B50}" dt="2021-11-23T13:47:41.261" v="1677" actId="20577"/>
          <ac:spMkLst>
            <pc:docMk/>
            <pc:sldMk cId="836360124" sldId="258"/>
            <ac:spMk id="3" creationId="{A567F912-15AA-426A-B380-00094F062B6A}"/>
          </ac:spMkLst>
        </pc:spChg>
        <pc:picChg chg="add mod">
          <ac:chgData name="Krishna, Vamshi (Cognizant)" userId="51432da2-93bf-49f6-9376-277aaf822e89" providerId="ADAL" clId="{9E5344F3-B7FA-4371-91B9-6AF734C81B50}" dt="2021-11-23T13:31:22.975" v="1323" actId="14100"/>
          <ac:picMkLst>
            <pc:docMk/>
            <pc:sldMk cId="836360124" sldId="258"/>
            <ac:picMk id="5" creationId="{3F62E100-383C-451B-97DA-4D5B1B1069B6}"/>
          </ac:picMkLst>
        </pc:picChg>
        <pc:picChg chg="add mod">
          <ac:chgData name="Krishna, Vamshi (Cognizant)" userId="51432da2-93bf-49f6-9376-277aaf822e89" providerId="ADAL" clId="{9E5344F3-B7FA-4371-91B9-6AF734C81B50}" dt="2021-11-23T13:31:57.359" v="1405" actId="1076"/>
          <ac:picMkLst>
            <pc:docMk/>
            <pc:sldMk cId="836360124" sldId="258"/>
            <ac:picMk id="7" creationId="{BDD6EFF7-7EE9-449C-AD63-8472FB207E84}"/>
          </ac:picMkLst>
        </pc:picChg>
      </pc:sldChg>
      <pc:sldChg chg="addSp delSp modSp new del mod">
        <pc:chgData name="Krishna, Vamshi (Cognizant)" userId="51432da2-93bf-49f6-9376-277aaf822e89" providerId="ADAL" clId="{9E5344F3-B7FA-4371-91B9-6AF734C81B50}" dt="2021-11-23T13:29:18.925" v="1106" actId="2696"/>
        <pc:sldMkLst>
          <pc:docMk/>
          <pc:sldMk cId="1642583308" sldId="258"/>
        </pc:sldMkLst>
        <pc:picChg chg="add del mod">
          <ac:chgData name="Krishna, Vamshi (Cognizant)" userId="51432da2-93bf-49f6-9376-277aaf822e89" providerId="ADAL" clId="{9E5344F3-B7FA-4371-91B9-6AF734C81B50}" dt="2021-11-23T13:29:11.016" v="1102" actId="478"/>
          <ac:picMkLst>
            <pc:docMk/>
            <pc:sldMk cId="1642583308" sldId="258"/>
            <ac:picMk id="3" creationId="{BC262920-853A-411A-BFE6-F8EAC049AE16}"/>
          </ac:picMkLst>
        </pc:picChg>
        <pc:picChg chg="add mod">
          <ac:chgData name="Krishna, Vamshi (Cognizant)" userId="51432da2-93bf-49f6-9376-277aaf822e89" providerId="ADAL" clId="{9E5344F3-B7FA-4371-91B9-6AF734C81B50}" dt="2021-11-23T13:29:16.687" v="1105" actId="1076"/>
          <ac:picMkLst>
            <pc:docMk/>
            <pc:sldMk cId="1642583308" sldId="258"/>
            <ac:picMk id="5" creationId="{43130D6F-2520-48CC-AAD9-892E48BDD21F}"/>
          </ac:picMkLst>
        </pc:picChg>
      </pc:sldChg>
      <pc:sldChg chg="addSp delSp modSp new mod">
        <pc:chgData name="Krishna, Vamshi (Cognizant)" userId="51432da2-93bf-49f6-9376-277aaf822e89" providerId="ADAL" clId="{9E5344F3-B7FA-4371-91B9-6AF734C81B50}" dt="2021-11-23T13:35:14.430" v="1528" actId="21"/>
        <pc:sldMkLst>
          <pc:docMk/>
          <pc:sldMk cId="754305138" sldId="259"/>
        </pc:sldMkLst>
        <pc:spChg chg="del">
          <ac:chgData name="Krishna, Vamshi (Cognizant)" userId="51432da2-93bf-49f6-9376-277aaf822e89" providerId="ADAL" clId="{9E5344F3-B7FA-4371-91B9-6AF734C81B50}" dt="2021-11-23T13:32:09.673" v="1407" actId="478"/>
          <ac:spMkLst>
            <pc:docMk/>
            <pc:sldMk cId="754305138" sldId="259"/>
            <ac:spMk id="2" creationId="{F7340560-FD37-4584-8288-9122A3BE3A4A}"/>
          </ac:spMkLst>
        </pc:spChg>
        <pc:spChg chg="mod">
          <ac:chgData name="Krishna, Vamshi (Cognizant)" userId="51432da2-93bf-49f6-9376-277aaf822e89" providerId="ADAL" clId="{9E5344F3-B7FA-4371-91B9-6AF734C81B50}" dt="2021-11-23T13:35:14.430" v="1528" actId="21"/>
          <ac:spMkLst>
            <pc:docMk/>
            <pc:sldMk cId="754305138" sldId="259"/>
            <ac:spMk id="3" creationId="{6A380604-204A-4F5B-93DD-F20485767373}"/>
          </ac:spMkLst>
        </pc:spChg>
        <pc:picChg chg="add mod">
          <ac:chgData name="Krishna, Vamshi (Cognizant)" userId="51432da2-93bf-49f6-9376-277aaf822e89" providerId="ADAL" clId="{9E5344F3-B7FA-4371-91B9-6AF734C81B50}" dt="2021-11-23T13:33:31.189" v="1446" actId="1076"/>
          <ac:picMkLst>
            <pc:docMk/>
            <pc:sldMk cId="754305138" sldId="259"/>
            <ac:picMk id="5" creationId="{BE94D4A9-641A-43FF-BAAB-67952DE9C085}"/>
          </ac:picMkLst>
        </pc:picChg>
        <pc:picChg chg="add del">
          <ac:chgData name="Krishna, Vamshi (Cognizant)" userId="51432da2-93bf-49f6-9376-277aaf822e89" providerId="ADAL" clId="{9E5344F3-B7FA-4371-91B9-6AF734C81B50}" dt="2021-11-23T13:35:03.570" v="1525" actId="22"/>
          <ac:picMkLst>
            <pc:docMk/>
            <pc:sldMk cId="754305138" sldId="259"/>
            <ac:picMk id="7" creationId="{CA234EBA-BEA6-4E2B-87F7-3B67FDE8F2EB}"/>
          </ac:picMkLst>
        </pc:picChg>
      </pc:sldChg>
      <pc:sldChg chg="addSp delSp modSp new mod">
        <pc:chgData name="Krishna, Vamshi (Cognizant)" userId="51432da2-93bf-49f6-9376-277aaf822e89" providerId="ADAL" clId="{9E5344F3-B7FA-4371-91B9-6AF734C81B50}" dt="2021-11-23T13:35:38.367" v="1536" actId="14100"/>
        <pc:sldMkLst>
          <pc:docMk/>
          <pc:sldMk cId="2934101269" sldId="260"/>
        </pc:sldMkLst>
        <pc:spChg chg="mod">
          <ac:chgData name="Krishna, Vamshi (Cognizant)" userId="51432da2-93bf-49f6-9376-277aaf822e89" providerId="ADAL" clId="{9E5344F3-B7FA-4371-91B9-6AF734C81B50}" dt="2021-11-23T13:35:28.010" v="1533" actId="27636"/>
          <ac:spMkLst>
            <pc:docMk/>
            <pc:sldMk cId="2934101269" sldId="260"/>
            <ac:spMk id="2" creationId="{DF6DFB9D-669C-4178-9974-5427BB0DB435}"/>
          </ac:spMkLst>
        </pc:spChg>
        <pc:spChg chg="del">
          <ac:chgData name="Krishna, Vamshi (Cognizant)" userId="51432da2-93bf-49f6-9376-277aaf822e89" providerId="ADAL" clId="{9E5344F3-B7FA-4371-91B9-6AF734C81B50}" dt="2021-11-23T13:35:10.985" v="1527" actId="22"/>
          <ac:spMkLst>
            <pc:docMk/>
            <pc:sldMk cId="2934101269" sldId="260"/>
            <ac:spMk id="3" creationId="{CAB2768A-F605-4F70-BE6C-D337C4F04FBC}"/>
          </ac:spMkLst>
        </pc:spChg>
        <pc:picChg chg="add mod ord">
          <ac:chgData name="Krishna, Vamshi (Cognizant)" userId="51432da2-93bf-49f6-9376-277aaf822e89" providerId="ADAL" clId="{9E5344F3-B7FA-4371-91B9-6AF734C81B50}" dt="2021-11-23T13:35:38.367" v="1536" actId="14100"/>
          <ac:picMkLst>
            <pc:docMk/>
            <pc:sldMk cId="2934101269" sldId="260"/>
            <ac:picMk id="5" creationId="{AB2ABD25-A895-4D29-8FCE-043E3502E952}"/>
          </ac:picMkLst>
        </pc:picChg>
      </pc:sldChg>
      <pc:sldChg chg="addSp delSp modSp new mod">
        <pc:chgData name="Krishna, Vamshi (Cognizant)" userId="51432da2-93bf-49f6-9376-277aaf822e89" providerId="ADAL" clId="{9E5344F3-B7FA-4371-91B9-6AF734C81B50}" dt="2021-11-23T13:43:47.367" v="1613" actId="1076"/>
        <pc:sldMkLst>
          <pc:docMk/>
          <pc:sldMk cId="1528335461" sldId="261"/>
        </pc:sldMkLst>
        <pc:spChg chg="mod">
          <ac:chgData name="Krishna, Vamshi (Cognizant)" userId="51432da2-93bf-49f6-9376-277aaf822e89" providerId="ADAL" clId="{9E5344F3-B7FA-4371-91B9-6AF734C81B50}" dt="2021-11-23T13:43:47.367" v="1613" actId="1076"/>
          <ac:spMkLst>
            <pc:docMk/>
            <pc:sldMk cId="1528335461" sldId="261"/>
            <ac:spMk id="2" creationId="{47C90FF1-7CAC-4595-AFA3-1BE9D551ADAC}"/>
          </ac:spMkLst>
        </pc:spChg>
        <pc:spChg chg="del mod">
          <ac:chgData name="Krishna, Vamshi (Cognizant)" userId="51432da2-93bf-49f6-9376-277aaf822e89" providerId="ADAL" clId="{9E5344F3-B7FA-4371-91B9-6AF734C81B50}" dt="2021-11-23T13:40:33.701" v="1568" actId="22"/>
          <ac:spMkLst>
            <pc:docMk/>
            <pc:sldMk cId="1528335461" sldId="261"/>
            <ac:spMk id="3" creationId="{F3994B1E-D50B-4E36-8D1D-4FDCBAA9BF5D}"/>
          </ac:spMkLst>
        </pc:spChg>
        <pc:picChg chg="add mod ord">
          <ac:chgData name="Krishna, Vamshi (Cognizant)" userId="51432da2-93bf-49f6-9376-277aaf822e89" providerId="ADAL" clId="{9E5344F3-B7FA-4371-91B9-6AF734C81B50}" dt="2021-11-23T13:40:41.231" v="1571" actId="14100"/>
          <ac:picMkLst>
            <pc:docMk/>
            <pc:sldMk cId="1528335461" sldId="261"/>
            <ac:picMk id="5" creationId="{A9AB1170-A405-46AD-9718-2A4D743AA276}"/>
          </ac:picMkLst>
        </pc:picChg>
        <pc:picChg chg="add mod">
          <ac:chgData name="Krishna, Vamshi (Cognizant)" userId="51432da2-93bf-49f6-9376-277aaf822e89" providerId="ADAL" clId="{9E5344F3-B7FA-4371-91B9-6AF734C81B50}" dt="2021-11-23T13:41:11.312" v="1576" actId="14100"/>
          <ac:picMkLst>
            <pc:docMk/>
            <pc:sldMk cId="1528335461" sldId="261"/>
            <ac:picMk id="7" creationId="{E701D3A2-6C80-4786-BA33-90EF0659B322}"/>
          </ac:picMkLst>
        </pc:picChg>
        <pc:picChg chg="add mod">
          <ac:chgData name="Krishna, Vamshi (Cognizant)" userId="51432da2-93bf-49f6-9376-277aaf822e89" providerId="ADAL" clId="{9E5344F3-B7FA-4371-91B9-6AF734C81B50}" dt="2021-11-23T13:41:41.288" v="1580" actId="14100"/>
          <ac:picMkLst>
            <pc:docMk/>
            <pc:sldMk cId="1528335461" sldId="261"/>
            <ac:picMk id="9" creationId="{5EAD39B3-9621-492E-8FB6-913074E6D200}"/>
          </ac:picMkLst>
        </pc:picChg>
        <pc:picChg chg="add mod">
          <ac:chgData name="Krishna, Vamshi (Cognizant)" userId="51432da2-93bf-49f6-9376-277aaf822e89" providerId="ADAL" clId="{9E5344F3-B7FA-4371-91B9-6AF734C81B50}" dt="2021-11-23T13:42:11.231" v="1585" actId="14100"/>
          <ac:picMkLst>
            <pc:docMk/>
            <pc:sldMk cId="1528335461" sldId="261"/>
            <ac:picMk id="11" creationId="{F0982902-19D2-4A71-A86E-20263A3E6437}"/>
          </ac:picMkLst>
        </pc:picChg>
      </pc:sldChg>
      <pc:sldChg chg="addSp delSp modSp new mod">
        <pc:chgData name="Krishna, Vamshi (Cognizant)" userId="51432da2-93bf-49f6-9376-277aaf822e89" providerId="ADAL" clId="{9E5344F3-B7FA-4371-91B9-6AF734C81B50}" dt="2021-11-23T13:47:17.107" v="1673" actId="20577"/>
        <pc:sldMkLst>
          <pc:docMk/>
          <pc:sldMk cId="3172072065" sldId="262"/>
        </pc:sldMkLst>
        <pc:spChg chg="mod">
          <ac:chgData name="Krishna, Vamshi (Cognizant)" userId="51432da2-93bf-49f6-9376-277aaf822e89" providerId="ADAL" clId="{9E5344F3-B7FA-4371-91B9-6AF734C81B50}" dt="2021-11-23T13:47:17.107" v="1673" actId="20577"/>
          <ac:spMkLst>
            <pc:docMk/>
            <pc:sldMk cId="3172072065" sldId="262"/>
            <ac:spMk id="2" creationId="{B2EA5B5D-289D-46FA-B702-902B99BDBD1B}"/>
          </ac:spMkLst>
        </pc:spChg>
        <pc:spChg chg="del mod">
          <ac:chgData name="Krishna, Vamshi (Cognizant)" userId="51432da2-93bf-49f6-9376-277aaf822e89" providerId="ADAL" clId="{9E5344F3-B7FA-4371-91B9-6AF734C81B50}" dt="2021-11-23T13:44:20.663" v="1619" actId="22"/>
          <ac:spMkLst>
            <pc:docMk/>
            <pc:sldMk cId="3172072065" sldId="262"/>
            <ac:spMk id="3" creationId="{A706E2E5-3C41-4474-BA59-FE7849171CA2}"/>
          </ac:spMkLst>
        </pc:spChg>
        <pc:picChg chg="add mod ord">
          <ac:chgData name="Krishna, Vamshi (Cognizant)" userId="51432da2-93bf-49f6-9376-277aaf822e89" providerId="ADAL" clId="{9E5344F3-B7FA-4371-91B9-6AF734C81B50}" dt="2021-11-23T13:45:26.562" v="1635" actId="14100"/>
          <ac:picMkLst>
            <pc:docMk/>
            <pc:sldMk cId="3172072065" sldId="262"/>
            <ac:picMk id="5" creationId="{6702D90D-8095-42E2-BD20-348C5D780097}"/>
          </ac:picMkLst>
        </pc:picChg>
        <pc:picChg chg="add mod">
          <ac:chgData name="Krishna, Vamshi (Cognizant)" userId="51432da2-93bf-49f6-9376-277aaf822e89" providerId="ADAL" clId="{9E5344F3-B7FA-4371-91B9-6AF734C81B50}" dt="2021-11-23T13:45:48.610" v="1642" actId="1076"/>
          <ac:picMkLst>
            <pc:docMk/>
            <pc:sldMk cId="3172072065" sldId="262"/>
            <ac:picMk id="7" creationId="{E9DB3D92-AA60-4E85-AFD1-695282E866D6}"/>
          </ac:picMkLst>
        </pc:picChg>
        <pc:picChg chg="add mod">
          <ac:chgData name="Krishna, Vamshi (Cognizant)" userId="51432da2-93bf-49f6-9376-277aaf822e89" providerId="ADAL" clId="{9E5344F3-B7FA-4371-91B9-6AF734C81B50}" dt="2021-11-23T13:45:46.697" v="1641" actId="1076"/>
          <ac:picMkLst>
            <pc:docMk/>
            <pc:sldMk cId="3172072065" sldId="262"/>
            <ac:picMk id="9" creationId="{D831680D-EE2B-467B-9307-5F168AEDA304}"/>
          </ac:picMkLst>
        </pc:picChg>
        <pc:picChg chg="add mod">
          <ac:chgData name="Krishna, Vamshi (Cognizant)" userId="51432da2-93bf-49f6-9376-277aaf822e89" providerId="ADAL" clId="{9E5344F3-B7FA-4371-91B9-6AF734C81B50}" dt="2021-11-23T13:46:18.149" v="1648" actId="1076"/>
          <ac:picMkLst>
            <pc:docMk/>
            <pc:sldMk cId="3172072065" sldId="262"/>
            <ac:picMk id="11" creationId="{9149940F-9ADA-425B-A7BB-A35D957AA916}"/>
          </ac:picMkLst>
        </pc:picChg>
        <pc:picChg chg="add mod">
          <ac:chgData name="Krishna, Vamshi (Cognizant)" userId="51432da2-93bf-49f6-9376-277aaf822e89" providerId="ADAL" clId="{9E5344F3-B7FA-4371-91B9-6AF734C81B50}" dt="2021-11-23T13:46:46.673" v="1654" actId="14100"/>
          <ac:picMkLst>
            <pc:docMk/>
            <pc:sldMk cId="3172072065" sldId="262"/>
            <ac:picMk id="13" creationId="{1F8F3F66-3A2C-416D-957E-4A5BA97F85CB}"/>
          </ac:picMkLst>
        </pc:picChg>
        <pc:picChg chg="add mod">
          <ac:chgData name="Krishna, Vamshi (Cognizant)" userId="51432da2-93bf-49f6-9376-277aaf822e89" providerId="ADAL" clId="{9E5344F3-B7FA-4371-91B9-6AF734C81B50}" dt="2021-11-23T13:47:10.433" v="1660" actId="14100"/>
          <ac:picMkLst>
            <pc:docMk/>
            <pc:sldMk cId="3172072065" sldId="262"/>
            <ac:picMk id="15" creationId="{4709262B-BF92-4653-A4D3-240E9974B86F}"/>
          </ac:picMkLst>
        </pc:picChg>
      </pc:sldChg>
      <pc:sldChg chg="new del">
        <pc:chgData name="Krishna, Vamshi (Cognizant)" userId="51432da2-93bf-49f6-9376-277aaf822e89" providerId="ADAL" clId="{9E5344F3-B7FA-4371-91B9-6AF734C81B50}" dt="2021-11-23T13:47:27.112" v="1675" actId="680"/>
        <pc:sldMkLst>
          <pc:docMk/>
          <pc:sldMk cId="1413186853"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06523-7B88-4B73-8277-D95B004FEF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C33F1C7-0018-4973-892E-D2010BB014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0FF23E-964D-4122-91C1-D6440ABF44B9}"/>
              </a:ext>
            </a:extLst>
          </p:cNvPr>
          <p:cNvSpPr>
            <a:spLocks noGrp="1"/>
          </p:cNvSpPr>
          <p:nvPr>
            <p:ph type="dt" sz="half" idx="10"/>
          </p:nvPr>
        </p:nvSpPr>
        <p:spPr/>
        <p:txBody>
          <a:bodyPr/>
          <a:lstStyle/>
          <a:p>
            <a:fld id="{11957E93-275D-46DE-B6FE-9AD1D551F191}" type="datetimeFigureOut">
              <a:rPr lang="en-IN" smtClean="0"/>
              <a:t>23-11-2021</a:t>
            </a:fld>
            <a:endParaRPr lang="en-IN"/>
          </a:p>
        </p:txBody>
      </p:sp>
      <p:sp>
        <p:nvSpPr>
          <p:cNvPr id="5" name="Footer Placeholder 4">
            <a:extLst>
              <a:ext uri="{FF2B5EF4-FFF2-40B4-BE49-F238E27FC236}">
                <a16:creationId xmlns:a16="http://schemas.microsoft.com/office/drawing/2014/main" id="{C3A5DFF5-6C1D-4A00-912F-70E5C8EF65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BAC0F0-9668-42A5-A7D7-9CCEC88DC8E9}"/>
              </a:ext>
            </a:extLst>
          </p:cNvPr>
          <p:cNvSpPr>
            <a:spLocks noGrp="1"/>
          </p:cNvSpPr>
          <p:nvPr>
            <p:ph type="sldNum" sz="quarter" idx="12"/>
          </p:nvPr>
        </p:nvSpPr>
        <p:spPr/>
        <p:txBody>
          <a:bodyPr/>
          <a:lstStyle/>
          <a:p>
            <a:fld id="{13B2BE7C-792C-4B38-89B8-2D49B2B59544}" type="slidenum">
              <a:rPr lang="en-IN" smtClean="0"/>
              <a:t>‹#›</a:t>
            </a:fld>
            <a:endParaRPr lang="en-IN"/>
          </a:p>
        </p:txBody>
      </p:sp>
    </p:spTree>
    <p:extLst>
      <p:ext uri="{BB962C8B-B14F-4D97-AF65-F5344CB8AC3E}">
        <p14:creationId xmlns:p14="http://schemas.microsoft.com/office/powerpoint/2010/main" val="4038739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47438-C410-4FD6-B74A-B8ADBEEE32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864F29-FF7B-4B82-9FA3-D06A177319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742FD9-8034-4FF6-B38A-513B180A026B}"/>
              </a:ext>
            </a:extLst>
          </p:cNvPr>
          <p:cNvSpPr>
            <a:spLocks noGrp="1"/>
          </p:cNvSpPr>
          <p:nvPr>
            <p:ph type="dt" sz="half" idx="10"/>
          </p:nvPr>
        </p:nvSpPr>
        <p:spPr/>
        <p:txBody>
          <a:bodyPr/>
          <a:lstStyle/>
          <a:p>
            <a:fld id="{11957E93-275D-46DE-B6FE-9AD1D551F191}" type="datetimeFigureOut">
              <a:rPr lang="en-IN" smtClean="0"/>
              <a:t>23-11-2021</a:t>
            </a:fld>
            <a:endParaRPr lang="en-IN"/>
          </a:p>
        </p:txBody>
      </p:sp>
      <p:sp>
        <p:nvSpPr>
          <p:cNvPr id="5" name="Footer Placeholder 4">
            <a:extLst>
              <a:ext uri="{FF2B5EF4-FFF2-40B4-BE49-F238E27FC236}">
                <a16:creationId xmlns:a16="http://schemas.microsoft.com/office/drawing/2014/main" id="{A97F31F5-CEB9-46F3-ACAA-BD7F35BBE0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714642-01E2-4625-89FA-FC96A1822195}"/>
              </a:ext>
            </a:extLst>
          </p:cNvPr>
          <p:cNvSpPr>
            <a:spLocks noGrp="1"/>
          </p:cNvSpPr>
          <p:nvPr>
            <p:ph type="sldNum" sz="quarter" idx="12"/>
          </p:nvPr>
        </p:nvSpPr>
        <p:spPr/>
        <p:txBody>
          <a:bodyPr/>
          <a:lstStyle/>
          <a:p>
            <a:fld id="{13B2BE7C-792C-4B38-89B8-2D49B2B59544}" type="slidenum">
              <a:rPr lang="en-IN" smtClean="0"/>
              <a:t>‹#›</a:t>
            </a:fld>
            <a:endParaRPr lang="en-IN"/>
          </a:p>
        </p:txBody>
      </p:sp>
    </p:spTree>
    <p:extLst>
      <p:ext uri="{BB962C8B-B14F-4D97-AF65-F5344CB8AC3E}">
        <p14:creationId xmlns:p14="http://schemas.microsoft.com/office/powerpoint/2010/main" val="1266480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3FA2A1-F7C6-4903-BCE7-CE41FE79CA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2E0D7E-E1EC-44FD-9367-479D96CBE3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20DE0A-A2DE-4C40-BD62-0C6002C083A1}"/>
              </a:ext>
            </a:extLst>
          </p:cNvPr>
          <p:cNvSpPr>
            <a:spLocks noGrp="1"/>
          </p:cNvSpPr>
          <p:nvPr>
            <p:ph type="dt" sz="half" idx="10"/>
          </p:nvPr>
        </p:nvSpPr>
        <p:spPr/>
        <p:txBody>
          <a:bodyPr/>
          <a:lstStyle/>
          <a:p>
            <a:fld id="{11957E93-275D-46DE-B6FE-9AD1D551F191}" type="datetimeFigureOut">
              <a:rPr lang="en-IN" smtClean="0"/>
              <a:t>23-11-2021</a:t>
            </a:fld>
            <a:endParaRPr lang="en-IN"/>
          </a:p>
        </p:txBody>
      </p:sp>
      <p:sp>
        <p:nvSpPr>
          <p:cNvPr id="5" name="Footer Placeholder 4">
            <a:extLst>
              <a:ext uri="{FF2B5EF4-FFF2-40B4-BE49-F238E27FC236}">
                <a16:creationId xmlns:a16="http://schemas.microsoft.com/office/drawing/2014/main" id="{CB6D9155-7FF2-461A-982C-4CEFB93A1C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1F5F56-976F-44FF-95E4-574AFBA0826E}"/>
              </a:ext>
            </a:extLst>
          </p:cNvPr>
          <p:cNvSpPr>
            <a:spLocks noGrp="1"/>
          </p:cNvSpPr>
          <p:nvPr>
            <p:ph type="sldNum" sz="quarter" idx="12"/>
          </p:nvPr>
        </p:nvSpPr>
        <p:spPr/>
        <p:txBody>
          <a:bodyPr/>
          <a:lstStyle/>
          <a:p>
            <a:fld id="{13B2BE7C-792C-4B38-89B8-2D49B2B59544}" type="slidenum">
              <a:rPr lang="en-IN" smtClean="0"/>
              <a:t>‹#›</a:t>
            </a:fld>
            <a:endParaRPr lang="en-IN"/>
          </a:p>
        </p:txBody>
      </p:sp>
    </p:spTree>
    <p:extLst>
      <p:ext uri="{BB962C8B-B14F-4D97-AF65-F5344CB8AC3E}">
        <p14:creationId xmlns:p14="http://schemas.microsoft.com/office/powerpoint/2010/main" val="3517746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7F0E-E808-434F-9DCA-CDE88944A9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DFC690-71CD-443C-9882-7A9232EFDF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83A2AE-74A0-4257-9E16-7E4CC2DE360B}"/>
              </a:ext>
            </a:extLst>
          </p:cNvPr>
          <p:cNvSpPr>
            <a:spLocks noGrp="1"/>
          </p:cNvSpPr>
          <p:nvPr>
            <p:ph type="dt" sz="half" idx="10"/>
          </p:nvPr>
        </p:nvSpPr>
        <p:spPr/>
        <p:txBody>
          <a:bodyPr/>
          <a:lstStyle/>
          <a:p>
            <a:fld id="{11957E93-275D-46DE-B6FE-9AD1D551F191}" type="datetimeFigureOut">
              <a:rPr lang="en-IN" smtClean="0"/>
              <a:t>23-11-2021</a:t>
            </a:fld>
            <a:endParaRPr lang="en-IN"/>
          </a:p>
        </p:txBody>
      </p:sp>
      <p:sp>
        <p:nvSpPr>
          <p:cNvPr id="5" name="Footer Placeholder 4">
            <a:extLst>
              <a:ext uri="{FF2B5EF4-FFF2-40B4-BE49-F238E27FC236}">
                <a16:creationId xmlns:a16="http://schemas.microsoft.com/office/drawing/2014/main" id="{318B2428-472C-4CBF-B4FC-01AD5F3002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0A6366-7801-462E-99CF-3B9CE0DF1124}"/>
              </a:ext>
            </a:extLst>
          </p:cNvPr>
          <p:cNvSpPr>
            <a:spLocks noGrp="1"/>
          </p:cNvSpPr>
          <p:nvPr>
            <p:ph type="sldNum" sz="quarter" idx="12"/>
          </p:nvPr>
        </p:nvSpPr>
        <p:spPr/>
        <p:txBody>
          <a:bodyPr/>
          <a:lstStyle/>
          <a:p>
            <a:fld id="{13B2BE7C-792C-4B38-89B8-2D49B2B59544}" type="slidenum">
              <a:rPr lang="en-IN" smtClean="0"/>
              <a:t>‹#›</a:t>
            </a:fld>
            <a:endParaRPr lang="en-IN"/>
          </a:p>
        </p:txBody>
      </p:sp>
    </p:spTree>
    <p:extLst>
      <p:ext uri="{BB962C8B-B14F-4D97-AF65-F5344CB8AC3E}">
        <p14:creationId xmlns:p14="http://schemas.microsoft.com/office/powerpoint/2010/main" val="2205783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C520-D2B5-4D87-A762-AFC12BB010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36E2E1-C4E5-43F1-9FAC-DADF3794F7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7F8533-5EF9-458B-841A-488DC9455B9C}"/>
              </a:ext>
            </a:extLst>
          </p:cNvPr>
          <p:cNvSpPr>
            <a:spLocks noGrp="1"/>
          </p:cNvSpPr>
          <p:nvPr>
            <p:ph type="dt" sz="half" idx="10"/>
          </p:nvPr>
        </p:nvSpPr>
        <p:spPr/>
        <p:txBody>
          <a:bodyPr/>
          <a:lstStyle/>
          <a:p>
            <a:fld id="{11957E93-275D-46DE-B6FE-9AD1D551F191}" type="datetimeFigureOut">
              <a:rPr lang="en-IN" smtClean="0"/>
              <a:t>23-11-2021</a:t>
            </a:fld>
            <a:endParaRPr lang="en-IN"/>
          </a:p>
        </p:txBody>
      </p:sp>
      <p:sp>
        <p:nvSpPr>
          <p:cNvPr id="5" name="Footer Placeholder 4">
            <a:extLst>
              <a:ext uri="{FF2B5EF4-FFF2-40B4-BE49-F238E27FC236}">
                <a16:creationId xmlns:a16="http://schemas.microsoft.com/office/drawing/2014/main" id="{6F396BEF-D27B-41A5-895C-D06B1CF194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15B3D6-5A7B-47D7-8AA8-041B770E607B}"/>
              </a:ext>
            </a:extLst>
          </p:cNvPr>
          <p:cNvSpPr>
            <a:spLocks noGrp="1"/>
          </p:cNvSpPr>
          <p:nvPr>
            <p:ph type="sldNum" sz="quarter" idx="12"/>
          </p:nvPr>
        </p:nvSpPr>
        <p:spPr/>
        <p:txBody>
          <a:bodyPr/>
          <a:lstStyle/>
          <a:p>
            <a:fld id="{13B2BE7C-792C-4B38-89B8-2D49B2B59544}" type="slidenum">
              <a:rPr lang="en-IN" smtClean="0"/>
              <a:t>‹#›</a:t>
            </a:fld>
            <a:endParaRPr lang="en-IN"/>
          </a:p>
        </p:txBody>
      </p:sp>
    </p:spTree>
    <p:extLst>
      <p:ext uri="{BB962C8B-B14F-4D97-AF65-F5344CB8AC3E}">
        <p14:creationId xmlns:p14="http://schemas.microsoft.com/office/powerpoint/2010/main" val="3811766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80C7D-A243-4374-9A16-2993C02C7A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474F48-EE77-4602-94B9-8EEC2B068B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187C87-090F-4958-B485-08A0FDF188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AC5C09-A018-46A8-B374-26116E7D94C6}"/>
              </a:ext>
            </a:extLst>
          </p:cNvPr>
          <p:cNvSpPr>
            <a:spLocks noGrp="1"/>
          </p:cNvSpPr>
          <p:nvPr>
            <p:ph type="dt" sz="half" idx="10"/>
          </p:nvPr>
        </p:nvSpPr>
        <p:spPr/>
        <p:txBody>
          <a:bodyPr/>
          <a:lstStyle/>
          <a:p>
            <a:fld id="{11957E93-275D-46DE-B6FE-9AD1D551F191}" type="datetimeFigureOut">
              <a:rPr lang="en-IN" smtClean="0"/>
              <a:t>23-11-2021</a:t>
            </a:fld>
            <a:endParaRPr lang="en-IN"/>
          </a:p>
        </p:txBody>
      </p:sp>
      <p:sp>
        <p:nvSpPr>
          <p:cNvPr id="6" name="Footer Placeholder 5">
            <a:extLst>
              <a:ext uri="{FF2B5EF4-FFF2-40B4-BE49-F238E27FC236}">
                <a16:creationId xmlns:a16="http://schemas.microsoft.com/office/drawing/2014/main" id="{B0955AA9-D148-4E15-9B80-2FBB1F5EF6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1C84D6-F322-48A9-AD6A-2DE4BADD0632}"/>
              </a:ext>
            </a:extLst>
          </p:cNvPr>
          <p:cNvSpPr>
            <a:spLocks noGrp="1"/>
          </p:cNvSpPr>
          <p:nvPr>
            <p:ph type="sldNum" sz="quarter" idx="12"/>
          </p:nvPr>
        </p:nvSpPr>
        <p:spPr/>
        <p:txBody>
          <a:bodyPr/>
          <a:lstStyle/>
          <a:p>
            <a:fld id="{13B2BE7C-792C-4B38-89B8-2D49B2B59544}" type="slidenum">
              <a:rPr lang="en-IN" smtClean="0"/>
              <a:t>‹#›</a:t>
            </a:fld>
            <a:endParaRPr lang="en-IN"/>
          </a:p>
        </p:txBody>
      </p:sp>
    </p:spTree>
    <p:extLst>
      <p:ext uri="{BB962C8B-B14F-4D97-AF65-F5344CB8AC3E}">
        <p14:creationId xmlns:p14="http://schemas.microsoft.com/office/powerpoint/2010/main" val="44304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ECB3D-C21F-4C7C-8DC7-81FF1D1038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AE478C-1B83-44FC-8952-4DC55737D6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A29D8F-2005-49A2-925A-EDBA16A390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707C7C-6608-4256-9ABF-C317221D1E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CBFFF-6D41-45FC-A49D-45CD1BC6D6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3BB8D-920B-41A0-B156-030E83D3CA94}"/>
              </a:ext>
            </a:extLst>
          </p:cNvPr>
          <p:cNvSpPr>
            <a:spLocks noGrp="1"/>
          </p:cNvSpPr>
          <p:nvPr>
            <p:ph type="dt" sz="half" idx="10"/>
          </p:nvPr>
        </p:nvSpPr>
        <p:spPr/>
        <p:txBody>
          <a:bodyPr/>
          <a:lstStyle/>
          <a:p>
            <a:fld id="{11957E93-275D-46DE-B6FE-9AD1D551F191}" type="datetimeFigureOut">
              <a:rPr lang="en-IN" smtClean="0"/>
              <a:t>23-11-2021</a:t>
            </a:fld>
            <a:endParaRPr lang="en-IN"/>
          </a:p>
        </p:txBody>
      </p:sp>
      <p:sp>
        <p:nvSpPr>
          <p:cNvPr id="8" name="Footer Placeholder 7">
            <a:extLst>
              <a:ext uri="{FF2B5EF4-FFF2-40B4-BE49-F238E27FC236}">
                <a16:creationId xmlns:a16="http://schemas.microsoft.com/office/drawing/2014/main" id="{958F521D-EA1B-472E-89CD-C63CC6ED22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630EE7E-8A9C-4CB9-8006-F4C69CA76955}"/>
              </a:ext>
            </a:extLst>
          </p:cNvPr>
          <p:cNvSpPr>
            <a:spLocks noGrp="1"/>
          </p:cNvSpPr>
          <p:nvPr>
            <p:ph type="sldNum" sz="quarter" idx="12"/>
          </p:nvPr>
        </p:nvSpPr>
        <p:spPr/>
        <p:txBody>
          <a:bodyPr/>
          <a:lstStyle/>
          <a:p>
            <a:fld id="{13B2BE7C-792C-4B38-89B8-2D49B2B59544}" type="slidenum">
              <a:rPr lang="en-IN" smtClean="0"/>
              <a:t>‹#›</a:t>
            </a:fld>
            <a:endParaRPr lang="en-IN"/>
          </a:p>
        </p:txBody>
      </p:sp>
    </p:spTree>
    <p:extLst>
      <p:ext uri="{BB962C8B-B14F-4D97-AF65-F5344CB8AC3E}">
        <p14:creationId xmlns:p14="http://schemas.microsoft.com/office/powerpoint/2010/main" val="2978426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0D48F-917D-4BDE-A612-961DD0B75B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D636EF-ED78-42A9-830F-7086B215CBE2}"/>
              </a:ext>
            </a:extLst>
          </p:cNvPr>
          <p:cNvSpPr>
            <a:spLocks noGrp="1"/>
          </p:cNvSpPr>
          <p:nvPr>
            <p:ph type="dt" sz="half" idx="10"/>
          </p:nvPr>
        </p:nvSpPr>
        <p:spPr/>
        <p:txBody>
          <a:bodyPr/>
          <a:lstStyle/>
          <a:p>
            <a:fld id="{11957E93-275D-46DE-B6FE-9AD1D551F191}" type="datetimeFigureOut">
              <a:rPr lang="en-IN" smtClean="0"/>
              <a:t>23-11-2021</a:t>
            </a:fld>
            <a:endParaRPr lang="en-IN"/>
          </a:p>
        </p:txBody>
      </p:sp>
      <p:sp>
        <p:nvSpPr>
          <p:cNvPr id="4" name="Footer Placeholder 3">
            <a:extLst>
              <a:ext uri="{FF2B5EF4-FFF2-40B4-BE49-F238E27FC236}">
                <a16:creationId xmlns:a16="http://schemas.microsoft.com/office/drawing/2014/main" id="{30998829-59CC-4B94-AB94-5842D34616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3C1610F-25B4-42EB-88CB-110398FBAFE0}"/>
              </a:ext>
            </a:extLst>
          </p:cNvPr>
          <p:cNvSpPr>
            <a:spLocks noGrp="1"/>
          </p:cNvSpPr>
          <p:nvPr>
            <p:ph type="sldNum" sz="quarter" idx="12"/>
          </p:nvPr>
        </p:nvSpPr>
        <p:spPr/>
        <p:txBody>
          <a:bodyPr/>
          <a:lstStyle/>
          <a:p>
            <a:fld id="{13B2BE7C-792C-4B38-89B8-2D49B2B59544}" type="slidenum">
              <a:rPr lang="en-IN" smtClean="0"/>
              <a:t>‹#›</a:t>
            </a:fld>
            <a:endParaRPr lang="en-IN"/>
          </a:p>
        </p:txBody>
      </p:sp>
    </p:spTree>
    <p:extLst>
      <p:ext uri="{BB962C8B-B14F-4D97-AF65-F5344CB8AC3E}">
        <p14:creationId xmlns:p14="http://schemas.microsoft.com/office/powerpoint/2010/main" val="3437635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5DD07F-464A-4FD9-BA42-0B788A28FAC5}"/>
              </a:ext>
            </a:extLst>
          </p:cNvPr>
          <p:cNvSpPr>
            <a:spLocks noGrp="1"/>
          </p:cNvSpPr>
          <p:nvPr>
            <p:ph type="dt" sz="half" idx="10"/>
          </p:nvPr>
        </p:nvSpPr>
        <p:spPr/>
        <p:txBody>
          <a:bodyPr/>
          <a:lstStyle/>
          <a:p>
            <a:fld id="{11957E93-275D-46DE-B6FE-9AD1D551F191}" type="datetimeFigureOut">
              <a:rPr lang="en-IN" smtClean="0"/>
              <a:t>23-11-2021</a:t>
            </a:fld>
            <a:endParaRPr lang="en-IN"/>
          </a:p>
        </p:txBody>
      </p:sp>
      <p:sp>
        <p:nvSpPr>
          <p:cNvPr id="3" name="Footer Placeholder 2">
            <a:extLst>
              <a:ext uri="{FF2B5EF4-FFF2-40B4-BE49-F238E27FC236}">
                <a16:creationId xmlns:a16="http://schemas.microsoft.com/office/drawing/2014/main" id="{16D8803C-8F77-4769-8F58-D2A50205C8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407D395-2A59-4186-9201-3C87A38469A2}"/>
              </a:ext>
            </a:extLst>
          </p:cNvPr>
          <p:cNvSpPr>
            <a:spLocks noGrp="1"/>
          </p:cNvSpPr>
          <p:nvPr>
            <p:ph type="sldNum" sz="quarter" idx="12"/>
          </p:nvPr>
        </p:nvSpPr>
        <p:spPr/>
        <p:txBody>
          <a:bodyPr/>
          <a:lstStyle/>
          <a:p>
            <a:fld id="{13B2BE7C-792C-4B38-89B8-2D49B2B59544}" type="slidenum">
              <a:rPr lang="en-IN" smtClean="0"/>
              <a:t>‹#›</a:t>
            </a:fld>
            <a:endParaRPr lang="en-IN"/>
          </a:p>
        </p:txBody>
      </p:sp>
    </p:spTree>
    <p:extLst>
      <p:ext uri="{BB962C8B-B14F-4D97-AF65-F5344CB8AC3E}">
        <p14:creationId xmlns:p14="http://schemas.microsoft.com/office/powerpoint/2010/main" val="2335745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3E40B-B43C-4D4E-A29A-11C4FBC9A8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411AE9-3CFA-4D18-92D9-86D778D9A2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447566-B6E9-4888-9912-6303CB0B96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BE562-5615-41C7-9DEE-CE9AF3393C01}"/>
              </a:ext>
            </a:extLst>
          </p:cNvPr>
          <p:cNvSpPr>
            <a:spLocks noGrp="1"/>
          </p:cNvSpPr>
          <p:nvPr>
            <p:ph type="dt" sz="half" idx="10"/>
          </p:nvPr>
        </p:nvSpPr>
        <p:spPr/>
        <p:txBody>
          <a:bodyPr/>
          <a:lstStyle/>
          <a:p>
            <a:fld id="{11957E93-275D-46DE-B6FE-9AD1D551F191}" type="datetimeFigureOut">
              <a:rPr lang="en-IN" smtClean="0"/>
              <a:t>23-11-2021</a:t>
            </a:fld>
            <a:endParaRPr lang="en-IN"/>
          </a:p>
        </p:txBody>
      </p:sp>
      <p:sp>
        <p:nvSpPr>
          <p:cNvPr id="6" name="Footer Placeholder 5">
            <a:extLst>
              <a:ext uri="{FF2B5EF4-FFF2-40B4-BE49-F238E27FC236}">
                <a16:creationId xmlns:a16="http://schemas.microsoft.com/office/drawing/2014/main" id="{3AFCDC99-0F15-4CDD-BE7E-27187C0C92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B05943-A523-4BDE-8ABC-166524D757C9}"/>
              </a:ext>
            </a:extLst>
          </p:cNvPr>
          <p:cNvSpPr>
            <a:spLocks noGrp="1"/>
          </p:cNvSpPr>
          <p:nvPr>
            <p:ph type="sldNum" sz="quarter" idx="12"/>
          </p:nvPr>
        </p:nvSpPr>
        <p:spPr/>
        <p:txBody>
          <a:bodyPr/>
          <a:lstStyle/>
          <a:p>
            <a:fld id="{13B2BE7C-792C-4B38-89B8-2D49B2B59544}" type="slidenum">
              <a:rPr lang="en-IN" smtClean="0"/>
              <a:t>‹#›</a:t>
            </a:fld>
            <a:endParaRPr lang="en-IN"/>
          </a:p>
        </p:txBody>
      </p:sp>
    </p:spTree>
    <p:extLst>
      <p:ext uri="{BB962C8B-B14F-4D97-AF65-F5344CB8AC3E}">
        <p14:creationId xmlns:p14="http://schemas.microsoft.com/office/powerpoint/2010/main" val="2575503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753EA-9D29-420D-AC55-2A87753F6E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CCDB47-F6EE-4EDE-AC8A-937A9E44FB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01CF61-5B53-4F8F-97D3-B41D28EA21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B0F105-81B1-4F19-9D92-1CF2D912AA45}"/>
              </a:ext>
            </a:extLst>
          </p:cNvPr>
          <p:cNvSpPr>
            <a:spLocks noGrp="1"/>
          </p:cNvSpPr>
          <p:nvPr>
            <p:ph type="dt" sz="half" idx="10"/>
          </p:nvPr>
        </p:nvSpPr>
        <p:spPr/>
        <p:txBody>
          <a:bodyPr/>
          <a:lstStyle/>
          <a:p>
            <a:fld id="{11957E93-275D-46DE-B6FE-9AD1D551F191}" type="datetimeFigureOut">
              <a:rPr lang="en-IN" smtClean="0"/>
              <a:t>23-11-2021</a:t>
            </a:fld>
            <a:endParaRPr lang="en-IN"/>
          </a:p>
        </p:txBody>
      </p:sp>
      <p:sp>
        <p:nvSpPr>
          <p:cNvPr id="6" name="Footer Placeholder 5">
            <a:extLst>
              <a:ext uri="{FF2B5EF4-FFF2-40B4-BE49-F238E27FC236}">
                <a16:creationId xmlns:a16="http://schemas.microsoft.com/office/drawing/2014/main" id="{38259ECA-A9B4-4D93-944A-F3F28DB3C3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05160A-26CC-45D8-BAED-F6CCC56D5BD8}"/>
              </a:ext>
            </a:extLst>
          </p:cNvPr>
          <p:cNvSpPr>
            <a:spLocks noGrp="1"/>
          </p:cNvSpPr>
          <p:nvPr>
            <p:ph type="sldNum" sz="quarter" idx="12"/>
          </p:nvPr>
        </p:nvSpPr>
        <p:spPr/>
        <p:txBody>
          <a:bodyPr/>
          <a:lstStyle/>
          <a:p>
            <a:fld id="{13B2BE7C-792C-4B38-89B8-2D49B2B59544}" type="slidenum">
              <a:rPr lang="en-IN" smtClean="0"/>
              <a:t>‹#›</a:t>
            </a:fld>
            <a:endParaRPr lang="en-IN"/>
          </a:p>
        </p:txBody>
      </p:sp>
    </p:spTree>
    <p:extLst>
      <p:ext uri="{BB962C8B-B14F-4D97-AF65-F5344CB8AC3E}">
        <p14:creationId xmlns:p14="http://schemas.microsoft.com/office/powerpoint/2010/main" val="2020980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C9CD0B-CDBE-45B7-A9B7-B58E4EB9A0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01913A-09C3-43D3-A811-F217A9E970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746A03-A4CD-4AA6-8997-FB72E74DBC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957E93-275D-46DE-B6FE-9AD1D551F191}" type="datetimeFigureOut">
              <a:rPr lang="en-IN" smtClean="0"/>
              <a:t>23-11-2021</a:t>
            </a:fld>
            <a:endParaRPr lang="en-IN"/>
          </a:p>
        </p:txBody>
      </p:sp>
      <p:sp>
        <p:nvSpPr>
          <p:cNvPr id="5" name="Footer Placeholder 4">
            <a:extLst>
              <a:ext uri="{FF2B5EF4-FFF2-40B4-BE49-F238E27FC236}">
                <a16:creationId xmlns:a16="http://schemas.microsoft.com/office/drawing/2014/main" id="{FDB23AEF-3B71-4786-A9F8-1410958C0A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659DEE-C614-440C-95FC-1E5F3EB4E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B2BE7C-792C-4B38-89B8-2D49B2B59544}" type="slidenum">
              <a:rPr lang="en-IN" smtClean="0"/>
              <a:t>‹#›</a:t>
            </a:fld>
            <a:endParaRPr lang="en-IN"/>
          </a:p>
        </p:txBody>
      </p:sp>
    </p:spTree>
    <p:extLst>
      <p:ext uri="{BB962C8B-B14F-4D97-AF65-F5344CB8AC3E}">
        <p14:creationId xmlns:p14="http://schemas.microsoft.com/office/powerpoint/2010/main" val="413645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vamshi@kubernetes.com"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927E1-4866-4A91-84D6-EE55F3218E7E}"/>
              </a:ext>
            </a:extLst>
          </p:cNvPr>
          <p:cNvSpPr>
            <a:spLocks noGrp="1"/>
          </p:cNvSpPr>
          <p:nvPr>
            <p:ph type="ctrTitle"/>
          </p:nvPr>
        </p:nvSpPr>
        <p:spPr/>
        <p:txBody>
          <a:bodyPr/>
          <a:lstStyle/>
          <a:p>
            <a:r>
              <a:rPr lang="en-US" dirty="0"/>
              <a:t>Custom Metrics for a Python Based Application</a:t>
            </a:r>
            <a:endParaRPr lang="en-IN" dirty="0"/>
          </a:p>
        </p:txBody>
      </p:sp>
      <p:sp>
        <p:nvSpPr>
          <p:cNvPr id="3" name="Subtitle 2">
            <a:extLst>
              <a:ext uri="{FF2B5EF4-FFF2-40B4-BE49-F238E27FC236}">
                <a16:creationId xmlns:a16="http://schemas.microsoft.com/office/drawing/2014/main" id="{342ED60D-7C23-4003-B22C-9CAF05850F6C}"/>
              </a:ext>
            </a:extLst>
          </p:cNvPr>
          <p:cNvSpPr>
            <a:spLocks noGrp="1"/>
          </p:cNvSpPr>
          <p:nvPr>
            <p:ph type="subTitle" idx="1"/>
          </p:nvPr>
        </p:nvSpPr>
        <p:spPr/>
        <p:txBody>
          <a:bodyPr/>
          <a:lstStyle/>
          <a:p>
            <a:r>
              <a:rPr lang="en-US" dirty="0"/>
              <a:t>Story#281</a:t>
            </a:r>
            <a:endParaRPr lang="en-IN" dirty="0"/>
          </a:p>
          <a:p>
            <a:endParaRPr lang="en-IN" dirty="0"/>
          </a:p>
        </p:txBody>
      </p:sp>
    </p:spTree>
    <p:extLst>
      <p:ext uri="{BB962C8B-B14F-4D97-AF65-F5344CB8AC3E}">
        <p14:creationId xmlns:p14="http://schemas.microsoft.com/office/powerpoint/2010/main" val="244013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2CFE-CC43-43FF-8A0F-1F090C80C8AD}"/>
              </a:ext>
            </a:extLst>
          </p:cNvPr>
          <p:cNvSpPr>
            <a:spLocks noGrp="1"/>
          </p:cNvSpPr>
          <p:nvPr>
            <p:ph type="title"/>
          </p:nvPr>
        </p:nvSpPr>
        <p:spPr/>
        <p:txBody>
          <a:bodyPr>
            <a:normAutofit/>
          </a:bodyPr>
          <a:lstStyle/>
          <a:p>
            <a:r>
              <a:rPr lang="en-US" sz="3200" dirty="0"/>
              <a:t>Story#281 Custom Metrics for a Python based Application</a:t>
            </a:r>
            <a:endParaRPr lang="en-IN" sz="3200" dirty="0"/>
          </a:p>
        </p:txBody>
      </p:sp>
      <p:sp>
        <p:nvSpPr>
          <p:cNvPr id="10" name="Content Placeholder 9">
            <a:extLst>
              <a:ext uri="{FF2B5EF4-FFF2-40B4-BE49-F238E27FC236}">
                <a16:creationId xmlns:a16="http://schemas.microsoft.com/office/drawing/2014/main" id="{07D69CC9-A506-4631-93B0-BB6844D5EC89}"/>
              </a:ext>
            </a:extLst>
          </p:cNvPr>
          <p:cNvSpPr>
            <a:spLocks noGrp="1"/>
          </p:cNvSpPr>
          <p:nvPr>
            <p:ph idx="1"/>
          </p:nvPr>
        </p:nvSpPr>
        <p:spPr/>
        <p:txBody>
          <a:bodyPr>
            <a:normAutofit fontScale="92500" lnSpcReduction="10000"/>
          </a:bodyPr>
          <a:lstStyle/>
          <a:p>
            <a:r>
              <a:rPr lang="en-US" dirty="0"/>
              <a:t>Developed a simple Python Web Application, which is of login page if we provide valid login credentials it will display login successful else if will display login failed.</a:t>
            </a:r>
          </a:p>
          <a:p>
            <a:r>
              <a:rPr lang="en-IN" dirty="0"/>
              <a:t>Added hooks in particular areas of source code to pull the Metrics like, Total number of login requests, Successful requests and Failed Request along with duration for each request, source code is </a:t>
            </a:r>
          </a:p>
          <a:p>
            <a:r>
              <a:rPr lang="en-IN" dirty="0"/>
              <a:t>Login page template file is -&gt; </a:t>
            </a:r>
          </a:p>
          <a:p>
            <a:r>
              <a:rPr lang="en-IN" dirty="0"/>
              <a:t>Containerised the Application to image “</a:t>
            </a:r>
            <a:r>
              <a:rPr lang="en-IN" sz="1800" dirty="0">
                <a:solidFill>
                  <a:srgbClr val="27343B"/>
                </a:solidFill>
                <a:effectLst/>
                <a:latin typeface="Open Sans" panose="020B0606030504020204" pitchFamily="34" charset="0"/>
                <a:ea typeface="Calibri" panose="020F0502020204030204" pitchFamily="34" charset="0"/>
              </a:rPr>
              <a:t>tvkrishna21/python-with-exporter:1.0.0”</a:t>
            </a:r>
            <a:endParaRPr lang="en-IN" dirty="0"/>
          </a:p>
          <a:p>
            <a:r>
              <a:rPr lang="en-IN" dirty="0"/>
              <a:t>Created Prometheus and Grafana to Scrape the metrics from the Application end point to Visualize the metrics.</a:t>
            </a:r>
          </a:p>
          <a:p>
            <a:r>
              <a:rPr lang="en-IN" dirty="0"/>
              <a:t>Created Custom Dashboard Panels in Grafana, Dashboard panels json file -&gt; </a:t>
            </a:r>
          </a:p>
        </p:txBody>
      </p:sp>
      <p:graphicFrame>
        <p:nvGraphicFramePr>
          <p:cNvPr id="11" name="Object 10">
            <a:extLst>
              <a:ext uri="{FF2B5EF4-FFF2-40B4-BE49-F238E27FC236}">
                <a16:creationId xmlns:a16="http://schemas.microsoft.com/office/drawing/2014/main" id="{1929DEA3-0B39-4611-AB60-3D3703B32BC4}"/>
              </a:ext>
            </a:extLst>
          </p:cNvPr>
          <p:cNvGraphicFramePr>
            <a:graphicFrameLocks noChangeAspect="1"/>
          </p:cNvGraphicFramePr>
          <p:nvPr>
            <p:extLst>
              <p:ext uri="{D42A27DB-BD31-4B8C-83A1-F6EECF244321}">
                <p14:modId xmlns:p14="http://schemas.microsoft.com/office/powerpoint/2010/main" val="2401736032"/>
              </p:ext>
            </p:extLst>
          </p:nvPr>
        </p:nvGraphicFramePr>
        <p:xfrm>
          <a:off x="8263860" y="3520282"/>
          <a:ext cx="406400" cy="481012"/>
        </p:xfrm>
        <a:graphic>
          <a:graphicData uri="http://schemas.openxmlformats.org/presentationml/2006/ole">
            <mc:AlternateContent xmlns:mc="http://schemas.openxmlformats.org/markup-compatibility/2006">
              <mc:Choice xmlns:v="urn:schemas-microsoft-com:vml" Requires="v">
                <p:oleObj name="Packager Shell Object" showAsIcon="1" r:id="rId2" imgW="405720" imgH="481320" progId="Package">
                  <p:embed/>
                </p:oleObj>
              </mc:Choice>
              <mc:Fallback>
                <p:oleObj name="Packager Shell Object" showAsIcon="1" r:id="rId2" imgW="405720" imgH="481320" progId="Package">
                  <p:embed/>
                  <p:pic>
                    <p:nvPicPr>
                      <p:cNvPr id="11" name="Object 10">
                        <a:extLst>
                          <a:ext uri="{FF2B5EF4-FFF2-40B4-BE49-F238E27FC236}">
                            <a16:creationId xmlns:a16="http://schemas.microsoft.com/office/drawing/2014/main" id="{1929DEA3-0B39-4611-AB60-3D3703B32BC4}"/>
                          </a:ext>
                        </a:extLst>
                      </p:cNvPr>
                      <p:cNvPicPr/>
                      <p:nvPr/>
                    </p:nvPicPr>
                    <p:blipFill>
                      <a:blip r:embed="rId3"/>
                      <a:stretch>
                        <a:fillRect/>
                      </a:stretch>
                    </p:blipFill>
                    <p:spPr>
                      <a:xfrm>
                        <a:off x="8263860" y="3520282"/>
                        <a:ext cx="406400" cy="481012"/>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EE129F52-A938-439A-92F3-F49681D147F8}"/>
              </a:ext>
            </a:extLst>
          </p:cNvPr>
          <p:cNvGraphicFramePr>
            <a:graphicFrameLocks noChangeAspect="1"/>
          </p:cNvGraphicFramePr>
          <p:nvPr>
            <p:extLst>
              <p:ext uri="{D42A27DB-BD31-4B8C-83A1-F6EECF244321}">
                <p14:modId xmlns:p14="http://schemas.microsoft.com/office/powerpoint/2010/main" val="233168587"/>
              </p:ext>
            </p:extLst>
          </p:nvPr>
        </p:nvGraphicFramePr>
        <p:xfrm>
          <a:off x="5099679" y="4001294"/>
          <a:ext cx="636587" cy="481012"/>
        </p:xfrm>
        <a:graphic>
          <a:graphicData uri="http://schemas.openxmlformats.org/presentationml/2006/ole">
            <mc:AlternateContent xmlns:mc="http://schemas.openxmlformats.org/markup-compatibility/2006">
              <mc:Choice xmlns:v="urn:schemas-microsoft-com:vml" Requires="v">
                <p:oleObj name="Packager Shell Object" showAsIcon="1" r:id="rId4" imgW="637200" imgH="481320" progId="Package">
                  <p:embed/>
                </p:oleObj>
              </mc:Choice>
              <mc:Fallback>
                <p:oleObj name="Packager Shell Object" showAsIcon="1" r:id="rId4" imgW="637200" imgH="481320" progId="Package">
                  <p:embed/>
                  <p:pic>
                    <p:nvPicPr>
                      <p:cNvPr id="12" name="Object 11">
                        <a:extLst>
                          <a:ext uri="{FF2B5EF4-FFF2-40B4-BE49-F238E27FC236}">
                            <a16:creationId xmlns:a16="http://schemas.microsoft.com/office/drawing/2014/main" id="{EE129F52-A938-439A-92F3-F49681D147F8}"/>
                          </a:ext>
                        </a:extLst>
                      </p:cNvPr>
                      <p:cNvPicPr/>
                      <p:nvPr/>
                    </p:nvPicPr>
                    <p:blipFill>
                      <a:blip r:embed="rId5"/>
                      <a:stretch>
                        <a:fillRect/>
                      </a:stretch>
                    </p:blipFill>
                    <p:spPr>
                      <a:xfrm>
                        <a:off x="5099679" y="4001294"/>
                        <a:ext cx="636587" cy="481012"/>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B4D989F0-B9A3-4D91-92D6-8D57E52CFDE0}"/>
              </a:ext>
            </a:extLst>
          </p:cNvPr>
          <p:cNvGraphicFramePr>
            <a:graphicFrameLocks noChangeAspect="1"/>
          </p:cNvGraphicFramePr>
          <p:nvPr>
            <p:extLst>
              <p:ext uri="{D42A27DB-BD31-4B8C-83A1-F6EECF244321}">
                <p14:modId xmlns:p14="http://schemas.microsoft.com/office/powerpoint/2010/main" val="794298043"/>
              </p:ext>
            </p:extLst>
          </p:nvPr>
        </p:nvGraphicFramePr>
        <p:xfrm>
          <a:off x="9593263" y="5667375"/>
          <a:ext cx="4043362" cy="481013"/>
        </p:xfrm>
        <a:graphic>
          <a:graphicData uri="http://schemas.openxmlformats.org/presentationml/2006/ole">
            <mc:AlternateContent xmlns:mc="http://schemas.openxmlformats.org/markup-compatibility/2006">
              <mc:Choice xmlns:v="urn:schemas-microsoft-com:vml" Requires="v">
                <p:oleObj name="Packager Shell Object" showAsIcon="1" r:id="rId6" imgW="4043880" imgH="481320" progId="Package">
                  <p:embed/>
                </p:oleObj>
              </mc:Choice>
              <mc:Fallback>
                <p:oleObj name="Packager Shell Object" showAsIcon="1" r:id="rId6" imgW="4043880" imgH="481320" progId="Package">
                  <p:embed/>
                  <p:pic>
                    <p:nvPicPr>
                      <p:cNvPr id="13" name="Object 12">
                        <a:extLst>
                          <a:ext uri="{FF2B5EF4-FFF2-40B4-BE49-F238E27FC236}">
                            <a16:creationId xmlns:a16="http://schemas.microsoft.com/office/drawing/2014/main" id="{B4D989F0-B9A3-4D91-92D6-8D57E52CFDE0}"/>
                          </a:ext>
                        </a:extLst>
                      </p:cNvPr>
                      <p:cNvPicPr/>
                      <p:nvPr/>
                    </p:nvPicPr>
                    <p:blipFill>
                      <a:blip r:embed="rId7"/>
                      <a:stretch>
                        <a:fillRect/>
                      </a:stretch>
                    </p:blipFill>
                    <p:spPr>
                      <a:xfrm>
                        <a:off x="9593263" y="5667375"/>
                        <a:ext cx="4043362" cy="481013"/>
                      </a:xfrm>
                      <a:prstGeom prst="rect">
                        <a:avLst/>
                      </a:prstGeom>
                    </p:spPr>
                  </p:pic>
                </p:oleObj>
              </mc:Fallback>
            </mc:AlternateContent>
          </a:graphicData>
        </a:graphic>
      </p:graphicFrame>
    </p:spTree>
    <p:extLst>
      <p:ext uri="{BB962C8B-B14F-4D97-AF65-F5344CB8AC3E}">
        <p14:creationId xmlns:p14="http://schemas.microsoft.com/office/powerpoint/2010/main" val="2830916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67F912-15AA-426A-B380-00094F062B6A}"/>
              </a:ext>
            </a:extLst>
          </p:cNvPr>
          <p:cNvSpPr>
            <a:spLocks noGrp="1"/>
          </p:cNvSpPr>
          <p:nvPr>
            <p:ph idx="1"/>
          </p:nvPr>
        </p:nvSpPr>
        <p:spPr>
          <a:xfrm>
            <a:off x="838200" y="255181"/>
            <a:ext cx="10515600" cy="5921782"/>
          </a:xfrm>
        </p:spPr>
        <p:txBody>
          <a:bodyPr/>
          <a:lstStyle/>
          <a:p>
            <a:r>
              <a:rPr lang="en-US" dirty="0"/>
              <a:t>Login Page, Valid Credentials are Email is </a:t>
            </a:r>
            <a:r>
              <a:rPr lang="en-US" dirty="0">
                <a:hlinkClick r:id="rId2"/>
              </a:rPr>
              <a:t>vamshi@kubernetes.com</a:t>
            </a:r>
            <a:r>
              <a:rPr lang="en-US" dirty="0"/>
              <a:t> and password is </a:t>
            </a:r>
            <a:r>
              <a:rPr lang="en-US" dirty="0" err="1"/>
              <a:t>vamshi</a:t>
            </a:r>
            <a:r>
              <a:rPr lang="en-US" dirty="0"/>
              <a:t>.</a:t>
            </a:r>
          </a:p>
          <a:p>
            <a:endParaRPr lang="en-US" dirty="0"/>
          </a:p>
          <a:p>
            <a:endParaRPr lang="en-US" dirty="0"/>
          </a:p>
          <a:p>
            <a:endParaRPr lang="en-US" dirty="0"/>
          </a:p>
          <a:p>
            <a:endParaRPr lang="en-US" dirty="0"/>
          </a:p>
          <a:p>
            <a:pPr marL="0" indent="0">
              <a:buNone/>
            </a:pPr>
            <a:r>
              <a:rPr lang="en-US" dirty="0"/>
              <a:t>For Valid credentials, it will display the below message.</a:t>
            </a:r>
          </a:p>
          <a:p>
            <a:pPr marL="0" indent="0">
              <a:buNone/>
            </a:pPr>
            <a:endParaRPr lang="en-US" dirty="0"/>
          </a:p>
          <a:p>
            <a:endParaRPr lang="en-IN" dirty="0"/>
          </a:p>
        </p:txBody>
      </p:sp>
      <p:pic>
        <p:nvPicPr>
          <p:cNvPr id="5" name="Picture 4">
            <a:extLst>
              <a:ext uri="{FF2B5EF4-FFF2-40B4-BE49-F238E27FC236}">
                <a16:creationId xmlns:a16="http://schemas.microsoft.com/office/drawing/2014/main" id="{3F62E100-383C-451B-97DA-4D5B1B1069B6}"/>
              </a:ext>
            </a:extLst>
          </p:cNvPr>
          <p:cNvPicPr>
            <a:picLocks noChangeAspect="1"/>
          </p:cNvPicPr>
          <p:nvPr/>
        </p:nvPicPr>
        <p:blipFill>
          <a:blip r:embed="rId3"/>
          <a:stretch>
            <a:fillRect/>
          </a:stretch>
        </p:blipFill>
        <p:spPr>
          <a:xfrm>
            <a:off x="838200" y="1112431"/>
            <a:ext cx="9153525" cy="2162397"/>
          </a:xfrm>
          <a:prstGeom prst="rect">
            <a:avLst/>
          </a:prstGeom>
        </p:spPr>
      </p:pic>
      <p:pic>
        <p:nvPicPr>
          <p:cNvPr id="7" name="Picture 6">
            <a:extLst>
              <a:ext uri="{FF2B5EF4-FFF2-40B4-BE49-F238E27FC236}">
                <a16:creationId xmlns:a16="http://schemas.microsoft.com/office/drawing/2014/main" id="{BDD6EFF7-7EE9-449C-AD63-8472FB207E84}"/>
              </a:ext>
            </a:extLst>
          </p:cNvPr>
          <p:cNvPicPr>
            <a:picLocks noChangeAspect="1"/>
          </p:cNvPicPr>
          <p:nvPr/>
        </p:nvPicPr>
        <p:blipFill>
          <a:blip r:embed="rId4"/>
          <a:stretch>
            <a:fillRect/>
          </a:stretch>
        </p:blipFill>
        <p:spPr>
          <a:xfrm>
            <a:off x="1009650" y="3935819"/>
            <a:ext cx="10172700" cy="2667000"/>
          </a:xfrm>
          <a:prstGeom prst="rect">
            <a:avLst/>
          </a:prstGeom>
        </p:spPr>
      </p:pic>
    </p:spTree>
    <p:extLst>
      <p:ext uri="{BB962C8B-B14F-4D97-AF65-F5344CB8AC3E}">
        <p14:creationId xmlns:p14="http://schemas.microsoft.com/office/powerpoint/2010/main" val="836360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380604-204A-4F5B-93DD-F20485767373}"/>
              </a:ext>
            </a:extLst>
          </p:cNvPr>
          <p:cNvSpPr>
            <a:spLocks noGrp="1"/>
          </p:cNvSpPr>
          <p:nvPr>
            <p:ph idx="1"/>
          </p:nvPr>
        </p:nvSpPr>
        <p:spPr>
          <a:xfrm>
            <a:off x="838200" y="361507"/>
            <a:ext cx="10515600" cy="5815456"/>
          </a:xfrm>
        </p:spPr>
        <p:txBody>
          <a:bodyPr/>
          <a:lstStyle/>
          <a:p>
            <a:r>
              <a:rPr lang="en-US" dirty="0"/>
              <a:t>For Invalid Credentials, it will display the below message.</a:t>
            </a:r>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endParaRPr lang="en-IN" dirty="0"/>
          </a:p>
        </p:txBody>
      </p:sp>
      <p:pic>
        <p:nvPicPr>
          <p:cNvPr id="5" name="Picture 4">
            <a:extLst>
              <a:ext uri="{FF2B5EF4-FFF2-40B4-BE49-F238E27FC236}">
                <a16:creationId xmlns:a16="http://schemas.microsoft.com/office/drawing/2014/main" id="{BE94D4A9-641A-43FF-BAAB-67952DE9C085}"/>
              </a:ext>
            </a:extLst>
          </p:cNvPr>
          <p:cNvPicPr>
            <a:picLocks noChangeAspect="1"/>
          </p:cNvPicPr>
          <p:nvPr/>
        </p:nvPicPr>
        <p:blipFill>
          <a:blip r:embed="rId2"/>
          <a:stretch>
            <a:fillRect/>
          </a:stretch>
        </p:blipFill>
        <p:spPr>
          <a:xfrm>
            <a:off x="838200" y="873199"/>
            <a:ext cx="10382250" cy="1943100"/>
          </a:xfrm>
          <a:prstGeom prst="rect">
            <a:avLst/>
          </a:prstGeom>
        </p:spPr>
      </p:pic>
    </p:spTree>
    <p:extLst>
      <p:ext uri="{BB962C8B-B14F-4D97-AF65-F5344CB8AC3E}">
        <p14:creationId xmlns:p14="http://schemas.microsoft.com/office/powerpoint/2010/main" val="754305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DFB9D-669C-4178-9974-5427BB0DB435}"/>
              </a:ext>
            </a:extLst>
          </p:cNvPr>
          <p:cNvSpPr>
            <a:spLocks noGrp="1"/>
          </p:cNvSpPr>
          <p:nvPr>
            <p:ph type="title"/>
          </p:nvPr>
        </p:nvSpPr>
        <p:spPr>
          <a:xfrm>
            <a:off x="838200" y="365126"/>
            <a:ext cx="10515600" cy="315912"/>
          </a:xfrm>
        </p:spPr>
        <p:txBody>
          <a:bodyPr>
            <a:normAutofit fontScale="90000"/>
          </a:bodyPr>
          <a:lstStyle/>
          <a:p>
            <a:r>
              <a:rPr lang="en-US" sz="2800" dirty="0"/>
              <a:t>Custom metrics are at /metrics endpoint.</a:t>
            </a:r>
            <a:endParaRPr lang="en-IN" sz="2800" dirty="0"/>
          </a:p>
        </p:txBody>
      </p:sp>
      <p:pic>
        <p:nvPicPr>
          <p:cNvPr id="5" name="Content Placeholder 4">
            <a:extLst>
              <a:ext uri="{FF2B5EF4-FFF2-40B4-BE49-F238E27FC236}">
                <a16:creationId xmlns:a16="http://schemas.microsoft.com/office/drawing/2014/main" id="{AB2ABD25-A895-4D29-8FCE-043E3502E952}"/>
              </a:ext>
            </a:extLst>
          </p:cNvPr>
          <p:cNvPicPr>
            <a:picLocks noGrp="1" noChangeAspect="1"/>
          </p:cNvPicPr>
          <p:nvPr>
            <p:ph idx="1"/>
          </p:nvPr>
        </p:nvPicPr>
        <p:blipFill>
          <a:blip r:embed="rId2"/>
          <a:stretch>
            <a:fillRect/>
          </a:stretch>
        </p:blipFill>
        <p:spPr>
          <a:xfrm>
            <a:off x="691116" y="818706"/>
            <a:ext cx="8838312" cy="5847907"/>
          </a:xfrm>
        </p:spPr>
      </p:pic>
    </p:spTree>
    <p:extLst>
      <p:ext uri="{BB962C8B-B14F-4D97-AF65-F5344CB8AC3E}">
        <p14:creationId xmlns:p14="http://schemas.microsoft.com/office/powerpoint/2010/main" val="2934101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90FF1-7CAC-4595-AFA3-1BE9D551ADAC}"/>
              </a:ext>
            </a:extLst>
          </p:cNvPr>
          <p:cNvSpPr>
            <a:spLocks noGrp="1"/>
          </p:cNvSpPr>
          <p:nvPr>
            <p:ph type="title"/>
          </p:nvPr>
        </p:nvSpPr>
        <p:spPr>
          <a:xfrm>
            <a:off x="838200" y="365126"/>
            <a:ext cx="10515600" cy="315912"/>
          </a:xfrm>
        </p:spPr>
        <p:txBody>
          <a:bodyPr>
            <a:normAutofit fontScale="90000"/>
          </a:bodyPr>
          <a:lstStyle/>
          <a:p>
            <a:r>
              <a:rPr lang="en-US" sz="3200" dirty="0"/>
              <a:t>Grafana Dashboards Application Specific</a:t>
            </a:r>
            <a:endParaRPr lang="en-IN" sz="3200" dirty="0"/>
          </a:p>
        </p:txBody>
      </p:sp>
      <p:pic>
        <p:nvPicPr>
          <p:cNvPr id="5" name="Content Placeholder 4">
            <a:extLst>
              <a:ext uri="{FF2B5EF4-FFF2-40B4-BE49-F238E27FC236}">
                <a16:creationId xmlns:a16="http://schemas.microsoft.com/office/drawing/2014/main" id="{A9AB1170-A405-46AD-9718-2A4D743AA276}"/>
              </a:ext>
            </a:extLst>
          </p:cNvPr>
          <p:cNvPicPr>
            <a:picLocks noGrp="1" noChangeAspect="1"/>
          </p:cNvPicPr>
          <p:nvPr>
            <p:ph idx="1"/>
          </p:nvPr>
        </p:nvPicPr>
        <p:blipFill>
          <a:blip r:embed="rId2"/>
          <a:stretch>
            <a:fillRect/>
          </a:stretch>
        </p:blipFill>
        <p:spPr>
          <a:xfrm>
            <a:off x="692225" y="681039"/>
            <a:ext cx="5370200" cy="2747962"/>
          </a:xfrm>
        </p:spPr>
      </p:pic>
      <p:pic>
        <p:nvPicPr>
          <p:cNvPr id="7" name="Picture 6">
            <a:extLst>
              <a:ext uri="{FF2B5EF4-FFF2-40B4-BE49-F238E27FC236}">
                <a16:creationId xmlns:a16="http://schemas.microsoft.com/office/drawing/2014/main" id="{E701D3A2-6C80-4786-BA33-90EF0659B322}"/>
              </a:ext>
            </a:extLst>
          </p:cNvPr>
          <p:cNvPicPr>
            <a:picLocks noChangeAspect="1"/>
          </p:cNvPicPr>
          <p:nvPr/>
        </p:nvPicPr>
        <p:blipFill>
          <a:blip r:embed="rId3"/>
          <a:stretch>
            <a:fillRect/>
          </a:stretch>
        </p:blipFill>
        <p:spPr>
          <a:xfrm>
            <a:off x="6129577" y="681038"/>
            <a:ext cx="5716422" cy="2747962"/>
          </a:xfrm>
          <a:prstGeom prst="rect">
            <a:avLst/>
          </a:prstGeom>
        </p:spPr>
      </p:pic>
      <p:pic>
        <p:nvPicPr>
          <p:cNvPr id="9" name="Picture 8">
            <a:extLst>
              <a:ext uri="{FF2B5EF4-FFF2-40B4-BE49-F238E27FC236}">
                <a16:creationId xmlns:a16="http://schemas.microsoft.com/office/drawing/2014/main" id="{5EAD39B3-9621-492E-8FB6-913074E6D200}"/>
              </a:ext>
            </a:extLst>
          </p:cNvPr>
          <p:cNvPicPr>
            <a:picLocks noChangeAspect="1"/>
          </p:cNvPicPr>
          <p:nvPr/>
        </p:nvPicPr>
        <p:blipFill>
          <a:blip r:embed="rId4"/>
          <a:stretch>
            <a:fillRect/>
          </a:stretch>
        </p:blipFill>
        <p:spPr>
          <a:xfrm>
            <a:off x="692225" y="3551273"/>
            <a:ext cx="5370199" cy="3053981"/>
          </a:xfrm>
          <a:prstGeom prst="rect">
            <a:avLst/>
          </a:prstGeom>
        </p:spPr>
      </p:pic>
      <p:pic>
        <p:nvPicPr>
          <p:cNvPr id="11" name="Picture 10">
            <a:extLst>
              <a:ext uri="{FF2B5EF4-FFF2-40B4-BE49-F238E27FC236}">
                <a16:creationId xmlns:a16="http://schemas.microsoft.com/office/drawing/2014/main" id="{F0982902-19D2-4A71-A86E-20263A3E6437}"/>
              </a:ext>
            </a:extLst>
          </p:cNvPr>
          <p:cNvPicPr>
            <a:picLocks noChangeAspect="1"/>
          </p:cNvPicPr>
          <p:nvPr/>
        </p:nvPicPr>
        <p:blipFill>
          <a:blip r:embed="rId5"/>
          <a:stretch>
            <a:fillRect/>
          </a:stretch>
        </p:blipFill>
        <p:spPr>
          <a:xfrm>
            <a:off x="6129577" y="3551273"/>
            <a:ext cx="5749999" cy="3053980"/>
          </a:xfrm>
          <a:prstGeom prst="rect">
            <a:avLst/>
          </a:prstGeom>
        </p:spPr>
      </p:pic>
    </p:spTree>
    <p:extLst>
      <p:ext uri="{BB962C8B-B14F-4D97-AF65-F5344CB8AC3E}">
        <p14:creationId xmlns:p14="http://schemas.microsoft.com/office/powerpoint/2010/main" val="1528335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A5B5D-289D-46FA-B702-902B99BDBD1B}"/>
              </a:ext>
            </a:extLst>
          </p:cNvPr>
          <p:cNvSpPr>
            <a:spLocks noGrp="1"/>
          </p:cNvSpPr>
          <p:nvPr>
            <p:ph type="title"/>
          </p:nvPr>
        </p:nvSpPr>
        <p:spPr>
          <a:xfrm>
            <a:off x="838200" y="365125"/>
            <a:ext cx="10515600" cy="432317"/>
          </a:xfrm>
        </p:spPr>
        <p:txBody>
          <a:bodyPr>
            <a:normAutofit fontScale="90000"/>
          </a:bodyPr>
          <a:lstStyle/>
          <a:p>
            <a:r>
              <a:rPr lang="en-US" sz="2800" dirty="0"/>
              <a:t>Grafana Dashboards</a:t>
            </a:r>
            <a:endParaRPr lang="en-IN" sz="2800" dirty="0"/>
          </a:p>
        </p:txBody>
      </p:sp>
      <p:pic>
        <p:nvPicPr>
          <p:cNvPr id="5" name="Content Placeholder 4">
            <a:extLst>
              <a:ext uri="{FF2B5EF4-FFF2-40B4-BE49-F238E27FC236}">
                <a16:creationId xmlns:a16="http://schemas.microsoft.com/office/drawing/2014/main" id="{6702D90D-8095-42E2-BD20-348C5D780097}"/>
              </a:ext>
            </a:extLst>
          </p:cNvPr>
          <p:cNvPicPr>
            <a:picLocks noGrp="1" noChangeAspect="1"/>
          </p:cNvPicPr>
          <p:nvPr>
            <p:ph idx="1"/>
          </p:nvPr>
        </p:nvPicPr>
        <p:blipFill>
          <a:blip r:embed="rId2"/>
          <a:stretch>
            <a:fillRect/>
          </a:stretch>
        </p:blipFill>
        <p:spPr>
          <a:xfrm>
            <a:off x="115962" y="797442"/>
            <a:ext cx="3860616" cy="2384443"/>
          </a:xfrm>
        </p:spPr>
      </p:pic>
      <p:pic>
        <p:nvPicPr>
          <p:cNvPr id="7" name="Picture 6">
            <a:extLst>
              <a:ext uri="{FF2B5EF4-FFF2-40B4-BE49-F238E27FC236}">
                <a16:creationId xmlns:a16="http://schemas.microsoft.com/office/drawing/2014/main" id="{E9DB3D92-AA60-4E85-AFD1-695282E866D6}"/>
              </a:ext>
            </a:extLst>
          </p:cNvPr>
          <p:cNvPicPr>
            <a:picLocks noChangeAspect="1"/>
          </p:cNvPicPr>
          <p:nvPr/>
        </p:nvPicPr>
        <p:blipFill>
          <a:blip r:embed="rId3"/>
          <a:stretch>
            <a:fillRect/>
          </a:stretch>
        </p:blipFill>
        <p:spPr>
          <a:xfrm>
            <a:off x="4245935" y="797442"/>
            <a:ext cx="3700129" cy="2384443"/>
          </a:xfrm>
          <a:prstGeom prst="rect">
            <a:avLst/>
          </a:prstGeom>
        </p:spPr>
      </p:pic>
      <p:pic>
        <p:nvPicPr>
          <p:cNvPr id="9" name="Picture 8">
            <a:extLst>
              <a:ext uri="{FF2B5EF4-FFF2-40B4-BE49-F238E27FC236}">
                <a16:creationId xmlns:a16="http://schemas.microsoft.com/office/drawing/2014/main" id="{D831680D-EE2B-467B-9307-5F168AEDA304}"/>
              </a:ext>
            </a:extLst>
          </p:cNvPr>
          <p:cNvPicPr>
            <a:picLocks noChangeAspect="1"/>
          </p:cNvPicPr>
          <p:nvPr/>
        </p:nvPicPr>
        <p:blipFill>
          <a:blip r:embed="rId4"/>
          <a:stretch>
            <a:fillRect/>
          </a:stretch>
        </p:blipFill>
        <p:spPr>
          <a:xfrm>
            <a:off x="8187070" y="794784"/>
            <a:ext cx="3677093" cy="2379127"/>
          </a:xfrm>
          <a:prstGeom prst="rect">
            <a:avLst/>
          </a:prstGeom>
        </p:spPr>
      </p:pic>
      <p:pic>
        <p:nvPicPr>
          <p:cNvPr id="11" name="Picture 10">
            <a:extLst>
              <a:ext uri="{FF2B5EF4-FFF2-40B4-BE49-F238E27FC236}">
                <a16:creationId xmlns:a16="http://schemas.microsoft.com/office/drawing/2014/main" id="{9149940F-9ADA-425B-A7BB-A35D957AA916}"/>
              </a:ext>
            </a:extLst>
          </p:cNvPr>
          <p:cNvPicPr>
            <a:picLocks noChangeAspect="1"/>
          </p:cNvPicPr>
          <p:nvPr/>
        </p:nvPicPr>
        <p:blipFill>
          <a:blip r:embed="rId5"/>
          <a:stretch>
            <a:fillRect/>
          </a:stretch>
        </p:blipFill>
        <p:spPr>
          <a:xfrm>
            <a:off x="158493" y="3676116"/>
            <a:ext cx="3775554" cy="2278025"/>
          </a:xfrm>
          <a:prstGeom prst="rect">
            <a:avLst/>
          </a:prstGeom>
        </p:spPr>
      </p:pic>
      <p:pic>
        <p:nvPicPr>
          <p:cNvPr id="13" name="Picture 12">
            <a:extLst>
              <a:ext uri="{FF2B5EF4-FFF2-40B4-BE49-F238E27FC236}">
                <a16:creationId xmlns:a16="http://schemas.microsoft.com/office/drawing/2014/main" id="{1F8F3F66-3A2C-416D-957E-4A5BA97F85CB}"/>
              </a:ext>
            </a:extLst>
          </p:cNvPr>
          <p:cNvPicPr>
            <a:picLocks noChangeAspect="1"/>
          </p:cNvPicPr>
          <p:nvPr/>
        </p:nvPicPr>
        <p:blipFill>
          <a:blip r:embed="rId6"/>
          <a:stretch>
            <a:fillRect/>
          </a:stretch>
        </p:blipFill>
        <p:spPr>
          <a:xfrm>
            <a:off x="4245935" y="3676115"/>
            <a:ext cx="3700130" cy="2278025"/>
          </a:xfrm>
          <a:prstGeom prst="rect">
            <a:avLst/>
          </a:prstGeom>
        </p:spPr>
      </p:pic>
      <p:pic>
        <p:nvPicPr>
          <p:cNvPr id="15" name="Picture 14">
            <a:extLst>
              <a:ext uri="{FF2B5EF4-FFF2-40B4-BE49-F238E27FC236}">
                <a16:creationId xmlns:a16="http://schemas.microsoft.com/office/drawing/2014/main" id="{4709262B-BF92-4653-A4D3-240E9974B86F}"/>
              </a:ext>
            </a:extLst>
          </p:cNvPr>
          <p:cNvPicPr>
            <a:picLocks noChangeAspect="1"/>
          </p:cNvPicPr>
          <p:nvPr/>
        </p:nvPicPr>
        <p:blipFill>
          <a:blip r:embed="rId7"/>
          <a:stretch>
            <a:fillRect/>
          </a:stretch>
        </p:blipFill>
        <p:spPr>
          <a:xfrm>
            <a:off x="8187070" y="3676114"/>
            <a:ext cx="3677093" cy="2278026"/>
          </a:xfrm>
          <a:prstGeom prst="rect">
            <a:avLst/>
          </a:prstGeom>
        </p:spPr>
      </p:pic>
    </p:spTree>
    <p:extLst>
      <p:ext uri="{BB962C8B-B14F-4D97-AF65-F5344CB8AC3E}">
        <p14:creationId xmlns:p14="http://schemas.microsoft.com/office/powerpoint/2010/main" val="3172072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187</Words>
  <Application>Microsoft Office PowerPoint</Application>
  <PresentationFormat>Widescreen</PresentationFormat>
  <Paragraphs>24</Paragraphs>
  <Slides>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3" baseType="lpstr">
      <vt:lpstr>Arial</vt:lpstr>
      <vt:lpstr>Calibri</vt:lpstr>
      <vt:lpstr>Calibri Light</vt:lpstr>
      <vt:lpstr>Open Sans</vt:lpstr>
      <vt:lpstr>Office Theme</vt:lpstr>
      <vt:lpstr>Package</vt:lpstr>
      <vt:lpstr>Custom Metrics for a Python Based Application</vt:lpstr>
      <vt:lpstr>Story#281 Custom Metrics for a Python based Application</vt:lpstr>
      <vt:lpstr>PowerPoint Presentation</vt:lpstr>
      <vt:lpstr>PowerPoint Presentation</vt:lpstr>
      <vt:lpstr>Custom metrics are at /metrics endpoint.</vt:lpstr>
      <vt:lpstr>Grafana Dashboards Application Specific</vt:lpstr>
      <vt:lpstr>Grafana Dashboards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 Metrics for a Python Based Application</dc:title>
  <dc:creator>Krishna, Vamshi (Cognizant)</dc:creator>
  <cp:lastModifiedBy>Krishna, Vamshi (Cognizant)</cp:lastModifiedBy>
  <cp:revision>1</cp:revision>
  <dcterms:created xsi:type="dcterms:W3CDTF">2021-11-23T12:41:33Z</dcterms:created>
  <dcterms:modified xsi:type="dcterms:W3CDTF">2021-11-23T13:48:02Z</dcterms:modified>
</cp:coreProperties>
</file>