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5FB58-CEB4-4BE3-94AF-23E1B6AD775C}" v="2399" dt="2025-01-15T15:55:2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5714" autoAdjust="0"/>
  </p:normalViewPr>
  <p:slideViewPr>
    <p:cSldViewPr snapToGrid="0" snapToObjects="1">
      <p:cViewPr varScale="1">
        <p:scale>
          <a:sx n="145" d="100"/>
          <a:sy n="145" d="100"/>
        </p:scale>
        <p:origin x="122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98A1F-7F94-456C-AE3A-DEF639A9105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21D2-09CE-4E96-A93C-4C539A3A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592324"/>
            <a:ext cx="7772400" cy="110251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Bell Inequality Test</a:t>
            </a:r>
            <a:br>
              <a:rPr lang="en-US" dirty="0">
                <a:latin typeface="Arial" charset="0"/>
              </a:rPr>
            </a:br>
            <a:r>
              <a:rPr lang="en-US" sz="2000" b="0" dirty="0">
                <a:latin typeface="Arial" charset="0"/>
              </a:rPr>
              <a:t>CSC 791 Quantum Communications and Network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984" y="2932234"/>
            <a:ext cx="2664069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Presenter: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Thinh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 Le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April 11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9BBAD-2A0D-F203-6D8F-F9CD90689329}"/>
              </a:ext>
            </a:extLst>
          </p:cNvPr>
          <p:cNvSpPr txBox="1"/>
          <p:nvPr/>
        </p:nvSpPr>
        <p:spPr>
          <a:xfrm>
            <a:off x="114298" y="4866501"/>
            <a:ext cx="7653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Implementation: https://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github.com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/tvle2/Bell-Inequality-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Test.git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E53-4C0F-02B6-A5A4-EFEBD1D6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103"/>
            <a:ext cx="8229600" cy="801290"/>
          </a:xfrm>
        </p:spPr>
        <p:txBody>
          <a:bodyPr/>
          <a:lstStyle/>
          <a:p>
            <a:r>
              <a:rPr lang="en-US" dirty="0"/>
              <a:t>Ideal GKP Code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0D647-5110-7B24-DA5F-A7CE317CD5F4}"/>
                  </a:ext>
                </a:extLst>
              </p:cNvPr>
              <p:cNvSpPr txBox="1"/>
              <p:nvPr/>
            </p:nvSpPr>
            <p:spPr>
              <a:xfrm>
                <a:off x="401561" y="1184393"/>
                <a:ext cx="8413449" cy="346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GKP code encodes a state of finite dimensional quantum system in an infinite-dimension system, </a:t>
                </a:r>
                <a:r>
                  <a:rPr lang="en-US" dirty="0" err="1"/>
                  <a:t>i.e</a:t>
                </a:r>
                <a:r>
                  <a:rPr lang="en-US" dirty="0"/>
                  <a:t> encoding a qubit into a harmonic oscillator.</a:t>
                </a:r>
              </a:p>
              <a:p>
                <a:endParaRPr lang="en-US" dirty="0"/>
              </a:p>
              <a:p>
                <a:r>
                  <a:rPr lang="en-US" b="1" dirty="0"/>
                  <a:t>Notion: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position and momentum operators are defined as: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√2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√2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dirty="0"/>
                  <a:t> are creation and annihilation operators. The satisfy the canonical communication relation: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0D647-5110-7B24-DA5F-A7CE317C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1" y="1184393"/>
                <a:ext cx="8413449" cy="3460050"/>
              </a:xfrm>
              <a:prstGeom prst="rect">
                <a:avLst/>
              </a:prstGeom>
              <a:blipFill>
                <a:blip r:embed="rId2"/>
                <a:stretch>
                  <a:fillRect l="-652" t="-88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6445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8D5BB44CD2D4094AFB8D7F250FAE8" ma:contentTypeVersion="5" ma:contentTypeDescription="Create a new document." ma:contentTypeScope="" ma:versionID="f55b693c63fc077fbf3c4eeac1ad736e">
  <xsd:schema xmlns:xsd="http://www.w3.org/2001/XMLSchema" xmlns:xs="http://www.w3.org/2001/XMLSchema" xmlns:p="http://schemas.microsoft.com/office/2006/metadata/properties" xmlns:ns3="3208b4ae-e752-434a-bcda-54e45f99e8d0" targetNamespace="http://schemas.microsoft.com/office/2006/metadata/properties" ma:root="true" ma:fieldsID="2629801a2afae5bfb015e3ac203e0110" ns3:_="">
    <xsd:import namespace="3208b4ae-e752-434a-bcda-54e45f99e8d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08b4ae-e752-434a-bcda-54e45f99e8d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72539-146D-4C59-B866-C6B43630E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447D1D-5D42-4701-B168-60073AB41B86}">
  <ds:schemaRefs>
    <ds:schemaRef ds:uri="http://purl.org/dc/elements/1.1/"/>
    <ds:schemaRef ds:uri="http://schemas.microsoft.com/office/2006/documentManagement/types"/>
    <ds:schemaRef ds:uri="3208b4ae-e752-434a-bcda-54e45f99e8d0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8F82975-05DE-4648-A2A2-0440EFFC9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08b4ae-e752-434a-bcda-54e45f99e8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GKP_AdaptiveQEC</Template>
  <TotalTime>131</TotalTime>
  <Words>108</Words>
  <Application>Microsoft Macintosh PowerPoint</Application>
  <PresentationFormat>On-screen Show (16:9)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Cambria Math</vt:lpstr>
      <vt:lpstr>NCStateU-horizontal-left-logo</vt:lpstr>
      <vt:lpstr>Bell Inequality Test CSC 791 Quantum Communications and Network </vt:lpstr>
      <vt:lpstr>Ideal GKP Code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Inequality Test</dc:title>
  <dc:creator>Thinh Van Le</dc:creator>
  <cp:lastModifiedBy>Thinh Le</cp:lastModifiedBy>
  <cp:revision>4</cp:revision>
  <dcterms:created xsi:type="dcterms:W3CDTF">2025-01-15T14:08:05Z</dcterms:created>
  <dcterms:modified xsi:type="dcterms:W3CDTF">2025-04-11T00:32:51Z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0x0101008C58D5BB44CD2D4094AFB8D7F250FAE8</vt:lpwstr>
  </property>
</Properties>
</file>