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88" autoAdjust="0"/>
  </p:normalViewPr>
  <p:slideViewPr>
    <p:cSldViewPr snapToGrid="0" snapToObjects="1">
      <p:cViewPr varScale="1">
        <p:scale>
          <a:sx n="166" d="100"/>
          <a:sy n="166" d="100"/>
        </p:scale>
        <p:origin x="18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1032215241@rudn.ru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Презентация по лабораторной работе №1.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Компьютерный практикум по статистическому анализу данных</a:t>
            </a:r>
            <a:br/>
            <a:br/>
            <a:r>
              <a:t>Ле Тиен Винь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16 Сентября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63800"/>
            <a:ext cx="8229600" cy="85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Выполнения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731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 err="1"/>
              <a:t>Основы</a:t>
            </a:r>
            <a:r>
              <a:rPr dirty="0"/>
              <a:t> </a:t>
            </a:r>
            <a:r>
              <a:rPr dirty="0" err="1"/>
              <a:t>синтаксиса</a:t>
            </a:r>
            <a:r>
              <a:rPr dirty="0"/>
              <a:t> Julia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примерах</a:t>
            </a:r>
            <a:r>
              <a:rPr dirty="0"/>
              <a:t> - </a:t>
            </a:r>
            <a:r>
              <a:rPr dirty="0" err="1"/>
              <a:t>В</a:t>
            </a:r>
            <a:r>
              <a:rPr dirty="0"/>
              <a:t> Julia </a:t>
            </a:r>
            <a:r>
              <a:rPr dirty="0" err="1"/>
              <a:t>преобразование</a:t>
            </a:r>
            <a:r>
              <a:rPr dirty="0"/>
              <a:t> </a:t>
            </a:r>
            <a:r>
              <a:rPr dirty="0" err="1"/>
              <a:t>типов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реализовать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прямым</a:t>
            </a:r>
            <a:r>
              <a:rPr dirty="0"/>
              <a:t> </a:t>
            </a:r>
            <a:r>
              <a:rPr dirty="0" err="1"/>
              <a:t>указанием</a:t>
            </a:r>
            <a:r>
              <a:rPr dirty="0"/>
              <a:t>, </a:t>
            </a:r>
            <a:r>
              <a:rPr dirty="0" err="1"/>
              <a:t>например</a:t>
            </a:r>
            <a:r>
              <a:rPr dirty="0"/>
              <a:t> </a:t>
            </a:r>
            <a:r>
              <a:rPr dirty="0" err="1"/>
              <a:t>вещественное</a:t>
            </a:r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2.0 </a:t>
            </a:r>
            <a:r>
              <a:rPr dirty="0" err="1"/>
              <a:t>преобразовать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целое</a:t>
            </a:r>
            <a:r>
              <a:rPr dirty="0"/>
              <a:t>, </a:t>
            </a:r>
            <a:r>
              <a:rPr dirty="0" err="1"/>
              <a:t>а</a:t>
            </a:r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2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символ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обобщённый</a:t>
            </a:r>
            <a:r>
              <a:rPr dirty="0"/>
              <a:t> </a:t>
            </a:r>
            <a:r>
              <a:rPr dirty="0" err="1"/>
              <a:t>оператор</a:t>
            </a:r>
            <a:r>
              <a:rPr dirty="0"/>
              <a:t> </a:t>
            </a:r>
            <a:r>
              <a:rPr dirty="0" err="1"/>
              <a:t>преобразования</a:t>
            </a:r>
            <a:r>
              <a:rPr dirty="0"/>
              <a:t> </a:t>
            </a:r>
            <a:r>
              <a:rPr dirty="0" err="1"/>
              <a:t>типов</a:t>
            </a:r>
            <a:r>
              <a:rPr dirty="0"/>
              <a:t> convert(). </a:t>
            </a:r>
            <a:r>
              <a:rPr dirty="0" err="1"/>
              <a:t>Преобразование</a:t>
            </a:r>
            <a:r>
              <a:rPr dirty="0"/>
              <a:t> 1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булевое</a:t>
            </a:r>
            <a:r>
              <a:rPr dirty="0"/>
              <a:t> true, 0 —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булевое</a:t>
            </a:r>
            <a:r>
              <a:rPr dirty="0"/>
              <a:t> false.</a:t>
            </a:r>
          </a:p>
          <a:p>
            <a:pPr lvl="0"/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приведения</a:t>
            </a:r>
            <a:r>
              <a:rPr dirty="0"/>
              <a:t> </a:t>
            </a:r>
            <a:r>
              <a:rPr dirty="0" err="1"/>
              <a:t>нескольких</a:t>
            </a:r>
            <a:r>
              <a:rPr dirty="0"/>
              <a:t> </a:t>
            </a:r>
            <a:r>
              <a:rPr dirty="0" err="1"/>
              <a:t>аргументов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одному</a:t>
            </a:r>
            <a:r>
              <a:rPr dirty="0"/>
              <a:t> </a:t>
            </a:r>
            <a:r>
              <a:rPr dirty="0" err="1"/>
              <a:t>типу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,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оператор</a:t>
            </a:r>
            <a:r>
              <a:rPr dirty="0"/>
              <a:t> promote().</a:t>
            </a:r>
          </a:p>
          <a:p>
            <a:pPr lvl="0"/>
            <a:r>
              <a:rPr dirty="0" err="1"/>
              <a:t>Способы</a:t>
            </a:r>
            <a:r>
              <a:rPr dirty="0"/>
              <a:t> </a:t>
            </a:r>
            <a:r>
              <a:rPr dirty="0" err="1"/>
              <a:t>определения</a:t>
            </a:r>
            <a:r>
              <a:rPr dirty="0"/>
              <a:t> </a:t>
            </a:r>
            <a:r>
              <a:rPr dirty="0" err="1"/>
              <a:t>функций</a:t>
            </a:r>
            <a:endParaRPr dirty="0"/>
          </a:p>
          <a:p>
            <a:pPr lvl="0"/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определения</a:t>
            </a:r>
            <a:r>
              <a:rPr dirty="0"/>
              <a:t> </a:t>
            </a:r>
            <a:r>
              <a:rPr dirty="0" err="1"/>
              <a:t>одномерных</a:t>
            </a:r>
            <a:r>
              <a:rPr dirty="0"/>
              <a:t> </a:t>
            </a:r>
            <a:r>
              <a:rPr dirty="0" err="1"/>
              <a:t>массивов</a:t>
            </a:r>
            <a:r>
              <a:rPr dirty="0"/>
              <a:t> (</a:t>
            </a:r>
            <a:r>
              <a:rPr dirty="0" err="1"/>
              <a:t>вектор-строка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вектор-столбец</a:t>
            </a:r>
            <a:r>
              <a:rPr dirty="0"/>
              <a:t>)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обращение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3-ым </a:t>
            </a:r>
            <a:r>
              <a:rPr dirty="0" err="1"/>
              <a:t>элементам</a:t>
            </a:r>
            <a:endParaRPr dirty="0"/>
          </a:p>
          <a:p>
            <a:pPr lvl="0"/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определения</a:t>
            </a:r>
            <a:r>
              <a:rPr dirty="0"/>
              <a:t> </a:t>
            </a:r>
            <a:r>
              <a:rPr dirty="0" err="1"/>
              <a:t>двумерного</a:t>
            </a:r>
            <a:r>
              <a:rPr dirty="0"/>
              <a:t> </a:t>
            </a:r>
            <a:r>
              <a:rPr dirty="0" err="1"/>
              <a:t>массива</a:t>
            </a:r>
            <a:r>
              <a:rPr dirty="0"/>
              <a:t> (</a:t>
            </a:r>
            <a:r>
              <a:rPr dirty="0" err="1"/>
              <a:t>матрицы</a:t>
            </a:r>
            <a:r>
              <a:rPr dirty="0"/>
              <a:t>)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обращение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элементам</a:t>
            </a:r>
            <a:r>
              <a:rPr dirty="0"/>
              <a:t>.</a:t>
            </a:r>
          </a:p>
          <a:p>
            <a:pPr lvl="0"/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выполнения</a:t>
            </a:r>
            <a:r>
              <a:rPr dirty="0"/>
              <a:t> </a:t>
            </a:r>
            <a:r>
              <a:rPr dirty="0" err="1"/>
              <a:t>операций</a:t>
            </a:r>
            <a:r>
              <a:rPr dirty="0"/>
              <a:t> </a:t>
            </a:r>
            <a:r>
              <a:rPr dirty="0" err="1"/>
              <a:t>над</a:t>
            </a:r>
            <a:r>
              <a:rPr dirty="0"/>
              <a:t> </a:t>
            </a:r>
            <a:r>
              <a:rPr dirty="0" err="1"/>
              <a:t>массивами</a:t>
            </a:r>
            <a:r>
              <a:rPr dirty="0"/>
              <a:t> (aa’ — </a:t>
            </a:r>
            <a:r>
              <a:rPr dirty="0" err="1"/>
              <a:t>транспонирование</a:t>
            </a:r>
            <a:r>
              <a:rPr dirty="0"/>
              <a:t> </a:t>
            </a:r>
            <a:r>
              <a:rPr dirty="0" err="1"/>
              <a:t>вектора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Выполнения работы</a:t>
            </a:r>
          </a:p>
        </p:txBody>
      </p:sp>
      <p:pic>
        <p:nvPicPr>
          <p:cNvPr id="3" name="Picture 1" descr="img/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08100"/>
            <a:ext cx="8229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193800"/>
            <a:ext cx="789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1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57300"/>
            <a:ext cx="8229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193800"/>
            <a:ext cx="806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1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8229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193800"/>
            <a:ext cx="707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Ле Тиен Винь</a:t>
            </a:r>
          </a:p>
          <a:p>
            <a:pPr lvl="0"/>
            <a:r>
              <a:t>студент</a:t>
            </a:r>
          </a:p>
          <a:p>
            <a:pPr lvl="0"/>
            <a:r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1032215241@pfur.ru</a:t>
            </a:r>
          </a:p>
          <a:p>
            <a:pPr lvl="0"/>
            <a:r>
              <a:t>https://github.com/tvle2000/information</a:t>
            </a:r>
          </a:p>
        </p:txBody>
      </p:sp>
      <p:pic>
        <p:nvPicPr>
          <p:cNvPr id="4" name="Picture 1" descr="img/23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49800" y="1193800"/>
            <a:ext cx="384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vinh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 для самостоятельной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Изучите документацию по основным функциям Julia для чтения / записи / вывода информации на экран: read(), readline(), readlines(), readdlm(), print(), println(), show(), write(). Приведите свои примеры их использования, поясняя особенности их применения</a:t>
            </a:r>
          </a:p>
          <a:p>
            <a:pPr lvl="0"/>
            <a:r>
              <a:t>Изучите документацию по функции parse(). Приведите свои примеры её использования, поясняя особенности её применения.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 для самостоятельной работы</a:t>
            </a:r>
          </a:p>
        </p:txBody>
      </p:sp>
      <p:pic>
        <p:nvPicPr>
          <p:cNvPr id="3" name="Picture 1" descr="img/1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193800"/>
            <a:ext cx="325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193800"/>
            <a:ext cx="5499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1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73200"/>
            <a:ext cx="82296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1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 для самостоятельной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fontScale="92500"/>
          </a:bodyPr>
          <a:lstStyle/>
          <a:p>
            <a:pPr lvl="0"/>
            <a:r>
              <a:rPr dirty="0" err="1"/>
              <a:t>Изучите</a:t>
            </a:r>
            <a:r>
              <a:rPr dirty="0"/>
              <a:t> </a:t>
            </a:r>
            <a:r>
              <a:rPr dirty="0" err="1"/>
              <a:t>синтаксис</a:t>
            </a:r>
            <a:r>
              <a:rPr dirty="0"/>
              <a:t> Julia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базовых</a:t>
            </a:r>
            <a:r>
              <a:rPr dirty="0"/>
              <a:t> </a:t>
            </a:r>
            <a:r>
              <a:rPr dirty="0" err="1"/>
              <a:t>математических</a:t>
            </a:r>
            <a:r>
              <a:rPr dirty="0"/>
              <a:t> </a:t>
            </a:r>
            <a:r>
              <a:rPr dirty="0" err="1"/>
              <a:t>операций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разным</a:t>
            </a:r>
            <a:r>
              <a:rPr dirty="0"/>
              <a:t> </a:t>
            </a:r>
            <a:r>
              <a:rPr dirty="0" err="1"/>
              <a:t>типом</a:t>
            </a:r>
            <a:r>
              <a:rPr dirty="0"/>
              <a:t> </a:t>
            </a:r>
            <a:r>
              <a:rPr dirty="0" err="1"/>
              <a:t>переменных</a:t>
            </a:r>
            <a:r>
              <a:rPr dirty="0"/>
              <a:t>: </a:t>
            </a:r>
            <a:r>
              <a:rPr dirty="0" err="1"/>
              <a:t>сложение</a:t>
            </a:r>
            <a:r>
              <a:rPr dirty="0"/>
              <a:t>, </a:t>
            </a:r>
            <a:r>
              <a:rPr dirty="0" err="1"/>
              <a:t>вычитание</a:t>
            </a:r>
            <a:r>
              <a:rPr dirty="0"/>
              <a:t>, </a:t>
            </a:r>
            <a:r>
              <a:rPr dirty="0" err="1"/>
              <a:t>умножение</a:t>
            </a:r>
            <a:r>
              <a:rPr dirty="0"/>
              <a:t>, </a:t>
            </a:r>
            <a:r>
              <a:rPr dirty="0" err="1"/>
              <a:t>деление</a:t>
            </a:r>
            <a:r>
              <a:rPr dirty="0"/>
              <a:t>, </a:t>
            </a:r>
            <a:r>
              <a:rPr dirty="0" err="1"/>
              <a:t>возведение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степень</a:t>
            </a:r>
            <a:r>
              <a:rPr dirty="0"/>
              <a:t>, </a:t>
            </a:r>
            <a:r>
              <a:rPr dirty="0" err="1"/>
              <a:t>извлечение</a:t>
            </a:r>
            <a:r>
              <a:rPr dirty="0"/>
              <a:t> </a:t>
            </a:r>
            <a:r>
              <a:rPr dirty="0" err="1"/>
              <a:t>корня</a:t>
            </a:r>
            <a:r>
              <a:rPr dirty="0"/>
              <a:t>, </a:t>
            </a:r>
            <a:r>
              <a:rPr dirty="0" err="1"/>
              <a:t>сравнение</a:t>
            </a:r>
            <a:r>
              <a:rPr dirty="0"/>
              <a:t>, </a:t>
            </a:r>
            <a:r>
              <a:rPr dirty="0" err="1"/>
              <a:t>логические</a:t>
            </a:r>
            <a:r>
              <a:rPr dirty="0"/>
              <a:t> </a:t>
            </a:r>
            <a:r>
              <a:rPr dirty="0" err="1"/>
              <a:t>операции</a:t>
            </a:r>
            <a:r>
              <a:rPr dirty="0"/>
              <a:t>. </a:t>
            </a:r>
            <a:r>
              <a:rPr dirty="0" err="1"/>
              <a:t>Приведите</a:t>
            </a:r>
            <a:r>
              <a:rPr dirty="0"/>
              <a:t> </a:t>
            </a:r>
            <a:r>
              <a:rPr dirty="0" err="1"/>
              <a:t>свои</a:t>
            </a:r>
            <a:r>
              <a:rPr dirty="0"/>
              <a:t> </a:t>
            </a:r>
            <a:r>
              <a:rPr dirty="0" err="1"/>
              <a:t>примеры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пояснениями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особенностям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применения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Приведите</a:t>
            </a:r>
            <a:r>
              <a:rPr dirty="0"/>
              <a:t>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своих</a:t>
            </a:r>
            <a:r>
              <a:rPr dirty="0"/>
              <a:t> </a:t>
            </a:r>
            <a:r>
              <a:rPr dirty="0" err="1"/>
              <a:t>примеров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пояснениями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операциями</a:t>
            </a:r>
            <a:r>
              <a:rPr dirty="0"/>
              <a:t> </a:t>
            </a:r>
            <a:r>
              <a:rPr dirty="0" err="1"/>
              <a:t>над</a:t>
            </a:r>
            <a:r>
              <a:rPr dirty="0"/>
              <a:t> </a:t>
            </a:r>
            <a:r>
              <a:rPr dirty="0" err="1"/>
              <a:t>матрицами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векторами</a:t>
            </a:r>
            <a:r>
              <a:rPr dirty="0"/>
              <a:t>: </a:t>
            </a:r>
            <a:r>
              <a:rPr dirty="0" err="1"/>
              <a:t>сложение</a:t>
            </a:r>
            <a:r>
              <a:rPr dirty="0"/>
              <a:t>, </a:t>
            </a:r>
            <a:r>
              <a:rPr dirty="0" err="1"/>
              <a:t>вычитание</a:t>
            </a:r>
            <a:r>
              <a:rPr dirty="0"/>
              <a:t>, </a:t>
            </a:r>
            <a:r>
              <a:rPr dirty="0" err="1"/>
              <a:t>скалярное</a:t>
            </a:r>
            <a:r>
              <a:rPr dirty="0"/>
              <a:t> </a:t>
            </a:r>
            <a:r>
              <a:rPr dirty="0" err="1"/>
              <a:t>произведение</a:t>
            </a:r>
            <a:r>
              <a:rPr dirty="0"/>
              <a:t>, </a:t>
            </a:r>
            <a:r>
              <a:rPr dirty="0" err="1"/>
              <a:t>транспонирование</a:t>
            </a:r>
            <a:r>
              <a:rPr dirty="0"/>
              <a:t>, </a:t>
            </a:r>
            <a:r>
              <a:rPr dirty="0" err="1"/>
              <a:t>умножение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скаляр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 для самостоятельной работы</a:t>
            </a:r>
          </a:p>
        </p:txBody>
      </p:sp>
      <p:pic>
        <p:nvPicPr>
          <p:cNvPr id="3" name="Picture 1" descr="img/1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73200"/>
            <a:ext cx="82296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1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В ходе данной лабораторной работы я подготовил рабочее простраство и инструментрарий для работы с языком программирования Julia, на простейших примерах познакомился с основами синтаксис Julia.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I.Цель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Основная цель работы — подготовить рабочее пространство и инструментарий для работы с языком программирования Julia, на простейших примерах познакомиться с основами синтаксиса Julia.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Подготовка инструментария к работе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Установим Julia (https://julialang.org/) и Jupyter (https://jupyter.org/) под вашу операционную систему.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Задание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 err="1"/>
              <a:t>Основы</a:t>
            </a:r>
            <a:r>
              <a:rPr dirty="0"/>
              <a:t> </a:t>
            </a:r>
            <a:r>
              <a:rPr dirty="0" err="1"/>
              <a:t>синтаксиса</a:t>
            </a:r>
            <a:r>
              <a:rPr dirty="0"/>
              <a:t> Julia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примерах</a:t>
            </a:r>
            <a:endParaRPr dirty="0"/>
          </a:p>
          <a:p>
            <a:pPr marL="342900" lvl="0" indent="-342900">
              <a:buAutoNum type="arabicPeriod"/>
            </a:pPr>
            <a:r>
              <a:rPr dirty="0" err="1"/>
              <a:t>Определим</a:t>
            </a:r>
            <a:r>
              <a:rPr dirty="0"/>
              <a:t> </a:t>
            </a:r>
            <a:r>
              <a:rPr dirty="0" err="1"/>
              <a:t>тип</a:t>
            </a:r>
            <a:r>
              <a:rPr dirty="0"/>
              <a:t> </a:t>
            </a:r>
            <a:r>
              <a:rPr dirty="0" err="1"/>
              <a:t>числовой</a:t>
            </a:r>
            <a:r>
              <a:rPr dirty="0"/>
              <a:t> </a:t>
            </a:r>
            <a:r>
              <a:rPr dirty="0" err="1"/>
              <a:t>величины</a:t>
            </a:r>
            <a:r>
              <a:rPr dirty="0"/>
              <a:t>.</a:t>
            </a:r>
          </a:p>
          <a:p>
            <a:pPr marL="342900" lvl="0" indent="-342900">
              <a:buAutoNum type="arabicPeriod"/>
            </a:pPr>
            <a:r>
              <a:rPr dirty="0" err="1"/>
              <a:t>В</a:t>
            </a:r>
            <a:r>
              <a:rPr dirty="0"/>
              <a:t> Julia </a:t>
            </a:r>
            <a:r>
              <a:rPr dirty="0" err="1"/>
              <a:t>введены</a:t>
            </a:r>
            <a:r>
              <a:rPr dirty="0"/>
              <a:t> </a:t>
            </a:r>
            <a:r>
              <a:rPr dirty="0" err="1"/>
              <a:t>специальные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Inf, -Inf, </a:t>
            </a:r>
            <a:r>
              <a:rPr dirty="0" err="1"/>
              <a:t>NaN</a:t>
            </a:r>
            <a:r>
              <a:rPr dirty="0"/>
              <a:t>, </a:t>
            </a:r>
            <a:r>
              <a:rPr dirty="0" err="1"/>
              <a:t>обозначающие</a:t>
            </a:r>
            <a:r>
              <a:rPr dirty="0"/>
              <a:t> </a:t>
            </a:r>
            <a:r>
              <a:rPr dirty="0" err="1"/>
              <a:t>бесконечность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отсутствие</a:t>
            </a:r>
            <a:r>
              <a:rPr dirty="0"/>
              <a:t> </a:t>
            </a:r>
            <a:r>
              <a:rPr dirty="0" err="1"/>
              <a:t>какого-либо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. </a:t>
            </a:r>
            <a:r>
              <a:rPr dirty="0" err="1"/>
              <a:t>Такие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получаться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результате</a:t>
            </a:r>
            <a:r>
              <a:rPr dirty="0"/>
              <a:t> </a:t>
            </a:r>
            <a:r>
              <a:rPr dirty="0" err="1"/>
              <a:t>операций</a:t>
            </a:r>
            <a:r>
              <a:rPr dirty="0"/>
              <a:t> </a:t>
            </a:r>
            <a:r>
              <a:rPr dirty="0" err="1"/>
              <a:t>типа</a:t>
            </a:r>
            <a:r>
              <a:rPr dirty="0"/>
              <a:t> </a:t>
            </a:r>
            <a:r>
              <a:rPr dirty="0" err="1"/>
              <a:t>деления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ноль</a:t>
            </a:r>
            <a:r>
              <a:rPr dirty="0"/>
              <a:t>, </a:t>
            </a:r>
            <a:r>
              <a:rPr dirty="0" err="1"/>
              <a:t>а</a:t>
            </a:r>
            <a:r>
              <a:rPr dirty="0"/>
              <a:t>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допустимой</a:t>
            </a:r>
            <a:r>
              <a:rPr dirty="0"/>
              <a:t> </a:t>
            </a:r>
            <a:r>
              <a:rPr dirty="0" err="1"/>
              <a:t>частью</a:t>
            </a:r>
            <a:r>
              <a:rPr dirty="0"/>
              <a:t> </a:t>
            </a:r>
            <a:r>
              <a:rPr dirty="0" err="1"/>
              <a:t>выражений</a:t>
            </a:r>
            <a:r>
              <a:rPr dirty="0"/>
              <a:t>, </a:t>
            </a:r>
            <a:r>
              <a:rPr dirty="0" err="1"/>
              <a:t>поскольку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языке</a:t>
            </a:r>
            <a:r>
              <a:rPr dirty="0"/>
              <a:t> </a:t>
            </a:r>
            <a:r>
              <a:rPr dirty="0" err="1"/>
              <a:t>имеют</a:t>
            </a:r>
            <a:r>
              <a:rPr dirty="0"/>
              <a:t> </a:t>
            </a:r>
            <a:r>
              <a:rPr dirty="0" err="1"/>
              <a:t>тип</a:t>
            </a:r>
            <a:r>
              <a:rPr dirty="0"/>
              <a:t> </a:t>
            </a:r>
            <a:r>
              <a:rPr dirty="0" err="1"/>
              <a:t>вещественного</a:t>
            </a:r>
            <a:r>
              <a:rPr dirty="0"/>
              <a:t> </a:t>
            </a:r>
            <a:r>
              <a:rPr dirty="0" err="1"/>
              <a:t>числа</a:t>
            </a:r>
            <a:r>
              <a:rPr dirty="0"/>
              <a:t>.</a:t>
            </a:r>
          </a:p>
          <a:p>
            <a:pPr marL="342900" lvl="0" indent="-342900">
              <a:buAutoNum type="arabicPeriod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определения</a:t>
            </a:r>
            <a:r>
              <a:rPr dirty="0"/>
              <a:t> </a:t>
            </a:r>
            <a:r>
              <a:rPr dirty="0" err="1"/>
              <a:t>крайних</a:t>
            </a:r>
            <a:r>
              <a:rPr dirty="0"/>
              <a:t> </a:t>
            </a:r>
            <a:r>
              <a:rPr dirty="0" err="1"/>
              <a:t>значений</a:t>
            </a:r>
            <a:r>
              <a:rPr dirty="0"/>
              <a:t> </a:t>
            </a:r>
            <a:r>
              <a:rPr dirty="0" err="1"/>
              <a:t>диапазонов</a:t>
            </a:r>
            <a:r>
              <a:rPr dirty="0"/>
              <a:t> </a:t>
            </a:r>
            <a:r>
              <a:rPr dirty="0" err="1"/>
              <a:t>целочисленных</a:t>
            </a:r>
            <a:r>
              <a:rPr dirty="0"/>
              <a:t> </a:t>
            </a:r>
            <a:r>
              <a:rPr dirty="0" err="1"/>
              <a:t>числовых</a:t>
            </a:r>
            <a:r>
              <a:rPr dirty="0"/>
              <a:t> </a:t>
            </a:r>
            <a:r>
              <a:rPr dirty="0" err="1"/>
              <a:t>величин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воспользоваться</a:t>
            </a:r>
            <a:r>
              <a:rPr dirty="0"/>
              <a:t> </a:t>
            </a:r>
            <a:r>
              <a:rPr dirty="0" err="1"/>
              <a:t>следующим</a:t>
            </a:r>
            <a:r>
              <a:rPr dirty="0"/>
              <a:t> </a:t>
            </a:r>
            <a:r>
              <a:rPr dirty="0" err="1"/>
              <a:t>кодом</a:t>
            </a:r>
            <a:r>
              <a:rPr dirty="0"/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Выполнения работы</a:t>
            </a:r>
          </a:p>
        </p:txBody>
      </p:sp>
      <p:pic>
        <p:nvPicPr>
          <p:cNvPr id="3" name="Picture 1" descr="img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09700"/>
            <a:ext cx="82296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193800"/>
            <a:ext cx="2857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82296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08200"/>
            <a:ext cx="8229600" cy="154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Macintosh PowerPoint</Application>
  <PresentationFormat>On-screen Show (16:9)</PresentationFormat>
  <Paragraphs>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Презентация по лабораторной работе №1.</vt:lpstr>
      <vt:lpstr>Информация</vt:lpstr>
      <vt:lpstr>I.Цель работы</vt:lpstr>
      <vt:lpstr>Подготовка инструментария к работе</vt:lpstr>
      <vt:lpstr>Задание</vt:lpstr>
      <vt:lpstr>Выполнения работы</vt:lpstr>
      <vt:lpstr>PowerPoint Presentation</vt:lpstr>
      <vt:lpstr>PowerPoint Presentation</vt:lpstr>
      <vt:lpstr>PowerPoint Presentation</vt:lpstr>
      <vt:lpstr>PowerPoint Presentation</vt:lpstr>
      <vt:lpstr>Выполнения работы</vt:lpstr>
      <vt:lpstr>Выполнения работы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Задания для самостоятельной работы</vt:lpstr>
      <vt:lpstr>Задания для самостоятельной работы</vt:lpstr>
      <vt:lpstr>PowerPoint Presentation</vt:lpstr>
      <vt:lpstr>PowerPoint Presentation</vt:lpstr>
      <vt:lpstr>PowerPoint Presentation</vt:lpstr>
      <vt:lpstr>Задания для самостоятельной работы</vt:lpstr>
      <vt:lpstr>Задания для самостоятельной работы</vt:lpstr>
      <vt:lpstr>PowerPoint Presentation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№1.</dc:title>
  <dc:creator>Ле Тиен Винь</dc:creator>
  <cp:keywords/>
  <cp:lastModifiedBy>Ле Тиен Винь</cp:lastModifiedBy>
  <cp:revision>1</cp:revision>
  <dcterms:created xsi:type="dcterms:W3CDTF">2024-11-16T12:54:55Z</dcterms:created>
  <dcterms:modified xsi:type="dcterms:W3CDTF">2024-11-16T12:55:49Z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16 Сентября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Компьютерный практикум по статистическому анализу данных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