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032215241@rudn.ru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Элементы криптографии. Однократное гаммирование</a:t>
            </a:r>
            <a:br/>
            <a:br/>
            <a:r>
              <a:rPr/>
              <a:t>Ле Тиен Винь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05 Октября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Выполнения работы</a:t>
            </a:r>
          </a:p>
        </p:txBody>
      </p:sp>
      <p:pic>
        <p:nvPicPr>
          <p:cNvPr descr="img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1193800"/>
            <a:ext cx="396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 main мы будем собирать данные с клавиатуры</a:t>
            </a:r>
          </a:p>
          <a:p>
            <a:pPr lvl="0"/>
            <a:r>
              <a:rPr/>
              <a:t>Используовать функцию “xorOperator” для генерации зашифрованного текста и вывода зашифрованного текста на экран</a:t>
            </a:r>
          </a:p>
          <a:p>
            <a:pPr lvl="0"/>
            <a:r>
              <a:rPr/>
              <a:t>Используовать функцию “xorOperator”, чтобы расшифровать зашифрованный текст и вывести исходный текст на экран</a:t>
            </a:r>
          </a:p>
          <a:p>
            <a:pPr lvl="0"/>
            <a:r>
              <a:rPr/>
              <a:t>Используовать ранее созданный зашифрованный текст и исходный текст, чтобы найти ключ и вывести исходный текст на экран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программы</a:t>
            </a:r>
          </a:p>
        </p:txBody>
      </p:sp>
      <p:pic>
        <p:nvPicPr>
          <p:cNvPr descr="img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8229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лаборатоной работы я получил практические навыки по применение режима однократного гаммирования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Ле Тиен Винь</a:t>
            </a:r>
          </a:p>
          <a:p>
            <a:pPr lvl="0"/>
            <a:r>
              <a:rPr/>
              <a:t>Cтудент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1032215241@pfur.ru</a:t>
            </a:r>
          </a:p>
          <a:p>
            <a:pPr lvl="0"/>
            <a:r>
              <a:rPr/>
              <a:t>https://github.com/tvle2000/information</a:t>
            </a:r>
          </a:p>
        </p:txBody>
      </p:sp>
      <p:pic>
        <p:nvPicPr>
          <p:cNvPr descr="23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49800" y="1193800"/>
            <a:ext cx="384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vinh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Освоить на практике применение режима однократного гаммирования.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Нужно подобрать ключ, чтобы получить сообщение «С Новым Годом, друзья!». Требуется разработать приложение, позволяющее шифровать и дешифровать данные в режиме однократного гаммирования. Приложение должно:</a:t>
            </a:r>
          </a:p>
          <a:p>
            <a:pPr lvl="0" indent="-342900" marL="342900">
              <a:buAutoNum type="arabicPeriod"/>
            </a:pPr>
            <a:r>
              <a:rPr/>
              <a:t>Определить вид шифротекста при известном ключе и известном открытом тексте.</a:t>
            </a:r>
          </a:p>
          <a:p>
            <a:pPr lvl="0" indent="-342900" marL="342900">
              <a:buAutoNum type="arabicPeriod"/>
            </a:pPr>
            <a:r>
              <a:rPr/>
              <a:t>Определить ключ, с помощью которого шифротекст может быть преобразован в некоторый фрагмент текста, представляющий собой один из возможных вариантов прочтения открытого текста.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Выполнения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используем метод шифрования: Выполнение операции сложения по модулю 2 (XOR)</a:t>
            </a:r>
          </a:p>
          <a:p>
            <a:pPr lvl="0"/>
            <a:r>
              <a:rPr/>
              <a:t>Поскольку такой метод шифрования является симметричным, так как двойное прибавление одной и той же величины по модулю 2 восстанавливает исходное значение, а шифрование и расшифрование выполняется одной и той же программой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Выполнения работы</a:t>
            </a:r>
          </a:p>
        </p:txBody>
      </p:sp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73200"/>
            <a:ext cx="82296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Функция xorOperator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Функция преобразует каждый элемент введенного текста в новый элемент, зашифрованный на основе ключа, с помощью операцией сложения по модулю 2 (XOR): Ci = Pi + Ki</a:t>
            </a:r>
          </a:p>
          <a:p>
            <a:pPr lvl="0"/>
            <a:r>
              <a:rPr/>
              <a:t>Где Ci — i-й символ получившегося зашифрованного послания, Pi — i-й символ открытого текста, Ki — i-й символ ключа, i = 1, …, 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Выполнения работы</a:t>
            </a:r>
          </a:p>
        </p:txBody>
      </p:sp>
      <p:pic>
        <p:nvPicPr>
          <p:cNvPr descr="img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Функция determineKey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Функция определяет ключ, когда известен открытый текст и зашифрованный текст, на основе XOR: Ki = Ci + Pi</a:t>
            </a:r>
          </a:p>
          <a:p>
            <a:pPr lvl="0"/>
            <a:r>
              <a:rPr/>
              <a:t>Если известны шифротекст и открытый текст, то задача нахождения ключа решается также в соответствии с (1), а именно, обе части равенства необходимо сложить по модулю 2 с Pi: Ci + Pi = Pi + Ki + Pi = Ki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№7</dc:title>
  <dc:creator>Ле Тиен Винь</dc:creator>
  <cp:keywords/>
  <dcterms:created xsi:type="dcterms:W3CDTF">2024-10-19T14:57:36Z</dcterms:created>
  <dcterms:modified xsi:type="dcterms:W3CDTF">2024-10-19T14:57:36Z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05 Октября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Элементы криптографии. Однократное гаммирование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